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CC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08FF-40FB-4C24-AE67-9DF5B8FC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80C87-26ED-450C-B4F1-2F8E62826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4218-7C02-4230-962E-DEFA74BD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2AC4-037B-44CB-A5F1-8053EBF9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CE9D-320B-4CF9-907A-8DE83006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922C-7288-47A3-B322-34D37F82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58751-FF62-4A62-AEF6-C6B6D0C6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3C69-6DBE-4429-AC07-EE5F00A6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7493-CED1-439F-AADA-A273C506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9BC7-693B-440B-9742-59CD6218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7519E-C494-4246-99FB-E1768BFA0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F4053-9211-42C5-B388-33A6D79F6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2AFF-7D6D-499E-9441-E542B03D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F5A0-C9FC-4B04-9B8E-6002FCB7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E8E2-42AC-4C8A-A297-FA5482AD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95D8-D4C3-4763-A5A5-540EE9C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0A39-57C6-4A0B-9156-4A7AA6FF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3C31-610D-4D35-A638-ECF4988D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FF2B5-4DCC-49AC-9A1A-6A46E7C9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4294-E58C-4B6A-BB43-66F88D08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4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0259-6F83-4F31-82F9-1F656E59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DB3F-BE92-443B-B28D-06D09031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5A60-049D-47E2-887F-2CAFD3EE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63C9-3D97-4BDB-B64F-6B58226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9A45-C979-49C1-9036-3CBE05BF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48A4-7084-41D0-ACD4-CF2E44F7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82CA-438F-4C2B-B09C-68522B5DE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C7999-AD19-4ABC-B44E-EC11DCBA5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443A5-0DDA-4AAB-899D-E48B98D0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44458-D72D-41C4-846B-05116E55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EAF5F-EDEB-4BBF-9D65-4697D0EE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0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D07E-D642-4409-8C57-1D77453F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7F29-5CDB-4005-BD52-DE9F17AC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927C3-9691-4771-9CB5-16F5E0B2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6EB4B-C3FA-47FB-B2F9-8F9D95F88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435EC-7D6C-4E64-9A89-2177BC746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2ED4C-21BB-45C3-9CF2-C9401E32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E1B5B-E806-4DF4-B8EE-FDFC655A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F468D-152D-4020-AE76-52F835B8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5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79B2-8A6A-4762-B9C6-38423217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DF603-E3A1-4B02-BC54-762BA00B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32BE2-6EBA-43E5-855C-A95C6AAD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9B04D-C4E9-4EE0-B9CE-7385BDAB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A66FE-ED4A-498D-A9F2-457B38F5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9EF71-9FFC-44CA-BD72-280CC030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A613-B0D3-4DD4-B8A1-B0841BFF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DBA6-39B1-46EA-AFC1-2B548411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7B60-68AE-4808-96B3-B08EEF40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EFF60-FFB5-4A46-B79F-C85F7989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75F5-D87C-4FA1-A1D2-1EF93FC0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29531-3BCF-4CA3-9CE9-ECE0F533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2844-CD38-4E36-8150-3F87D739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4B1F-7A38-4B7A-9228-1228286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A5CB8-CD3A-4FB6-8F70-781A7DFF8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D07B0-1237-4F9D-9F98-304C0F589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2D04-985B-40B0-9BBC-D4CACECC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EFC87-FFCB-4D37-B24A-A736ABD9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DE55-9B60-4C3A-AE7F-45973B9D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33F45-F287-41F6-8465-82BBE73E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16D68-988C-4B87-BDD0-A611E2655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16B7-1697-4913-B35B-22681DA53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F431-7986-4CD1-8B0E-757D5550021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599F-36F1-435B-84B0-0252D9BA4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C463-B05D-4A87-8D93-73F67BBE4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3940-3DCF-4707-8FF1-806E79DF8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0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5C09AFDC-3B54-4265-B0DD-EB3726263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2224" y="1117941"/>
            <a:ext cx="1833489" cy="1833489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3B1E6D9-B1FF-4C6F-81C7-A7820904B8A2}"/>
              </a:ext>
            </a:extLst>
          </p:cNvPr>
          <p:cNvSpPr/>
          <p:nvPr/>
        </p:nvSpPr>
        <p:spPr>
          <a:xfrm flipH="1">
            <a:off x="6100589" y="1883839"/>
            <a:ext cx="1436914" cy="566057"/>
          </a:xfrm>
          <a:prstGeom prst="rtTriangl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314742B-59D1-47C9-8B39-5F8B35EFBBEC}"/>
              </a:ext>
            </a:extLst>
          </p:cNvPr>
          <p:cNvSpPr/>
          <p:nvPr/>
        </p:nvSpPr>
        <p:spPr>
          <a:xfrm>
            <a:off x="4659086" y="1883839"/>
            <a:ext cx="1436914" cy="566057"/>
          </a:xfrm>
          <a:prstGeom prst="rtTriangl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EF021E-A7EE-4CA9-9699-8A93579855AB}"/>
              </a:ext>
            </a:extLst>
          </p:cNvPr>
          <p:cNvGrpSpPr/>
          <p:nvPr/>
        </p:nvGrpSpPr>
        <p:grpSpPr>
          <a:xfrm>
            <a:off x="4392782" y="2034686"/>
            <a:ext cx="1707551" cy="3066756"/>
            <a:chOff x="4392782" y="2034686"/>
            <a:chExt cx="1707551" cy="30667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19EA7E-784E-4C4E-BB6A-5F89D313FC04}"/>
                </a:ext>
              </a:extLst>
            </p:cNvPr>
            <p:cNvSpPr/>
            <p:nvPr/>
          </p:nvSpPr>
          <p:spPr>
            <a:xfrm>
              <a:off x="4392782" y="2034686"/>
              <a:ext cx="1707551" cy="3066756"/>
            </a:xfrm>
            <a:custGeom>
              <a:avLst/>
              <a:gdLst>
                <a:gd name="connsiteX0" fmla="*/ 0 w 2485292"/>
                <a:gd name="connsiteY0" fmla="*/ 0 h 3362178"/>
                <a:gd name="connsiteX1" fmla="*/ 0 w 2485292"/>
                <a:gd name="connsiteY1" fmla="*/ 436098 h 3362178"/>
                <a:gd name="connsiteX2" fmla="*/ 0 w 2485292"/>
                <a:gd name="connsiteY2" fmla="*/ 2926080 h 3362178"/>
                <a:gd name="connsiteX3" fmla="*/ 2485292 w 2485292"/>
                <a:gd name="connsiteY3" fmla="*/ 3362178 h 3362178"/>
                <a:gd name="connsiteX4" fmla="*/ 2485292 w 2485292"/>
                <a:gd name="connsiteY4" fmla="*/ 436098 h 336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292" h="3362178">
                  <a:moveTo>
                    <a:pt x="0" y="0"/>
                  </a:moveTo>
                  <a:lnTo>
                    <a:pt x="0" y="436098"/>
                  </a:lnTo>
                  <a:lnTo>
                    <a:pt x="0" y="2926080"/>
                  </a:lnTo>
                  <a:lnTo>
                    <a:pt x="2485292" y="3362178"/>
                  </a:lnTo>
                  <a:lnTo>
                    <a:pt x="2485292" y="436098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E64320-0C58-4CCB-8E59-489A5ADCFD08}"/>
                </a:ext>
              </a:extLst>
            </p:cNvPr>
            <p:cNvSpPr txBox="1"/>
            <p:nvPr/>
          </p:nvSpPr>
          <p:spPr>
            <a:xfrm>
              <a:off x="4861003" y="2760300"/>
              <a:ext cx="94342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algn="ctr"/>
              <a:r>
                <a:rPr lang="en-US" sz="115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F22A4-9E28-4E28-82AD-6B97AE911104}"/>
              </a:ext>
            </a:extLst>
          </p:cNvPr>
          <p:cNvGrpSpPr/>
          <p:nvPr/>
        </p:nvGrpSpPr>
        <p:grpSpPr>
          <a:xfrm>
            <a:off x="6091666" y="2034686"/>
            <a:ext cx="1707550" cy="3066756"/>
            <a:chOff x="6091666" y="2034686"/>
            <a:chExt cx="1707550" cy="30667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D43AF0-584B-4242-B4F5-6672D0D47411}"/>
                </a:ext>
              </a:extLst>
            </p:cNvPr>
            <p:cNvSpPr/>
            <p:nvPr/>
          </p:nvSpPr>
          <p:spPr>
            <a:xfrm flipH="1">
              <a:off x="6091666" y="2034686"/>
              <a:ext cx="1707550" cy="3066756"/>
            </a:xfrm>
            <a:custGeom>
              <a:avLst/>
              <a:gdLst>
                <a:gd name="connsiteX0" fmla="*/ 0 w 2485292"/>
                <a:gd name="connsiteY0" fmla="*/ 0 h 3362178"/>
                <a:gd name="connsiteX1" fmla="*/ 0 w 2485292"/>
                <a:gd name="connsiteY1" fmla="*/ 436098 h 3362178"/>
                <a:gd name="connsiteX2" fmla="*/ 0 w 2485292"/>
                <a:gd name="connsiteY2" fmla="*/ 2926080 h 3362178"/>
                <a:gd name="connsiteX3" fmla="*/ 2485292 w 2485292"/>
                <a:gd name="connsiteY3" fmla="*/ 3362178 h 3362178"/>
                <a:gd name="connsiteX4" fmla="*/ 2485292 w 2485292"/>
                <a:gd name="connsiteY4" fmla="*/ 436098 h 336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292" h="3362178">
                  <a:moveTo>
                    <a:pt x="0" y="0"/>
                  </a:moveTo>
                  <a:lnTo>
                    <a:pt x="0" y="436098"/>
                  </a:lnTo>
                  <a:lnTo>
                    <a:pt x="0" y="2926080"/>
                  </a:lnTo>
                  <a:lnTo>
                    <a:pt x="2485292" y="3362178"/>
                  </a:lnTo>
                  <a:lnTo>
                    <a:pt x="2485292" y="436098"/>
                  </a:ln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B1E543-1E9A-45D3-B3B8-3CC1290F86BB}"/>
                </a:ext>
              </a:extLst>
            </p:cNvPr>
            <p:cNvSpPr txBox="1"/>
            <p:nvPr/>
          </p:nvSpPr>
          <p:spPr>
            <a:xfrm>
              <a:off x="6496204" y="2713302"/>
              <a:ext cx="94342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Right"/>
                <a:lightRig rig="threePt" dir="t"/>
              </a:scene3d>
            </a:bodyPr>
            <a:lstStyle/>
            <a:p>
              <a:pPr algn="ctr"/>
              <a:r>
                <a:rPr lang="en-US" sz="115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</a:t>
              </a: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6F9E4A-C497-423F-BC24-CA794C0ABDBD}"/>
              </a:ext>
            </a:extLst>
          </p:cNvPr>
          <p:cNvSpPr/>
          <p:nvPr/>
        </p:nvSpPr>
        <p:spPr>
          <a:xfrm>
            <a:off x="3764111" y="4687846"/>
            <a:ext cx="2394857" cy="653143"/>
          </a:xfrm>
          <a:custGeom>
            <a:avLst/>
            <a:gdLst>
              <a:gd name="connsiteX0" fmla="*/ 682171 w 2394857"/>
              <a:gd name="connsiteY0" fmla="*/ 0 h 812800"/>
              <a:gd name="connsiteX1" fmla="*/ 0 w 2394857"/>
              <a:gd name="connsiteY1" fmla="*/ 232229 h 812800"/>
              <a:gd name="connsiteX2" fmla="*/ 2278743 w 2394857"/>
              <a:gd name="connsiteY2" fmla="*/ 812800 h 812800"/>
              <a:gd name="connsiteX3" fmla="*/ 2394857 w 2394857"/>
              <a:gd name="connsiteY3" fmla="*/ 391886 h 812800"/>
              <a:gd name="connsiteX4" fmla="*/ 682171 w 2394857"/>
              <a:gd name="connsiteY4" fmla="*/ 0 h 812800"/>
              <a:gd name="connsiteX0" fmla="*/ 682171 w 2394857"/>
              <a:gd name="connsiteY0" fmla="*/ 0 h 754743"/>
              <a:gd name="connsiteX1" fmla="*/ 0 w 2394857"/>
              <a:gd name="connsiteY1" fmla="*/ 232229 h 754743"/>
              <a:gd name="connsiteX2" fmla="*/ 2119086 w 2394857"/>
              <a:gd name="connsiteY2" fmla="*/ 754743 h 754743"/>
              <a:gd name="connsiteX3" fmla="*/ 2394857 w 2394857"/>
              <a:gd name="connsiteY3" fmla="*/ 391886 h 754743"/>
              <a:gd name="connsiteX4" fmla="*/ 682171 w 2394857"/>
              <a:gd name="connsiteY4" fmla="*/ 0 h 754743"/>
              <a:gd name="connsiteX0" fmla="*/ 682171 w 2394857"/>
              <a:gd name="connsiteY0" fmla="*/ 0 h 653143"/>
              <a:gd name="connsiteX1" fmla="*/ 0 w 2394857"/>
              <a:gd name="connsiteY1" fmla="*/ 232229 h 653143"/>
              <a:gd name="connsiteX2" fmla="*/ 1872343 w 2394857"/>
              <a:gd name="connsiteY2" fmla="*/ 653143 h 653143"/>
              <a:gd name="connsiteX3" fmla="*/ 2394857 w 2394857"/>
              <a:gd name="connsiteY3" fmla="*/ 391886 h 653143"/>
              <a:gd name="connsiteX4" fmla="*/ 682171 w 2394857"/>
              <a:gd name="connsiteY4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857" h="653143">
                <a:moveTo>
                  <a:pt x="682171" y="0"/>
                </a:moveTo>
                <a:lnTo>
                  <a:pt x="0" y="232229"/>
                </a:lnTo>
                <a:lnTo>
                  <a:pt x="1872343" y="653143"/>
                </a:lnTo>
                <a:lnTo>
                  <a:pt x="2394857" y="391886"/>
                </a:lnTo>
                <a:lnTo>
                  <a:pt x="682171" y="0"/>
                </a:lnTo>
                <a:close/>
              </a:path>
            </a:pathLst>
          </a:custGeom>
          <a:gradFill flip="none" rotWithShape="1">
            <a:gsLst>
              <a:gs pos="26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tx1">
                  <a:alpha val="5700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Ribbon">
            <a:extLst>
              <a:ext uri="{FF2B5EF4-FFF2-40B4-BE49-F238E27FC236}">
                <a16:creationId xmlns:a16="http://schemas.microsoft.com/office/drawing/2014/main" id="{63B8764C-DB4B-45A4-8302-B691E723D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0238" y="4301030"/>
            <a:ext cx="548640" cy="548640"/>
          </a:xfrm>
          <a:prstGeom prst="rect">
            <a:avLst/>
          </a:prstGeom>
        </p:spPr>
      </p:pic>
      <p:pic>
        <p:nvPicPr>
          <p:cNvPr id="21" name="Graphic 20" descr="Trophy">
            <a:extLst>
              <a:ext uri="{FF2B5EF4-FFF2-40B4-BE49-F238E27FC236}">
                <a16:creationId xmlns:a16="http://schemas.microsoft.com/office/drawing/2014/main" id="{7E83E196-EEAF-4B7B-87C9-F2B9A95E6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0238" y="3088141"/>
            <a:ext cx="548640" cy="548640"/>
          </a:xfrm>
          <a:prstGeom prst="rect">
            <a:avLst/>
          </a:prstGeom>
        </p:spPr>
      </p:pic>
      <p:pic>
        <p:nvPicPr>
          <p:cNvPr id="23" name="Graphic 22" descr="Podium">
            <a:extLst>
              <a:ext uri="{FF2B5EF4-FFF2-40B4-BE49-F238E27FC236}">
                <a16:creationId xmlns:a16="http://schemas.microsoft.com/office/drawing/2014/main" id="{79FD0F8A-C51E-4BB4-8BF1-EBCD30499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5724" y="1875252"/>
            <a:ext cx="548640" cy="548640"/>
          </a:xfrm>
          <a:prstGeom prst="rect">
            <a:avLst/>
          </a:prstGeom>
        </p:spPr>
      </p:pic>
      <p:pic>
        <p:nvPicPr>
          <p:cNvPr id="25" name="Graphic 24" descr="Dance">
            <a:extLst>
              <a:ext uri="{FF2B5EF4-FFF2-40B4-BE49-F238E27FC236}">
                <a16:creationId xmlns:a16="http://schemas.microsoft.com/office/drawing/2014/main" id="{7898FE7E-F696-449A-A199-AC1DDA5EE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6506" y="4301030"/>
            <a:ext cx="548640" cy="548640"/>
          </a:xfrm>
          <a:prstGeom prst="rect">
            <a:avLst/>
          </a:prstGeom>
        </p:spPr>
      </p:pic>
      <p:pic>
        <p:nvPicPr>
          <p:cNvPr id="27" name="Graphic 26" descr="Balloons">
            <a:extLst>
              <a:ext uri="{FF2B5EF4-FFF2-40B4-BE49-F238E27FC236}">
                <a16:creationId xmlns:a16="http://schemas.microsoft.com/office/drawing/2014/main" id="{A53AFCCB-98DA-4F91-B969-A78EFA749D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86506" y="3088141"/>
            <a:ext cx="548640" cy="548640"/>
          </a:xfrm>
          <a:prstGeom prst="rect">
            <a:avLst/>
          </a:prstGeom>
        </p:spPr>
      </p:pic>
      <p:pic>
        <p:nvPicPr>
          <p:cNvPr id="29" name="Graphic 28" descr="Wedding cake">
            <a:extLst>
              <a:ext uri="{FF2B5EF4-FFF2-40B4-BE49-F238E27FC236}">
                <a16:creationId xmlns:a16="http://schemas.microsoft.com/office/drawing/2014/main" id="{1E70497F-8816-40EC-9BD5-675C6D76D8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86506" y="1875252"/>
            <a:ext cx="548640" cy="54864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9AC3A2-F3F5-4DEA-91F0-C45D0EA2D89B}"/>
              </a:ext>
            </a:extLst>
          </p:cNvPr>
          <p:cNvCxnSpPr/>
          <p:nvPr/>
        </p:nvCxnSpPr>
        <p:spPr>
          <a:xfrm flipH="1" flipV="1">
            <a:off x="3700338" y="2122181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A41082-D47A-4478-9EEE-66F759CF73CD}"/>
              </a:ext>
            </a:extLst>
          </p:cNvPr>
          <p:cNvCxnSpPr/>
          <p:nvPr/>
        </p:nvCxnSpPr>
        <p:spPr>
          <a:xfrm flipH="1" flipV="1">
            <a:off x="3700338" y="3336161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1C0EE-95E7-4DCD-AED4-E61BA36E6E21}"/>
              </a:ext>
            </a:extLst>
          </p:cNvPr>
          <p:cNvCxnSpPr/>
          <p:nvPr/>
        </p:nvCxnSpPr>
        <p:spPr>
          <a:xfrm flipH="1" flipV="1">
            <a:off x="3700338" y="4522750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04256F-FF64-46B5-88B9-B29186E6088F}"/>
              </a:ext>
            </a:extLst>
          </p:cNvPr>
          <p:cNvCxnSpPr>
            <a:cxnSpLocks/>
          </p:cNvCxnSpPr>
          <p:nvPr/>
        </p:nvCxnSpPr>
        <p:spPr>
          <a:xfrm flipV="1">
            <a:off x="7861999" y="4522750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4CF2C2-1BB8-4DDF-8FF6-3B90C7C7C133}"/>
              </a:ext>
            </a:extLst>
          </p:cNvPr>
          <p:cNvCxnSpPr>
            <a:cxnSpLocks/>
          </p:cNvCxnSpPr>
          <p:nvPr/>
        </p:nvCxnSpPr>
        <p:spPr>
          <a:xfrm flipV="1">
            <a:off x="7861999" y="3336161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A5F845-C4B3-43D9-B1FC-8610656E6A74}"/>
              </a:ext>
            </a:extLst>
          </p:cNvPr>
          <p:cNvCxnSpPr>
            <a:cxnSpLocks/>
          </p:cNvCxnSpPr>
          <p:nvPr/>
        </p:nvCxnSpPr>
        <p:spPr>
          <a:xfrm flipV="1">
            <a:off x="7861999" y="2122181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EFAD9-DF21-4572-A12E-182B0336D9ED}"/>
              </a:ext>
            </a:extLst>
          </p:cNvPr>
          <p:cNvGrpSpPr/>
          <p:nvPr/>
        </p:nvGrpSpPr>
        <p:grpSpPr>
          <a:xfrm>
            <a:off x="1209403" y="1814404"/>
            <a:ext cx="1868002" cy="769442"/>
            <a:chOff x="1209403" y="1814404"/>
            <a:chExt cx="1868002" cy="76944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D9434B-B6B3-43FD-A6CB-5B2DDD33B547}"/>
                </a:ext>
              </a:extLst>
            </p:cNvPr>
            <p:cNvSpPr txBox="1"/>
            <p:nvPr/>
          </p:nvSpPr>
          <p:spPr>
            <a:xfrm>
              <a:off x="1762424" y="1814404"/>
              <a:ext cx="131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635BF2-63F9-4FE8-9FD6-60F9742C9FDD}"/>
                </a:ext>
              </a:extLst>
            </p:cNvPr>
            <p:cNvSpPr txBox="1"/>
            <p:nvPr/>
          </p:nvSpPr>
          <p:spPr>
            <a:xfrm>
              <a:off x="1209403" y="2122181"/>
              <a:ext cx="1844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Add your detail text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8D1BC4-7AA6-4FB5-9354-480621831CC5}"/>
              </a:ext>
            </a:extLst>
          </p:cNvPr>
          <p:cNvGrpSpPr/>
          <p:nvPr/>
        </p:nvGrpSpPr>
        <p:grpSpPr>
          <a:xfrm>
            <a:off x="1214952" y="2940318"/>
            <a:ext cx="1868002" cy="769442"/>
            <a:chOff x="1214952" y="2940318"/>
            <a:chExt cx="1868002" cy="7694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3A00AA-CFBA-42D3-ACC2-C858F58EAB75}"/>
                </a:ext>
              </a:extLst>
            </p:cNvPr>
            <p:cNvSpPr txBox="1"/>
            <p:nvPr/>
          </p:nvSpPr>
          <p:spPr>
            <a:xfrm>
              <a:off x="1767973" y="2940318"/>
              <a:ext cx="131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18AC4D-C545-4B0F-8865-778B2B39489B}"/>
                </a:ext>
              </a:extLst>
            </p:cNvPr>
            <p:cNvSpPr txBox="1"/>
            <p:nvPr/>
          </p:nvSpPr>
          <p:spPr>
            <a:xfrm>
              <a:off x="1214952" y="3248095"/>
              <a:ext cx="1844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Add your detail text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1AC4E-A57D-407E-9589-1973C2B87B22}"/>
              </a:ext>
            </a:extLst>
          </p:cNvPr>
          <p:cNvGrpSpPr/>
          <p:nvPr/>
        </p:nvGrpSpPr>
        <p:grpSpPr>
          <a:xfrm>
            <a:off x="1218026" y="4077302"/>
            <a:ext cx="1868002" cy="769442"/>
            <a:chOff x="1218026" y="4077302"/>
            <a:chExt cx="1868002" cy="76944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454FF7-E200-4A52-914B-F2D98A58652A}"/>
                </a:ext>
              </a:extLst>
            </p:cNvPr>
            <p:cNvSpPr txBox="1"/>
            <p:nvPr/>
          </p:nvSpPr>
          <p:spPr>
            <a:xfrm>
              <a:off x="1771047" y="4077302"/>
              <a:ext cx="131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BC5FF4-6691-4027-BF23-E344E6319464}"/>
                </a:ext>
              </a:extLst>
            </p:cNvPr>
            <p:cNvSpPr txBox="1"/>
            <p:nvPr/>
          </p:nvSpPr>
          <p:spPr>
            <a:xfrm>
              <a:off x="1218026" y="4385079"/>
              <a:ext cx="1844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Add your detail text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A07C60-ECAE-4A9E-9625-029DDC74330C}"/>
              </a:ext>
            </a:extLst>
          </p:cNvPr>
          <p:cNvGrpSpPr/>
          <p:nvPr/>
        </p:nvGrpSpPr>
        <p:grpSpPr>
          <a:xfrm>
            <a:off x="9060611" y="4077302"/>
            <a:ext cx="1844119" cy="769442"/>
            <a:chOff x="9060611" y="4077302"/>
            <a:chExt cx="1844119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495DCD-BD90-450A-8FC0-3C1EAF4C9E56}"/>
                </a:ext>
              </a:extLst>
            </p:cNvPr>
            <p:cNvSpPr txBox="1"/>
            <p:nvPr/>
          </p:nvSpPr>
          <p:spPr>
            <a:xfrm>
              <a:off x="9060611" y="4077302"/>
              <a:ext cx="131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3FBAC96-3797-4D99-BA72-78DA38369A4D}"/>
                </a:ext>
              </a:extLst>
            </p:cNvPr>
            <p:cNvSpPr txBox="1"/>
            <p:nvPr/>
          </p:nvSpPr>
          <p:spPr>
            <a:xfrm>
              <a:off x="9060611" y="4385079"/>
              <a:ext cx="1844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Add your detail text here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78C8B2-7D89-4554-8E6D-56DF70782009}"/>
              </a:ext>
            </a:extLst>
          </p:cNvPr>
          <p:cNvGrpSpPr/>
          <p:nvPr/>
        </p:nvGrpSpPr>
        <p:grpSpPr>
          <a:xfrm>
            <a:off x="9035146" y="2991760"/>
            <a:ext cx="1844119" cy="769442"/>
            <a:chOff x="9035146" y="2991760"/>
            <a:chExt cx="1844119" cy="76944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C10A19-EDB3-4CC8-8A04-40FF90619FF5}"/>
                </a:ext>
              </a:extLst>
            </p:cNvPr>
            <p:cNvSpPr txBox="1"/>
            <p:nvPr/>
          </p:nvSpPr>
          <p:spPr>
            <a:xfrm>
              <a:off x="9035146" y="2991760"/>
              <a:ext cx="131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87882-8DBD-4D5C-9E23-2D0DC185F009}"/>
                </a:ext>
              </a:extLst>
            </p:cNvPr>
            <p:cNvSpPr txBox="1"/>
            <p:nvPr/>
          </p:nvSpPr>
          <p:spPr>
            <a:xfrm>
              <a:off x="9035146" y="3299537"/>
              <a:ext cx="1844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Add your detail text here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7A713F-81D4-49F2-AC3D-EFD269F28EBB}"/>
              </a:ext>
            </a:extLst>
          </p:cNvPr>
          <p:cNvGrpSpPr/>
          <p:nvPr/>
        </p:nvGrpSpPr>
        <p:grpSpPr>
          <a:xfrm>
            <a:off x="9035146" y="1813250"/>
            <a:ext cx="1844119" cy="769442"/>
            <a:chOff x="9035146" y="1813250"/>
            <a:chExt cx="1844119" cy="76944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C815D-BCD0-42B5-BF0B-63B4A84ADE65}"/>
                </a:ext>
              </a:extLst>
            </p:cNvPr>
            <p:cNvSpPr txBox="1"/>
            <p:nvPr/>
          </p:nvSpPr>
          <p:spPr>
            <a:xfrm>
              <a:off x="9035146" y="1813250"/>
              <a:ext cx="131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55623D-7DE6-4AC7-8885-2E73D1DFEEC9}"/>
                </a:ext>
              </a:extLst>
            </p:cNvPr>
            <p:cNvSpPr txBox="1"/>
            <p:nvPr/>
          </p:nvSpPr>
          <p:spPr>
            <a:xfrm>
              <a:off x="9035146" y="2121027"/>
              <a:ext cx="1844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Add your detail text here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90B2887-51E6-43FC-BA73-6937128CDB45}"/>
              </a:ext>
            </a:extLst>
          </p:cNvPr>
          <p:cNvSpPr txBox="1"/>
          <p:nvPr/>
        </p:nvSpPr>
        <p:spPr>
          <a:xfrm>
            <a:off x="0" y="28813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9999"/>
                </a:solidFill>
                <a:latin typeface="Century Gothic" panose="020B0502020202020204" pitchFamily="34" charset="0"/>
              </a:rPr>
              <a:t>COMPARISON INFOGRAPHICS</a:t>
            </a: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4C92AE7-A064-4AC5-BB15-F08B7B4302D7}"/>
              </a:ext>
            </a:extLst>
          </p:cNvPr>
          <p:cNvSpPr/>
          <p:nvPr/>
        </p:nvSpPr>
        <p:spPr>
          <a:xfrm>
            <a:off x="0" y="5838952"/>
            <a:ext cx="12192000" cy="1019048"/>
          </a:xfrm>
          <a:prstGeom prst="rtTriangl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56A3ADC-766F-43CB-A932-879E5282CEA7}"/>
              </a:ext>
            </a:extLst>
          </p:cNvPr>
          <p:cNvSpPr/>
          <p:nvPr/>
        </p:nvSpPr>
        <p:spPr>
          <a:xfrm flipH="1">
            <a:off x="-4333" y="5663971"/>
            <a:ext cx="12200666" cy="117995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2CE4B6A9-B6FF-4190-BDEF-E70E65276AF1}"/>
              </a:ext>
            </a:extLst>
          </p:cNvPr>
          <p:cNvSpPr/>
          <p:nvPr/>
        </p:nvSpPr>
        <p:spPr>
          <a:xfrm flipH="1">
            <a:off x="4333" y="5847661"/>
            <a:ext cx="12192000" cy="101904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5C09AFDC-3B54-4265-B0DD-EB3726263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2224" y="1117941"/>
            <a:ext cx="1833489" cy="1833489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3B1E6D9-B1FF-4C6F-81C7-A7820904B8A2}"/>
              </a:ext>
            </a:extLst>
          </p:cNvPr>
          <p:cNvSpPr/>
          <p:nvPr/>
        </p:nvSpPr>
        <p:spPr>
          <a:xfrm flipH="1">
            <a:off x="6100589" y="1883839"/>
            <a:ext cx="1436914" cy="566057"/>
          </a:xfrm>
          <a:prstGeom prst="rtTriangl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314742B-59D1-47C9-8B39-5F8B35EFBBEC}"/>
              </a:ext>
            </a:extLst>
          </p:cNvPr>
          <p:cNvSpPr/>
          <p:nvPr/>
        </p:nvSpPr>
        <p:spPr>
          <a:xfrm>
            <a:off x="4659086" y="1883839"/>
            <a:ext cx="1436914" cy="566057"/>
          </a:xfrm>
          <a:prstGeom prst="rtTriangl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D43AF0-584B-4242-B4F5-6672D0D47411}"/>
              </a:ext>
            </a:extLst>
          </p:cNvPr>
          <p:cNvSpPr/>
          <p:nvPr/>
        </p:nvSpPr>
        <p:spPr>
          <a:xfrm flipH="1">
            <a:off x="6091666" y="2034686"/>
            <a:ext cx="1707550" cy="3066756"/>
          </a:xfrm>
          <a:custGeom>
            <a:avLst/>
            <a:gdLst>
              <a:gd name="connsiteX0" fmla="*/ 0 w 2485292"/>
              <a:gd name="connsiteY0" fmla="*/ 0 h 3362178"/>
              <a:gd name="connsiteX1" fmla="*/ 0 w 2485292"/>
              <a:gd name="connsiteY1" fmla="*/ 436098 h 3362178"/>
              <a:gd name="connsiteX2" fmla="*/ 0 w 2485292"/>
              <a:gd name="connsiteY2" fmla="*/ 2926080 h 3362178"/>
              <a:gd name="connsiteX3" fmla="*/ 2485292 w 2485292"/>
              <a:gd name="connsiteY3" fmla="*/ 3362178 h 3362178"/>
              <a:gd name="connsiteX4" fmla="*/ 2485292 w 2485292"/>
              <a:gd name="connsiteY4" fmla="*/ 436098 h 336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5292" h="3362178">
                <a:moveTo>
                  <a:pt x="0" y="0"/>
                </a:moveTo>
                <a:lnTo>
                  <a:pt x="0" y="436098"/>
                </a:lnTo>
                <a:lnTo>
                  <a:pt x="0" y="2926080"/>
                </a:lnTo>
                <a:lnTo>
                  <a:pt x="2485292" y="3362178"/>
                </a:lnTo>
                <a:lnTo>
                  <a:pt x="2485292" y="436098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D19EA7E-784E-4C4E-BB6A-5F89D313FC04}"/>
              </a:ext>
            </a:extLst>
          </p:cNvPr>
          <p:cNvSpPr/>
          <p:nvPr/>
        </p:nvSpPr>
        <p:spPr>
          <a:xfrm>
            <a:off x="4392782" y="2034686"/>
            <a:ext cx="1707551" cy="3066756"/>
          </a:xfrm>
          <a:custGeom>
            <a:avLst/>
            <a:gdLst>
              <a:gd name="connsiteX0" fmla="*/ 0 w 2485292"/>
              <a:gd name="connsiteY0" fmla="*/ 0 h 3362178"/>
              <a:gd name="connsiteX1" fmla="*/ 0 w 2485292"/>
              <a:gd name="connsiteY1" fmla="*/ 436098 h 3362178"/>
              <a:gd name="connsiteX2" fmla="*/ 0 w 2485292"/>
              <a:gd name="connsiteY2" fmla="*/ 2926080 h 3362178"/>
              <a:gd name="connsiteX3" fmla="*/ 2485292 w 2485292"/>
              <a:gd name="connsiteY3" fmla="*/ 3362178 h 3362178"/>
              <a:gd name="connsiteX4" fmla="*/ 2485292 w 2485292"/>
              <a:gd name="connsiteY4" fmla="*/ 436098 h 336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5292" h="3362178">
                <a:moveTo>
                  <a:pt x="0" y="0"/>
                </a:moveTo>
                <a:lnTo>
                  <a:pt x="0" y="436098"/>
                </a:lnTo>
                <a:lnTo>
                  <a:pt x="0" y="2926080"/>
                </a:lnTo>
                <a:lnTo>
                  <a:pt x="2485292" y="3362178"/>
                </a:lnTo>
                <a:lnTo>
                  <a:pt x="2485292" y="436098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64320-0C58-4CCB-8E59-489A5ADCFD08}"/>
              </a:ext>
            </a:extLst>
          </p:cNvPr>
          <p:cNvSpPr txBox="1"/>
          <p:nvPr/>
        </p:nvSpPr>
        <p:spPr>
          <a:xfrm>
            <a:off x="4861003" y="2760300"/>
            <a:ext cx="94342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1E543-1E9A-45D3-B3B8-3CC1290F86BB}"/>
              </a:ext>
            </a:extLst>
          </p:cNvPr>
          <p:cNvSpPr txBox="1"/>
          <p:nvPr/>
        </p:nvSpPr>
        <p:spPr>
          <a:xfrm>
            <a:off x="6496204" y="2713302"/>
            <a:ext cx="94342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Right"/>
              <a:lightRig rig="threePt" dir="t"/>
            </a:scene3d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6F9E4A-C497-423F-BC24-CA794C0ABDBD}"/>
              </a:ext>
            </a:extLst>
          </p:cNvPr>
          <p:cNvSpPr/>
          <p:nvPr/>
        </p:nvSpPr>
        <p:spPr>
          <a:xfrm>
            <a:off x="3764111" y="4687846"/>
            <a:ext cx="2394857" cy="653143"/>
          </a:xfrm>
          <a:custGeom>
            <a:avLst/>
            <a:gdLst>
              <a:gd name="connsiteX0" fmla="*/ 682171 w 2394857"/>
              <a:gd name="connsiteY0" fmla="*/ 0 h 812800"/>
              <a:gd name="connsiteX1" fmla="*/ 0 w 2394857"/>
              <a:gd name="connsiteY1" fmla="*/ 232229 h 812800"/>
              <a:gd name="connsiteX2" fmla="*/ 2278743 w 2394857"/>
              <a:gd name="connsiteY2" fmla="*/ 812800 h 812800"/>
              <a:gd name="connsiteX3" fmla="*/ 2394857 w 2394857"/>
              <a:gd name="connsiteY3" fmla="*/ 391886 h 812800"/>
              <a:gd name="connsiteX4" fmla="*/ 682171 w 2394857"/>
              <a:gd name="connsiteY4" fmla="*/ 0 h 812800"/>
              <a:gd name="connsiteX0" fmla="*/ 682171 w 2394857"/>
              <a:gd name="connsiteY0" fmla="*/ 0 h 754743"/>
              <a:gd name="connsiteX1" fmla="*/ 0 w 2394857"/>
              <a:gd name="connsiteY1" fmla="*/ 232229 h 754743"/>
              <a:gd name="connsiteX2" fmla="*/ 2119086 w 2394857"/>
              <a:gd name="connsiteY2" fmla="*/ 754743 h 754743"/>
              <a:gd name="connsiteX3" fmla="*/ 2394857 w 2394857"/>
              <a:gd name="connsiteY3" fmla="*/ 391886 h 754743"/>
              <a:gd name="connsiteX4" fmla="*/ 682171 w 2394857"/>
              <a:gd name="connsiteY4" fmla="*/ 0 h 754743"/>
              <a:gd name="connsiteX0" fmla="*/ 682171 w 2394857"/>
              <a:gd name="connsiteY0" fmla="*/ 0 h 653143"/>
              <a:gd name="connsiteX1" fmla="*/ 0 w 2394857"/>
              <a:gd name="connsiteY1" fmla="*/ 232229 h 653143"/>
              <a:gd name="connsiteX2" fmla="*/ 1872343 w 2394857"/>
              <a:gd name="connsiteY2" fmla="*/ 653143 h 653143"/>
              <a:gd name="connsiteX3" fmla="*/ 2394857 w 2394857"/>
              <a:gd name="connsiteY3" fmla="*/ 391886 h 653143"/>
              <a:gd name="connsiteX4" fmla="*/ 682171 w 2394857"/>
              <a:gd name="connsiteY4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857" h="653143">
                <a:moveTo>
                  <a:pt x="682171" y="0"/>
                </a:moveTo>
                <a:lnTo>
                  <a:pt x="0" y="232229"/>
                </a:lnTo>
                <a:lnTo>
                  <a:pt x="1872343" y="653143"/>
                </a:lnTo>
                <a:lnTo>
                  <a:pt x="2394857" y="391886"/>
                </a:lnTo>
                <a:lnTo>
                  <a:pt x="682171" y="0"/>
                </a:lnTo>
                <a:close/>
              </a:path>
            </a:pathLst>
          </a:custGeom>
          <a:gradFill flip="none" rotWithShape="1">
            <a:gsLst>
              <a:gs pos="26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tx1">
                  <a:alpha val="5700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Ribbon">
            <a:extLst>
              <a:ext uri="{FF2B5EF4-FFF2-40B4-BE49-F238E27FC236}">
                <a16:creationId xmlns:a16="http://schemas.microsoft.com/office/drawing/2014/main" id="{63B8764C-DB4B-45A4-8302-B691E723D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0238" y="4301030"/>
            <a:ext cx="548640" cy="548640"/>
          </a:xfrm>
          <a:prstGeom prst="rect">
            <a:avLst/>
          </a:prstGeom>
        </p:spPr>
      </p:pic>
      <p:pic>
        <p:nvPicPr>
          <p:cNvPr id="21" name="Graphic 20" descr="Trophy">
            <a:extLst>
              <a:ext uri="{FF2B5EF4-FFF2-40B4-BE49-F238E27FC236}">
                <a16:creationId xmlns:a16="http://schemas.microsoft.com/office/drawing/2014/main" id="{7E83E196-EEAF-4B7B-87C9-F2B9A95E6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0238" y="3088141"/>
            <a:ext cx="548640" cy="548640"/>
          </a:xfrm>
          <a:prstGeom prst="rect">
            <a:avLst/>
          </a:prstGeom>
        </p:spPr>
      </p:pic>
      <p:pic>
        <p:nvPicPr>
          <p:cNvPr id="23" name="Graphic 22" descr="Podium">
            <a:extLst>
              <a:ext uri="{FF2B5EF4-FFF2-40B4-BE49-F238E27FC236}">
                <a16:creationId xmlns:a16="http://schemas.microsoft.com/office/drawing/2014/main" id="{79FD0F8A-C51E-4BB4-8BF1-EBCD30499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5724" y="1875252"/>
            <a:ext cx="548640" cy="548640"/>
          </a:xfrm>
          <a:prstGeom prst="rect">
            <a:avLst/>
          </a:prstGeom>
        </p:spPr>
      </p:pic>
      <p:pic>
        <p:nvPicPr>
          <p:cNvPr id="25" name="Graphic 24" descr="Dance">
            <a:extLst>
              <a:ext uri="{FF2B5EF4-FFF2-40B4-BE49-F238E27FC236}">
                <a16:creationId xmlns:a16="http://schemas.microsoft.com/office/drawing/2014/main" id="{7898FE7E-F696-449A-A199-AC1DDA5EE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6506" y="4301030"/>
            <a:ext cx="548640" cy="548640"/>
          </a:xfrm>
          <a:prstGeom prst="rect">
            <a:avLst/>
          </a:prstGeom>
        </p:spPr>
      </p:pic>
      <p:pic>
        <p:nvPicPr>
          <p:cNvPr id="27" name="Graphic 26" descr="Balloons">
            <a:extLst>
              <a:ext uri="{FF2B5EF4-FFF2-40B4-BE49-F238E27FC236}">
                <a16:creationId xmlns:a16="http://schemas.microsoft.com/office/drawing/2014/main" id="{A53AFCCB-98DA-4F91-B969-A78EFA749D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86506" y="3088141"/>
            <a:ext cx="548640" cy="548640"/>
          </a:xfrm>
          <a:prstGeom prst="rect">
            <a:avLst/>
          </a:prstGeom>
        </p:spPr>
      </p:pic>
      <p:pic>
        <p:nvPicPr>
          <p:cNvPr id="29" name="Graphic 28" descr="Wedding cake">
            <a:extLst>
              <a:ext uri="{FF2B5EF4-FFF2-40B4-BE49-F238E27FC236}">
                <a16:creationId xmlns:a16="http://schemas.microsoft.com/office/drawing/2014/main" id="{1E70497F-8816-40EC-9BD5-675C6D76D8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86506" y="1875252"/>
            <a:ext cx="548640" cy="54864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9AC3A2-F3F5-4DEA-91F0-C45D0EA2D89B}"/>
              </a:ext>
            </a:extLst>
          </p:cNvPr>
          <p:cNvCxnSpPr/>
          <p:nvPr/>
        </p:nvCxnSpPr>
        <p:spPr>
          <a:xfrm flipH="1" flipV="1">
            <a:off x="3700338" y="2122181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A41082-D47A-4478-9EEE-66F759CF73CD}"/>
              </a:ext>
            </a:extLst>
          </p:cNvPr>
          <p:cNvCxnSpPr/>
          <p:nvPr/>
        </p:nvCxnSpPr>
        <p:spPr>
          <a:xfrm flipH="1" flipV="1">
            <a:off x="3700338" y="3336161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1C0EE-95E7-4DCD-AED4-E61BA36E6E21}"/>
              </a:ext>
            </a:extLst>
          </p:cNvPr>
          <p:cNvCxnSpPr/>
          <p:nvPr/>
        </p:nvCxnSpPr>
        <p:spPr>
          <a:xfrm flipH="1" flipV="1">
            <a:off x="3700338" y="4522750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04256F-FF64-46B5-88B9-B29186E6088F}"/>
              </a:ext>
            </a:extLst>
          </p:cNvPr>
          <p:cNvCxnSpPr>
            <a:cxnSpLocks/>
          </p:cNvCxnSpPr>
          <p:nvPr/>
        </p:nvCxnSpPr>
        <p:spPr>
          <a:xfrm flipV="1">
            <a:off x="7861999" y="4522750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4CF2C2-1BB8-4DDF-8FF6-3B90C7C7C133}"/>
              </a:ext>
            </a:extLst>
          </p:cNvPr>
          <p:cNvCxnSpPr>
            <a:cxnSpLocks/>
          </p:cNvCxnSpPr>
          <p:nvPr/>
        </p:nvCxnSpPr>
        <p:spPr>
          <a:xfrm flipV="1">
            <a:off x="7861999" y="3336161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A5F845-C4B3-43D9-B1FC-8610656E6A74}"/>
              </a:ext>
            </a:extLst>
          </p:cNvPr>
          <p:cNvCxnSpPr>
            <a:cxnSpLocks/>
          </p:cNvCxnSpPr>
          <p:nvPr/>
        </p:nvCxnSpPr>
        <p:spPr>
          <a:xfrm flipV="1">
            <a:off x="7861999" y="2122181"/>
            <a:ext cx="566057" cy="8709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D9434B-B6B3-43FD-A6CB-5B2DDD33B547}"/>
              </a:ext>
            </a:extLst>
          </p:cNvPr>
          <p:cNvSpPr txBox="1"/>
          <p:nvPr/>
        </p:nvSpPr>
        <p:spPr>
          <a:xfrm>
            <a:off x="1762424" y="1814404"/>
            <a:ext cx="13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entury Gothic" panose="020B0502020202020204" pitchFamily="34" charset="0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635BF2-63F9-4FE8-9FD6-60F9742C9FDD}"/>
              </a:ext>
            </a:extLst>
          </p:cNvPr>
          <p:cNvSpPr txBox="1"/>
          <p:nvPr/>
        </p:nvSpPr>
        <p:spPr>
          <a:xfrm>
            <a:off x="1209403" y="2122181"/>
            <a:ext cx="184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Add your detail text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3A00AA-CFBA-42D3-ACC2-C858F58EAB75}"/>
              </a:ext>
            </a:extLst>
          </p:cNvPr>
          <p:cNvSpPr txBox="1"/>
          <p:nvPr/>
        </p:nvSpPr>
        <p:spPr>
          <a:xfrm>
            <a:off x="1767973" y="2940318"/>
            <a:ext cx="13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entury Gothic" panose="020B0502020202020204" pitchFamily="34" charset="0"/>
              </a:rPr>
              <a:t>YOUR 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18AC4D-C545-4B0F-8865-778B2B39489B}"/>
              </a:ext>
            </a:extLst>
          </p:cNvPr>
          <p:cNvSpPr txBox="1"/>
          <p:nvPr/>
        </p:nvSpPr>
        <p:spPr>
          <a:xfrm>
            <a:off x="1214952" y="3248095"/>
            <a:ext cx="184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Add your detail text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454FF7-E200-4A52-914B-F2D98A58652A}"/>
              </a:ext>
            </a:extLst>
          </p:cNvPr>
          <p:cNvSpPr txBox="1"/>
          <p:nvPr/>
        </p:nvSpPr>
        <p:spPr>
          <a:xfrm>
            <a:off x="1771047" y="4077302"/>
            <a:ext cx="13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entury Gothic" panose="020B0502020202020204" pitchFamily="34" charset="0"/>
              </a:rPr>
              <a:t>YOUR TITLE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BC5FF4-6691-4027-BF23-E344E6319464}"/>
              </a:ext>
            </a:extLst>
          </p:cNvPr>
          <p:cNvSpPr txBox="1"/>
          <p:nvPr/>
        </p:nvSpPr>
        <p:spPr>
          <a:xfrm>
            <a:off x="1218026" y="4385079"/>
            <a:ext cx="184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Add your detail text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495DCD-BD90-450A-8FC0-3C1EAF4C9E56}"/>
              </a:ext>
            </a:extLst>
          </p:cNvPr>
          <p:cNvSpPr txBox="1"/>
          <p:nvPr/>
        </p:nvSpPr>
        <p:spPr>
          <a:xfrm>
            <a:off x="9060611" y="4077302"/>
            <a:ext cx="13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YOUR TITLE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FBAC96-3797-4D99-BA72-78DA38369A4D}"/>
              </a:ext>
            </a:extLst>
          </p:cNvPr>
          <p:cNvSpPr txBox="1"/>
          <p:nvPr/>
        </p:nvSpPr>
        <p:spPr>
          <a:xfrm>
            <a:off x="9060611" y="4385079"/>
            <a:ext cx="184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Add your detail text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C10A19-EDB3-4CC8-8A04-40FF90619FF5}"/>
              </a:ext>
            </a:extLst>
          </p:cNvPr>
          <p:cNvSpPr txBox="1"/>
          <p:nvPr/>
        </p:nvSpPr>
        <p:spPr>
          <a:xfrm>
            <a:off x="9035146" y="2991760"/>
            <a:ext cx="13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YOUR TITLE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E87882-8DBD-4D5C-9E23-2D0DC185F009}"/>
              </a:ext>
            </a:extLst>
          </p:cNvPr>
          <p:cNvSpPr txBox="1"/>
          <p:nvPr/>
        </p:nvSpPr>
        <p:spPr>
          <a:xfrm>
            <a:off x="9035146" y="3299537"/>
            <a:ext cx="184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Add your detail text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1C815D-BCD0-42B5-BF0B-63B4A84ADE65}"/>
              </a:ext>
            </a:extLst>
          </p:cNvPr>
          <p:cNvSpPr txBox="1"/>
          <p:nvPr/>
        </p:nvSpPr>
        <p:spPr>
          <a:xfrm>
            <a:off x="9035146" y="1813250"/>
            <a:ext cx="13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YOUR 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55623D-7DE6-4AC7-8885-2E73D1DFEEC9}"/>
              </a:ext>
            </a:extLst>
          </p:cNvPr>
          <p:cNvSpPr txBox="1"/>
          <p:nvPr/>
        </p:nvSpPr>
        <p:spPr>
          <a:xfrm>
            <a:off x="9035146" y="2121027"/>
            <a:ext cx="184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Add your detail text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0B2887-51E6-43FC-BA73-6937128CDB45}"/>
              </a:ext>
            </a:extLst>
          </p:cNvPr>
          <p:cNvSpPr txBox="1"/>
          <p:nvPr/>
        </p:nvSpPr>
        <p:spPr>
          <a:xfrm>
            <a:off x="0" y="28813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9999"/>
                </a:solidFill>
                <a:latin typeface="Century Gothic" panose="020B0502020202020204" pitchFamily="34" charset="0"/>
              </a:rPr>
              <a:t>COMPARISON INFOGRAPHICS</a:t>
            </a: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4C92AE7-A064-4AC5-BB15-F08B7B4302D7}"/>
              </a:ext>
            </a:extLst>
          </p:cNvPr>
          <p:cNvSpPr/>
          <p:nvPr/>
        </p:nvSpPr>
        <p:spPr>
          <a:xfrm>
            <a:off x="0" y="5838952"/>
            <a:ext cx="12192000" cy="1019048"/>
          </a:xfrm>
          <a:prstGeom prst="rtTriangl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56A3ADC-766F-43CB-A932-879E5282CEA7}"/>
              </a:ext>
            </a:extLst>
          </p:cNvPr>
          <p:cNvSpPr/>
          <p:nvPr/>
        </p:nvSpPr>
        <p:spPr>
          <a:xfrm flipH="1">
            <a:off x="-4333" y="5663971"/>
            <a:ext cx="12200666" cy="117995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2CE4B6A9-B6FF-4190-BDEF-E70E65276AF1}"/>
              </a:ext>
            </a:extLst>
          </p:cNvPr>
          <p:cNvSpPr/>
          <p:nvPr/>
        </p:nvSpPr>
        <p:spPr>
          <a:xfrm flipH="1">
            <a:off x="4333" y="5847661"/>
            <a:ext cx="12192000" cy="101904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2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Meeting">
            <a:extLst>
              <a:ext uri="{FF2B5EF4-FFF2-40B4-BE49-F238E27FC236}">
                <a16:creationId xmlns:a16="http://schemas.microsoft.com/office/drawing/2014/main" id="{757D3CF4-DEFE-40C8-999A-5F57CB3DE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7940" y="914845"/>
            <a:ext cx="1812387" cy="1812387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A4589A61-F5CD-4E5F-970D-379C69FAEC80}"/>
              </a:ext>
            </a:extLst>
          </p:cNvPr>
          <p:cNvSpPr/>
          <p:nvPr/>
        </p:nvSpPr>
        <p:spPr>
          <a:xfrm flipH="1">
            <a:off x="6110067" y="1631851"/>
            <a:ext cx="1369255" cy="717453"/>
          </a:xfrm>
          <a:prstGeom prst="rtTriangl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7EDF89B-1E7B-488E-A982-F632ABBA9CD3}"/>
              </a:ext>
            </a:extLst>
          </p:cNvPr>
          <p:cNvSpPr/>
          <p:nvPr/>
        </p:nvSpPr>
        <p:spPr>
          <a:xfrm>
            <a:off x="4726745" y="1631852"/>
            <a:ext cx="1369255" cy="717453"/>
          </a:xfrm>
          <a:prstGeom prst="rtTriangl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F7237A-0D2E-4629-A942-9F8FAF37A687}"/>
              </a:ext>
            </a:extLst>
          </p:cNvPr>
          <p:cNvSpPr/>
          <p:nvPr/>
        </p:nvSpPr>
        <p:spPr>
          <a:xfrm>
            <a:off x="6081932" y="1885068"/>
            <a:ext cx="1931963" cy="3784208"/>
          </a:xfrm>
          <a:custGeom>
            <a:avLst/>
            <a:gdLst>
              <a:gd name="connsiteX0" fmla="*/ 2597834 w 2597834"/>
              <a:gd name="connsiteY0" fmla="*/ 0 h 3784208"/>
              <a:gd name="connsiteX1" fmla="*/ 2597834 w 2597834"/>
              <a:gd name="connsiteY1" fmla="*/ 478301 h 3784208"/>
              <a:gd name="connsiteX2" fmla="*/ 2597834 w 2597834"/>
              <a:gd name="connsiteY2" fmla="*/ 3305907 h 3784208"/>
              <a:gd name="connsiteX3" fmla="*/ 0 w 2597834"/>
              <a:gd name="connsiteY3" fmla="*/ 3784208 h 3784208"/>
              <a:gd name="connsiteX4" fmla="*/ 0 w 2597834"/>
              <a:gd name="connsiteY4" fmla="*/ 478301 h 37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7834" h="3784208">
                <a:moveTo>
                  <a:pt x="2597834" y="0"/>
                </a:moveTo>
                <a:lnTo>
                  <a:pt x="2597834" y="478301"/>
                </a:lnTo>
                <a:lnTo>
                  <a:pt x="2597834" y="3305907"/>
                </a:lnTo>
                <a:lnTo>
                  <a:pt x="0" y="3784208"/>
                </a:lnTo>
                <a:lnTo>
                  <a:pt x="0" y="478301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103AA-E835-4C64-B309-C0AEDD506058}"/>
              </a:ext>
            </a:extLst>
          </p:cNvPr>
          <p:cNvSpPr/>
          <p:nvPr/>
        </p:nvSpPr>
        <p:spPr>
          <a:xfrm flipH="1">
            <a:off x="4178104" y="1885068"/>
            <a:ext cx="1931963" cy="3784208"/>
          </a:xfrm>
          <a:custGeom>
            <a:avLst/>
            <a:gdLst>
              <a:gd name="connsiteX0" fmla="*/ 2597834 w 2597834"/>
              <a:gd name="connsiteY0" fmla="*/ 0 h 3784208"/>
              <a:gd name="connsiteX1" fmla="*/ 2597834 w 2597834"/>
              <a:gd name="connsiteY1" fmla="*/ 478301 h 3784208"/>
              <a:gd name="connsiteX2" fmla="*/ 2597834 w 2597834"/>
              <a:gd name="connsiteY2" fmla="*/ 3305907 h 3784208"/>
              <a:gd name="connsiteX3" fmla="*/ 0 w 2597834"/>
              <a:gd name="connsiteY3" fmla="*/ 3784208 h 3784208"/>
              <a:gd name="connsiteX4" fmla="*/ 0 w 2597834"/>
              <a:gd name="connsiteY4" fmla="*/ 478301 h 37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7834" h="3784208">
                <a:moveTo>
                  <a:pt x="2597834" y="0"/>
                </a:moveTo>
                <a:lnTo>
                  <a:pt x="2597834" y="478301"/>
                </a:lnTo>
                <a:lnTo>
                  <a:pt x="2597834" y="3305907"/>
                </a:lnTo>
                <a:lnTo>
                  <a:pt x="0" y="3784208"/>
                </a:lnTo>
                <a:lnTo>
                  <a:pt x="0" y="478301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7139E-54A4-4A24-B756-F2482E1D1BC2}"/>
              </a:ext>
            </a:extLst>
          </p:cNvPr>
          <p:cNvSpPr txBox="1"/>
          <p:nvPr/>
        </p:nvSpPr>
        <p:spPr>
          <a:xfrm>
            <a:off x="4726745" y="2669176"/>
            <a:ext cx="886264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7C10C9-97A6-40A8-85F8-810F234E8B0A}"/>
              </a:ext>
            </a:extLst>
          </p:cNvPr>
          <p:cNvSpPr txBox="1"/>
          <p:nvPr/>
        </p:nvSpPr>
        <p:spPr>
          <a:xfrm>
            <a:off x="6630573" y="2586553"/>
            <a:ext cx="886264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Right"/>
              <a:lightRig rig="threePt" dir="t"/>
            </a:scene3d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</a:t>
            </a:r>
          </a:p>
        </p:txBody>
      </p:sp>
      <p:pic>
        <p:nvPicPr>
          <p:cNvPr id="22" name="Graphic 21" descr="Trophy">
            <a:extLst>
              <a:ext uri="{FF2B5EF4-FFF2-40B4-BE49-F238E27FC236}">
                <a16:creationId xmlns:a16="http://schemas.microsoft.com/office/drawing/2014/main" id="{886ED71A-5867-443A-B540-88F6D704C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4678" y="3125872"/>
            <a:ext cx="548640" cy="548640"/>
          </a:xfrm>
          <a:prstGeom prst="rect">
            <a:avLst/>
          </a:prstGeom>
        </p:spPr>
      </p:pic>
      <p:pic>
        <p:nvPicPr>
          <p:cNvPr id="24" name="Graphic 23" descr="Medal">
            <a:extLst>
              <a:ext uri="{FF2B5EF4-FFF2-40B4-BE49-F238E27FC236}">
                <a16:creationId xmlns:a16="http://schemas.microsoft.com/office/drawing/2014/main" id="{1A7BB0A8-1EFE-468B-BA7F-A835AC57E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4678" y="1885068"/>
            <a:ext cx="548640" cy="548640"/>
          </a:xfrm>
          <a:prstGeom prst="rect">
            <a:avLst/>
          </a:prstGeom>
        </p:spPr>
      </p:pic>
      <p:pic>
        <p:nvPicPr>
          <p:cNvPr id="26" name="Graphic 25" descr="Podium">
            <a:extLst>
              <a:ext uri="{FF2B5EF4-FFF2-40B4-BE49-F238E27FC236}">
                <a16:creationId xmlns:a16="http://schemas.microsoft.com/office/drawing/2014/main" id="{D36DBAC5-EBED-49C5-90B3-A825528D8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4678" y="4364782"/>
            <a:ext cx="548640" cy="548640"/>
          </a:xfrm>
          <a:prstGeom prst="rect">
            <a:avLst/>
          </a:prstGeom>
        </p:spPr>
      </p:pic>
      <p:pic>
        <p:nvPicPr>
          <p:cNvPr id="28" name="Graphic 27" descr="Dance">
            <a:extLst>
              <a:ext uri="{FF2B5EF4-FFF2-40B4-BE49-F238E27FC236}">
                <a16:creationId xmlns:a16="http://schemas.microsoft.com/office/drawing/2014/main" id="{674ACE52-10BF-4714-84BF-3A9ED48D72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0102" y="4528224"/>
            <a:ext cx="548640" cy="548640"/>
          </a:xfrm>
          <a:prstGeom prst="rect">
            <a:avLst/>
          </a:prstGeom>
        </p:spPr>
      </p:pic>
      <p:pic>
        <p:nvPicPr>
          <p:cNvPr id="30" name="Graphic 29" descr="Balloons">
            <a:extLst>
              <a:ext uri="{FF2B5EF4-FFF2-40B4-BE49-F238E27FC236}">
                <a16:creationId xmlns:a16="http://schemas.microsoft.com/office/drawing/2014/main" id="{1D40FD7C-BD82-40E7-9423-5372C8B19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0102" y="3125872"/>
            <a:ext cx="548640" cy="548640"/>
          </a:xfrm>
          <a:prstGeom prst="rect">
            <a:avLst/>
          </a:prstGeom>
        </p:spPr>
      </p:pic>
      <p:pic>
        <p:nvPicPr>
          <p:cNvPr id="32" name="Graphic 31" descr="Party hat">
            <a:extLst>
              <a:ext uri="{FF2B5EF4-FFF2-40B4-BE49-F238E27FC236}">
                <a16:creationId xmlns:a16="http://schemas.microsoft.com/office/drawing/2014/main" id="{C06D84A2-AC02-4BD1-A27B-85C033730C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30102" y="1716257"/>
            <a:ext cx="548640" cy="5486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D3CB58-53E4-4709-8B3D-8E29D02BFE4C}"/>
              </a:ext>
            </a:extLst>
          </p:cNvPr>
          <p:cNvSpPr txBox="1"/>
          <p:nvPr/>
        </p:nvSpPr>
        <p:spPr>
          <a:xfrm>
            <a:off x="1262743" y="1716257"/>
            <a:ext cx="136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8080"/>
                </a:solidFill>
              </a:rPr>
              <a:t>YOUR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74FFAB-14DA-419F-AD63-B203867B0871}"/>
              </a:ext>
            </a:extLst>
          </p:cNvPr>
          <p:cNvSpPr txBox="1"/>
          <p:nvPr/>
        </p:nvSpPr>
        <p:spPr>
          <a:xfrm>
            <a:off x="1006398" y="1987932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283D7-D3B2-4141-A489-0558872159E6}"/>
              </a:ext>
            </a:extLst>
          </p:cNvPr>
          <p:cNvSpPr txBox="1"/>
          <p:nvPr/>
        </p:nvSpPr>
        <p:spPr>
          <a:xfrm>
            <a:off x="1254857" y="2941206"/>
            <a:ext cx="136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8080"/>
                </a:solidFill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0A61F8-BDCD-4F2D-8B03-B88565C78DFE}"/>
              </a:ext>
            </a:extLst>
          </p:cNvPr>
          <p:cNvSpPr txBox="1"/>
          <p:nvPr/>
        </p:nvSpPr>
        <p:spPr>
          <a:xfrm>
            <a:off x="998512" y="3212881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5A91E-79AF-430A-8733-D2778CD66354}"/>
              </a:ext>
            </a:extLst>
          </p:cNvPr>
          <p:cNvSpPr txBox="1"/>
          <p:nvPr/>
        </p:nvSpPr>
        <p:spPr>
          <a:xfrm>
            <a:off x="1246971" y="4166155"/>
            <a:ext cx="136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8080"/>
                </a:solidFill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925F96-B536-45CB-A2CB-6D6B46CFD2D5}"/>
              </a:ext>
            </a:extLst>
          </p:cNvPr>
          <p:cNvSpPr txBox="1"/>
          <p:nvPr/>
        </p:nvSpPr>
        <p:spPr>
          <a:xfrm>
            <a:off x="990626" y="4437830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BFCA38-3FFB-423B-B71B-570FF173F8BF}"/>
              </a:ext>
            </a:extLst>
          </p:cNvPr>
          <p:cNvSpPr txBox="1"/>
          <p:nvPr/>
        </p:nvSpPr>
        <p:spPr>
          <a:xfrm>
            <a:off x="9188549" y="1515736"/>
            <a:ext cx="136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YOUR 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C44F13-A652-47A6-8C07-3AD1EFC47CAB}"/>
              </a:ext>
            </a:extLst>
          </p:cNvPr>
          <p:cNvSpPr txBox="1"/>
          <p:nvPr/>
        </p:nvSpPr>
        <p:spPr>
          <a:xfrm>
            <a:off x="9188549" y="1787411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0B3250-23E6-4490-BFB6-3F5383BC99AD}"/>
              </a:ext>
            </a:extLst>
          </p:cNvPr>
          <p:cNvSpPr txBox="1"/>
          <p:nvPr/>
        </p:nvSpPr>
        <p:spPr>
          <a:xfrm>
            <a:off x="9311543" y="2941206"/>
            <a:ext cx="136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YOUR TITLE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E5BACC-2D49-436F-8449-20636F740B58}"/>
              </a:ext>
            </a:extLst>
          </p:cNvPr>
          <p:cNvSpPr txBox="1"/>
          <p:nvPr/>
        </p:nvSpPr>
        <p:spPr>
          <a:xfrm>
            <a:off x="9311543" y="3212881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13D9CF-FA04-4C88-8B74-C220FD030AF0}"/>
              </a:ext>
            </a:extLst>
          </p:cNvPr>
          <p:cNvSpPr txBox="1"/>
          <p:nvPr/>
        </p:nvSpPr>
        <p:spPr>
          <a:xfrm>
            <a:off x="9434537" y="4366676"/>
            <a:ext cx="136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YOUR TITLE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BF6ABE-7290-41B2-89D5-0B12920C6291}"/>
              </a:ext>
            </a:extLst>
          </p:cNvPr>
          <p:cNvSpPr txBox="1"/>
          <p:nvPr/>
        </p:nvSpPr>
        <p:spPr>
          <a:xfrm>
            <a:off x="9434537" y="4638351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</p:spTree>
    <p:extLst>
      <p:ext uri="{BB962C8B-B14F-4D97-AF65-F5344CB8AC3E}">
        <p14:creationId xmlns:p14="http://schemas.microsoft.com/office/powerpoint/2010/main" val="401900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130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14</cp:revision>
  <dcterms:created xsi:type="dcterms:W3CDTF">2021-02-17T21:31:11Z</dcterms:created>
  <dcterms:modified xsi:type="dcterms:W3CDTF">2025-03-27T06:55:08Z</dcterms:modified>
</cp:coreProperties>
</file>