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24" r:id="rId11"/>
    <p:sldId id="346" r:id="rId12"/>
    <p:sldId id="328" r:id="rId13"/>
    <p:sldId id="345" r:id="rId14"/>
    <p:sldId id="331" r:id="rId15"/>
    <p:sldId id="34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Galaxy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2023-12-10T14:43:58Z</dcterms:created>
  <dcterms:modified xsi:type="dcterms:W3CDTF">2025-03-27T07:41:01Z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