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theme/theme11.xml" ContentType="application/vnd.openxmlformats-officedocument.theme+xml"/>
  <Override PartName="/ppt/slideLayouts/slideLayout32.xml" ContentType="application/vnd.openxmlformats-officedocument.presentationml.slideLayout+xml"/>
  <Override PartName="/ppt/slideLayouts/slideLayout73.xml" ContentType="application/vnd.openxmlformats-officedocument.presentationml.slideLayout+xml"/>
  <Override PartName="/ppt/slideLayouts/slideLayout124.xml" ContentType="application/vnd.openxmlformats-officedocument.presentationml.slideLayout+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67.xml" ContentType="application/vnd.openxmlformats-officedocument.presentationml.slideLayout+xml"/>
  <Override PartName="/ppt/slideLayouts/slideLayout118.xml" ContentType="application/vnd.openxmlformats-officedocument.presentationml.slideLayout+xml"/>
  <Override PartName="/ppt/slideLayouts/slideLayout59.xml" ContentType="application/vnd.openxmlformats-officedocument.presentationml.slideLayout+xml"/>
  <Override PartName="/ppt/slideLayouts/slideLayout1010.xml" ContentType="application/vnd.openxmlformats-officedocument.presentationml.slideLayout+xml"/>
  <Override PartName="/ppt/slideLayouts/slideLayout411.xml" ContentType="application/vnd.openxmlformats-officedocument.presentationml.slideLayout+xml"/>
  <Override PartName="/ppt/slideLayouts/slideLayout912.xml" ContentType="application/vnd.openxmlformats-officedocument.presentationml.slideLayout+xml"/>
  <Override PartName="/ppt/slides/slide122.xml" ContentType="application/vnd.openxmlformats-officedocument.presentationml.slide+xml"/>
  <Override PartName="/ppt/notesSlides/notesSlide1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ppt/tableStyles.xml" ContentType="application/vnd.openxmlformats-officedocument.presentationml.tableStyles+xml"/>
  <Override PartName="/ppt/slides/slide23.xml" ContentType="application/vnd.openxmlformats-officedocument.presentationml.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slides/slide9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1"/>
  </p:sldMasterIdLst>
  <p:notesMasterIdLst>
    <p:notesMasterId r:id="rId14"/>
  </p:notesMasterIdLst>
  <p:sldIdLst>
    <p:sldId id="316" r:id="rId2"/>
    <p:sldId id="310" r:id="rId3"/>
    <p:sldId id="311" r:id="rId4"/>
    <p:sldId id="312" r:id="rId5"/>
    <p:sldId id="295" r:id="rId6"/>
    <p:sldId id="313" r:id="rId7"/>
    <p:sldId id="314" r:id="rId8"/>
    <p:sldId id="303" r:id="rId9"/>
    <p:sldId id="304" r:id="rId10"/>
    <p:sldId id="305" r:id="rId11"/>
    <p:sldId id="315"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226" autoAdjust="0"/>
  </p:normalViewPr>
  <p:slideViewPr>
    <p:cSldViewPr snapToGrid="0">
      <p:cViewPr>
        <p:scale>
          <a:sx n="100" d="100"/>
          <a:sy n="100" d="100"/>
        </p:scale>
        <p:origin x="-542" y="-494"/>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1.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b="0" i="0" u="none" dirty="0"/>
            <a:t>Title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66" y="2828369"/>
        <a:ext cx="2015408" cy="652700"/>
      </dsp:txXfrm>
    </dsp:sp>
    <dsp:sp modelId="{810D7AA7-A541-4507-BE7F-36CCF210089F}">
      <dsp:nvSpPr>
        <dsp:cNvPr id="0" name=""/>
        <dsp:cNvSpPr/>
      </dsp:nvSpPr>
      <dsp:spPr>
        <a:xfrm>
          <a:off x="169726"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a:p>
          <a:pPr marL="0" lvl="0" indent="0" algn="l" defTabSz="533400">
            <a:lnSpc>
              <a:spcPct val="90000"/>
            </a:lnSpc>
            <a:spcBef>
              <a:spcPct val="0"/>
            </a:spcBef>
            <a:spcAft>
              <a:spcPct val="35000"/>
            </a:spcAft>
            <a:buNone/>
          </a:pPr>
          <a:endParaRPr lang="en-US" sz="1200" kern="1200" dirty="0"/>
        </a:p>
      </dsp:txBody>
      <dsp:txXfrm>
        <a:off x="169726" y="970923"/>
        <a:ext cx="1702760" cy="1756790"/>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57287" y="2828369"/>
        <a:ext cx="1770645" cy="652700"/>
      </dsp:txXfrm>
    </dsp:sp>
    <dsp:sp modelId="{5E07F9E4-149C-4A89-848F-4ABDD305F0C5}">
      <dsp:nvSpPr>
        <dsp:cNvPr id="0" name=""/>
        <dsp:cNvSpPr/>
      </dsp:nvSpPr>
      <dsp:spPr>
        <a:xfrm>
          <a:off x="2161872"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61872" y="970923"/>
        <a:ext cx="1702760" cy="1756790"/>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149433" y="2828369"/>
        <a:ext cx="1770645" cy="652700"/>
      </dsp:txXfrm>
    </dsp:sp>
    <dsp:sp modelId="{FD7B29F2-0D66-4B4B-BC8A-82DA23575305}">
      <dsp:nvSpPr>
        <dsp:cNvPr id="0" name=""/>
        <dsp:cNvSpPr/>
      </dsp:nvSpPr>
      <dsp:spPr>
        <a:xfrm>
          <a:off x="4154017"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154017" y="970923"/>
        <a:ext cx="1702760" cy="1756790"/>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141578" y="2828369"/>
        <a:ext cx="1770645" cy="652700"/>
      </dsp:txXfrm>
    </dsp:sp>
    <dsp:sp modelId="{1F1B09A6-DA7E-41D1-B8A6-E3B6E775E5C1}">
      <dsp:nvSpPr>
        <dsp:cNvPr id="0" name=""/>
        <dsp:cNvSpPr/>
      </dsp:nvSpPr>
      <dsp:spPr>
        <a:xfrm>
          <a:off x="6146163"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a:t>
          </a:r>
          <a:endParaRPr lang="en-US" sz="1200" kern="1200" dirty="0"/>
        </a:p>
      </dsp:txBody>
      <dsp:txXfrm>
        <a:off x="6146163" y="970923"/>
        <a:ext cx="1702760" cy="1756790"/>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Title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138309" y="970923"/>
        <a:ext cx="1702760" cy="1374109"/>
      </dsp:txXfrm>
    </dsp:sp>
  </dsp:spTree>
</dsp:drawing>
</file>

<file path=ppt/diagrams/layout1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122.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12</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0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theme" Target="/ppt/theme/theme11.xml" Id="rId13" /><Relationship Type="http://schemas.openxmlformats.org/officeDocument/2006/relationships/slideLayout" Target="/ppt/slideLayouts/slideLayout32.xml" Id="rId3" /><Relationship Type="http://schemas.openxmlformats.org/officeDocument/2006/relationships/slideLayout" Target="/ppt/slideLayouts/slideLayout73.xml" Id="rId7" /><Relationship Type="http://schemas.openxmlformats.org/officeDocument/2006/relationships/slideLayout" Target="/ppt/slideLayouts/slideLayout124.xml" Id="rId12" /><Relationship Type="http://schemas.openxmlformats.org/officeDocument/2006/relationships/slideLayout" Target="/ppt/slideLayouts/slideLayout25.xml" Id="rId2" /><Relationship Type="http://schemas.openxmlformats.org/officeDocument/2006/relationships/slideLayout" Target="/ppt/slideLayouts/slideLayout16.xml" Id="rId1" /><Relationship Type="http://schemas.openxmlformats.org/officeDocument/2006/relationships/slideLayout" Target="/ppt/slideLayouts/slideLayout67.xml" Id="rId6" /><Relationship Type="http://schemas.openxmlformats.org/officeDocument/2006/relationships/slideLayout" Target="/ppt/slideLayouts/slideLayout118.xml" Id="rId11" /><Relationship Type="http://schemas.openxmlformats.org/officeDocument/2006/relationships/slideLayout" Target="/ppt/slideLayouts/slideLayout59.xml" Id="rId5" /><Relationship Type="http://schemas.openxmlformats.org/officeDocument/2006/relationships/slideLayout" Target="/ppt/slideLayouts/slideLayout1010.xml" Id="rId10" /><Relationship Type="http://schemas.openxmlformats.org/officeDocument/2006/relationships/slideLayout" Target="/ppt/slideLayouts/slideLayout411.xml" Id="rId4" /><Relationship Type="http://schemas.openxmlformats.org/officeDocument/2006/relationships/slideLayout" Target="/ppt/slideLayouts/slideLayout912.xml" Id="rId9"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010.xml" Id="rId1" /></Relationships>
</file>

<file path=ppt/slides/_rels/slide115.xml.rels>&#65279;<?xml version="1.0" encoding="utf-8"?><Relationships xmlns="http://schemas.openxmlformats.org/package/2006/relationships"><Relationship Type="http://schemas.openxmlformats.org/officeDocument/2006/relationships/image" Target="/ppt/media/image1011.jpeg" Id="rId2" /><Relationship Type="http://schemas.openxmlformats.org/officeDocument/2006/relationships/slideLayout" Target="/ppt/slideLayouts/slideLayout118.xml" Id="rId1" /></Relationships>
</file>

<file path=ppt/slides/_rels/slide122.xml.rels>&#65279;<?xml version="1.0" encoding="utf-8"?><Relationships xmlns="http://schemas.openxmlformats.org/package/2006/relationships"><Relationship Type="http://schemas.openxmlformats.org/officeDocument/2006/relationships/image" Target="/ppt/media/image115.jpeg" Id="rId3" /><Relationship Type="http://schemas.openxmlformats.org/officeDocument/2006/relationships/notesSlide" Target="/ppt/notesSlides/notesSlide11.xml" Id="rId2" /><Relationship Type="http://schemas.openxmlformats.org/officeDocument/2006/relationships/slideLayout" Target="/ppt/slideLayouts/slideLayout124.xml" Id="rId1" /><Relationship Type="http://schemas.openxmlformats.org/officeDocument/2006/relationships/image" Target="/ppt/media/image136.jpeg" Id="rId5" /><Relationship Type="http://schemas.openxmlformats.org/officeDocument/2006/relationships/image" Target="/ppt/media/image127.jpeg" Id="rId4" /></Relationships>
</file>

<file path=ppt/slides/_rels/slide16.xml.rels>&#65279;<?xml version="1.0" encoding="utf-8"?><Relationships xmlns="http://schemas.openxmlformats.org/package/2006/relationships"><Relationship Type="http://schemas.openxmlformats.org/officeDocument/2006/relationships/image" Target="/ppt/media/image112.jpeg" Id="rId2" /><Relationship Type="http://schemas.openxmlformats.org/officeDocument/2006/relationships/slideLayout" Target="/ppt/slideLayouts/slideLayout16.xml" Id="rId1" /></Relationships>
</file>

<file path=ppt/slides/_rels/slide23.xml.rels>&#65279;<?xml version="1.0" encoding="utf-8"?><Relationships xmlns="http://schemas.openxmlformats.org/package/2006/relationships"><Relationship Type="http://schemas.openxmlformats.org/officeDocument/2006/relationships/image" Target="/ppt/media/image38.jpeg" Id="rId3" /><Relationship Type="http://schemas.openxmlformats.org/officeDocument/2006/relationships/image" Target="/ppt/media/image29.jpeg" Id="rId2" /><Relationship Type="http://schemas.openxmlformats.org/officeDocument/2006/relationships/slideLayout" Target="/ppt/slideLayouts/slideLayout25.xml" Id="rId1" /></Relationships>
</file>

<file path=ppt/slides/_rels/slide311.xml.rels>&#65279;<?xml version="1.0" encoding="utf-8"?><Relationships xmlns="http://schemas.openxmlformats.org/package/2006/relationships"><Relationship Type="http://schemas.openxmlformats.org/officeDocument/2006/relationships/slideLayout" Target="/ppt/slideLayouts/slideLayout32.xml" Id="rId1" /></Relationships>
</file>

<file path=ppt/slides/_rels/slide49.xml.rels>&#65279;<?xml version="1.0" encoding="utf-8"?><Relationships xmlns="http://schemas.openxmlformats.org/package/2006/relationships"><Relationship Type="http://schemas.openxmlformats.org/officeDocument/2006/relationships/image" Target="/ppt/media/image413.jpeg" Id="rId2" /><Relationship Type="http://schemas.openxmlformats.org/officeDocument/2006/relationships/slideLayout" Target="/ppt/slideLayouts/slideLayout411.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9.xml" Id="rId1" /></Relationships>
</file>

<file path=ppt/slides/_rels/slide64.xml.rels>&#65279;<?xml version="1.0" encoding="utf-8"?><Relationships xmlns="http://schemas.openxmlformats.org/package/2006/relationships"><Relationship Type="http://schemas.openxmlformats.org/officeDocument/2006/relationships/image" Target="/ppt/media/image510.jpeg" Id="rId2" /><Relationship Type="http://schemas.openxmlformats.org/officeDocument/2006/relationships/slideLayout" Target="/ppt/slideLayouts/slideLayout73.xml" Id="rId1" /></Relationships>
</file>

<file path=ppt/slides/_rels/slide71.xml.rels>&#65279;<?xml version="1.0" encoding="utf-8"?><Relationships xmlns="http://schemas.openxmlformats.org/package/2006/relationships"><Relationship Type="http://schemas.openxmlformats.org/officeDocument/2006/relationships/image" Target="/ppt/media/image7.jpeg" Id="rId3" /><Relationship Type="http://schemas.openxmlformats.org/officeDocument/2006/relationships/image" Target="/ppt/media/image62.jpeg" Id="rId2" /><Relationship Type="http://schemas.openxmlformats.org/officeDocument/2006/relationships/slideLayout" Target="/ppt/slideLayouts/slideLayout81.xml" Id="rId1" /><Relationship Type="http://schemas.openxmlformats.org/officeDocument/2006/relationships/image" Target="/ppt/media/image93.jpeg" Id="rId5" /><Relationship Type="http://schemas.openxmlformats.org/officeDocument/2006/relationships/image" Target="/ppt/media/image84.jpe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67.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912.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Additional content</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9" y="1681163"/>
            <a:ext cx="3282206" cy="82391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9" y="2505075"/>
            <a:ext cx="3282206"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4446815" y="1681163"/>
            <a:ext cx="3298370" cy="82391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4446815" y="2505075"/>
            <a:ext cx="3298370" cy="368458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7" name="Text Placeholder 6">
            <a:extLst>
              <a:ext uri="{FF2B5EF4-FFF2-40B4-BE49-F238E27FC236}">
                <a16:creationId xmlns:a16="http://schemas.microsoft.com/office/drawing/2014/main" id="{8A09829E-85A7-405D-9654-F8AFA0746F6D}"/>
              </a:ext>
            </a:extLst>
          </p:cNvPr>
          <p:cNvSpPr>
            <a:spLocks noGrp="1"/>
          </p:cNvSpPr>
          <p:nvPr>
            <p:ph type="body" sz="quarter" idx="13"/>
          </p:nvPr>
        </p:nvSpPr>
        <p:spPr>
          <a:xfrm>
            <a:off x="8053841" y="1681163"/>
            <a:ext cx="3298370" cy="823912"/>
          </a:xfrm>
        </p:spPr>
        <p:txBody>
          <a:bodyPr/>
          <a:lstStyle/>
          <a:p>
            <a:r>
              <a:rPr lang="en-US" dirty="0"/>
              <a:t>Subtitle</a:t>
            </a:r>
          </a:p>
        </p:txBody>
      </p:sp>
      <p:sp>
        <p:nvSpPr>
          <p:cNvPr id="9" name="Content Placeholder 8">
            <a:extLst>
              <a:ext uri="{FF2B5EF4-FFF2-40B4-BE49-F238E27FC236}">
                <a16:creationId xmlns:a16="http://schemas.microsoft.com/office/drawing/2014/main" id="{C0A9D378-0FBF-4D33-890B-EB3C953B94DD}"/>
              </a:ext>
            </a:extLst>
          </p:cNvPr>
          <p:cNvSpPr>
            <a:spLocks noGrp="1"/>
          </p:cNvSpPr>
          <p:nvPr>
            <p:ph sz="quarter" idx="14"/>
          </p:nvPr>
        </p:nvSpPr>
        <p:spPr>
          <a:xfrm>
            <a:off x="8053841" y="2505075"/>
            <a:ext cx="3298370" cy="3684588"/>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23" name="Footer Placeholder 22">
            <a:extLst>
              <a:ext uri="{FF2B5EF4-FFF2-40B4-BE49-F238E27FC236}">
                <a16:creationId xmlns:a16="http://schemas.microsoft.com/office/drawing/2014/main" id="{5F2272C5-0322-41BF-9040-FB70C974F651}"/>
              </a:ext>
            </a:extLst>
          </p:cNvPr>
          <p:cNvSpPr>
            <a:spLocks noGrp="1"/>
          </p:cNvSpPr>
          <p:nvPr>
            <p:ph type="ftr" sz="quarter" idx="11"/>
          </p:nvPr>
        </p:nvSpPr>
        <p:spPr/>
        <p:txBody>
          <a:bodyPr/>
          <a:lstStyle/>
          <a:p>
            <a:r>
              <a:rPr lang="en-US"/>
              <a:t>Sample Footer Text</a:t>
            </a:r>
            <a:endParaRPr lang="en-US" dirty="0"/>
          </a:p>
        </p:txBody>
      </p:sp>
      <p:sp>
        <p:nvSpPr>
          <p:cNvPr id="24" name="Slide Number Placeholder 23">
            <a:extLst>
              <a:ext uri="{FF2B5EF4-FFF2-40B4-BE49-F238E27FC236}">
                <a16:creationId xmlns:a16="http://schemas.microsoft.com/office/drawing/2014/main" id="{403113AC-F8AE-4445-835E-44A422E28243}"/>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14034552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dirty="0"/>
              <a:t>Summary</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200" y="2814530"/>
            <a:ext cx="4984628" cy="3359258"/>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2" name="Footer Placeholder 1">
            <a:extLst>
              <a:ext uri="{FF2B5EF4-FFF2-40B4-BE49-F238E27FC236}">
                <a16:creationId xmlns:a16="http://schemas.microsoft.com/office/drawing/2014/main" id="{A9757F5E-AC1F-4483-A4F1-FE83810FCC95}"/>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9" name="Footer Placeholder 8">
            <a:extLst>
              <a:ext uri="{FF2B5EF4-FFF2-40B4-BE49-F238E27FC236}">
                <a16:creationId xmlns:a16="http://schemas.microsoft.com/office/drawing/2014/main" id="{472E6928-F6C2-432C-9FCD-7818280AE7FB}"/>
              </a:ext>
            </a:extLst>
          </p:cNvPr>
          <p:cNvSpPr>
            <a:spLocks noGrp="1"/>
          </p:cNvSpPr>
          <p:nvPr>
            <p:ph type="ftr" sz="quarter" idx="18"/>
          </p:nvPr>
        </p:nvSpPr>
        <p:spPr/>
        <p:txBody>
          <a:bodyPr/>
          <a:lstStyle/>
          <a:p>
            <a:r>
              <a:rPr lang="en-US"/>
              <a:t>Sample Footer Text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a:lstStyle/>
          <a:p>
            <a:r>
              <a:rPr lang="en-US" dirty="0"/>
              <a:t>Presenter name</a:t>
            </a:r>
          </a:p>
          <a:p>
            <a:r>
              <a:rPr lang="en-US" dirty="0"/>
              <a:t>Email address</a:t>
            </a:r>
          </a:p>
          <a:p>
            <a:r>
              <a:rPr lang="en-US" dirty="0"/>
              <a:t>Website</a:t>
            </a:r>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8610600" y="6356350"/>
            <a:ext cx="2743200" cy="365125"/>
          </a:xfrm>
        </p:spPr>
        <p:txBody>
          <a:bodyPr/>
          <a:lstStyle/>
          <a:p>
            <a:fld id="{940FC791-DFC4-4331-9510-C1DC42A8D2F0}" type="slidenum">
              <a:rPr lang="en-US" smtClean="0"/>
              <a:pPr/>
              <a:t>12</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793159" y="1348536"/>
            <a:ext cx="4076458" cy="3654827"/>
          </a:xfrm>
        </p:spPr>
        <p:txBody>
          <a:bodyPr/>
          <a:lstStyle/>
          <a:p>
            <a:r>
              <a:rPr lang="en-US" dirty="0"/>
              <a:t>PRESENTATION TITLE</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793159" y="5170453"/>
            <a:ext cx="4076458" cy="990197"/>
          </a:xfrm>
        </p:spPr>
        <p:txBody>
          <a:bodyPr/>
          <a:lstStyle/>
          <a:p>
            <a:r>
              <a:rPr lang="en-US" dirty="0"/>
              <a:t>Presenter name</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7025" y="0"/>
            <a:ext cx="6734974" cy="6858001"/>
          </a:xfrm>
        </p:spPr>
      </p:pic>
    </p:spTree>
    <p:extLst>
      <p:ext uri="{BB962C8B-B14F-4D97-AF65-F5344CB8AC3E}">
        <p14:creationId xmlns:p14="http://schemas.microsoft.com/office/powerpoint/2010/main" val="191763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4294967295"/>
          </p:nvPr>
        </p:nvSpPr>
        <p:spPr>
          <a:xfrm>
            <a:off x="6392583" y="2645922"/>
            <a:ext cx="4434721" cy="3710427"/>
          </a:xfrm>
        </p:spPr>
        <p:txBody>
          <a:bodyPr/>
          <a:lstStyle/>
          <a:p>
            <a:r>
              <a:rPr lang="en-US" dirty="0"/>
              <a:t>Topic one</a:t>
            </a:r>
          </a:p>
          <a:p>
            <a:r>
              <a:rPr lang="en-US" dirty="0"/>
              <a:t>Topic two</a:t>
            </a:r>
          </a:p>
          <a:p>
            <a:r>
              <a:rPr lang="en-US" dirty="0"/>
              <a:t>Topic three</a:t>
            </a:r>
          </a:p>
          <a:p>
            <a:r>
              <a:rPr lang="en-US" dirty="0"/>
              <a:t>Topic four</a:t>
            </a:r>
          </a:p>
          <a:p>
            <a:endParaRPr lang="en-US" dirty="0"/>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p:txBody>
          <a:bodyPr/>
          <a:lstStyle/>
          <a:p>
            <a:r>
              <a:rPr lang="en-US"/>
              <a:t>Sample Footer Text</a:t>
            </a:r>
            <a:endParaRPr lang="en-US" dirty="0"/>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6" name="Footer Placeholder 5">
            <a:extLst>
              <a:ext uri="{FF2B5EF4-FFF2-40B4-BE49-F238E27FC236}">
                <a16:creationId xmlns:a16="http://schemas.microsoft.com/office/drawing/2014/main" id="{F921DF51-B45F-48A6-BCB0-F9F3E2253CC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Topic One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Subtitle</a:t>
            </a:r>
          </a:p>
        </p:txBody>
      </p:sp>
    </p:spTree>
    <p:extLst>
      <p:ext uri="{BB962C8B-B14F-4D97-AF65-F5344CB8AC3E}">
        <p14:creationId xmlns:p14="http://schemas.microsoft.com/office/powerpoint/2010/main" val="200544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Table</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2860866883"/>
              </p:ext>
            </p:extLst>
          </p:nvPr>
        </p:nvGraphicFramePr>
        <p:xfrm>
          <a:off x="838200" y="1825625"/>
          <a:ext cx="10515600" cy="3997236"/>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3715394682"/>
                    </a:ext>
                  </a:extLst>
                </a:gridCol>
                <a:gridCol w="2103120">
                  <a:extLst>
                    <a:ext uri="{9D8B030D-6E8A-4147-A177-3AD203B41FA5}">
                      <a16:colId xmlns:a16="http://schemas.microsoft.com/office/drawing/2014/main" val="4203886316"/>
                    </a:ext>
                  </a:extLst>
                </a:gridCol>
                <a:gridCol w="2103120">
                  <a:extLst>
                    <a:ext uri="{9D8B030D-6E8A-4147-A177-3AD203B41FA5}">
                      <a16:colId xmlns:a16="http://schemas.microsoft.com/office/drawing/2014/main" val="1368357775"/>
                    </a:ext>
                  </a:extLst>
                </a:gridCol>
                <a:gridCol w="2103120">
                  <a:extLst>
                    <a:ext uri="{9D8B030D-6E8A-4147-A177-3AD203B41FA5}">
                      <a16:colId xmlns:a16="http://schemas.microsoft.com/office/drawing/2014/main" val="538162733"/>
                    </a:ext>
                  </a:extLst>
                </a:gridCol>
                <a:gridCol w="2103120">
                  <a:extLst>
                    <a:ext uri="{9D8B030D-6E8A-4147-A177-3AD203B41FA5}">
                      <a16:colId xmlns:a16="http://schemas.microsoft.com/office/drawing/2014/main" val="2004813969"/>
                    </a:ext>
                  </a:extLst>
                </a:gridCol>
              </a:tblGrid>
              <a:tr h="666206">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bg1"/>
                          </a:solidFill>
                        </a:rPr>
                        <a:t>Category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dirty="0">
                          <a:solidFill>
                            <a:schemeClr val="bg1"/>
                          </a:solidFill>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dirty="0">
                          <a:solidFill>
                            <a:schemeClr val="bg1"/>
                          </a:solidFill>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666206">
                <a:tc>
                  <a:txBody>
                    <a:bodyPr/>
                    <a:lstStyle/>
                    <a:p>
                      <a:pPr algn="ctr"/>
                      <a:r>
                        <a:rPr lang="en-US" b="1" dirty="0"/>
                        <a:t>Item 1 </a:t>
                      </a:r>
                    </a:p>
                  </a:txBody>
                  <a:tcPr anchor="ctr">
                    <a:lnL w="12700" cmpd="sng">
                      <a:noFill/>
                    </a:lnL>
                    <a:lnR w="635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4.5</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2.3</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1.7</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5.0</a:t>
                      </a:r>
                    </a:p>
                  </a:txBody>
                  <a:tcPr anchor="ctr">
                    <a:lnL w="3175"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66206">
                <a:tc>
                  <a:txBody>
                    <a:bodyPr/>
                    <a:lstStyle/>
                    <a:p>
                      <a:pPr algn="ctr"/>
                      <a:r>
                        <a:rPr lang="en-US" b="1" dirty="0"/>
                        <a:t>Item 2</a:t>
                      </a:r>
                    </a:p>
                  </a:txBody>
                  <a:tcPr anchor="ctr">
                    <a:lnR w="6350" cap="flat" cmpd="sng" algn="ctr">
                      <a:solidFill>
                        <a:schemeClr val="accent2"/>
                      </a:solidFill>
                      <a:prstDash val="solid"/>
                      <a:round/>
                      <a:headEnd type="none" w="med" len="med"/>
                      <a:tailEnd type="none" w="med" len="med"/>
                    </a:lnR>
                    <a:lnT w="12700" cmpd="sng">
                      <a:noFill/>
                    </a:lnT>
                    <a:noFill/>
                  </a:tcPr>
                </a:tc>
                <a:tc>
                  <a:txBody>
                    <a:bodyPr/>
                    <a:lstStyle/>
                    <a:p>
                      <a:pPr algn="ctr"/>
                      <a:r>
                        <a:rPr lang="en-US" dirty="0"/>
                        <a:t>3.2</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12700" cmpd="sng">
                      <a:noFill/>
                    </a:lnT>
                    <a:noFill/>
                  </a:tcPr>
                </a:tc>
                <a:tc>
                  <a:txBody>
                    <a:bodyPr/>
                    <a:lstStyle/>
                    <a:p>
                      <a:pPr algn="ctr"/>
                      <a:r>
                        <a:rPr lang="en-US" dirty="0"/>
                        <a:t>5.1</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12700" cmpd="sng">
                      <a:noFill/>
                    </a:lnT>
                    <a:noFill/>
                  </a:tcPr>
                </a:tc>
                <a:tc>
                  <a:txBody>
                    <a:bodyPr/>
                    <a:lstStyle/>
                    <a:p>
                      <a:pPr algn="ctr"/>
                      <a:r>
                        <a:rPr lang="en-US" dirty="0"/>
                        <a:t>4.4</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12700" cmpd="sng">
                      <a:noFill/>
                    </a:lnT>
                    <a:noFill/>
                  </a:tcPr>
                </a:tc>
                <a:tc>
                  <a:txBody>
                    <a:bodyPr/>
                    <a:lstStyle/>
                    <a:p>
                      <a:pPr algn="ctr"/>
                      <a:r>
                        <a:rPr lang="en-US" dirty="0"/>
                        <a:t>3.0</a:t>
                      </a:r>
                    </a:p>
                  </a:txBody>
                  <a:tcPr anchor="ctr">
                    <a:lnL w="3175" cap="flat" cmpd="sng" algn="ctr">
                      <a:solidFill>
                        <a:schemeClr val="accent4"/>
                      </a:solidFill>
                      <a:prstDash val="solid"/>
                      <a:round/>
                      <a:headEnd type="none" w="med" len="med"/>
                      <a:tailEnd type="none" w="med" len="med"/>
                    </a:lnL>
                    <a:lnT w="12700" cmpd="sng">
                      <a:noFill/>
                    </a:lnT>
                    <a:noFill/>
                  </a:tcPr>
                </a:tc>
                <a:extLst>
                  <a:ext uri="{0D108BD9-81ED-4DB2-BD59-A6C34878D82A}">
                    <a16:rowId xmlns:a16="http://schemas.microsoft.com/office/drawing/2014/main" val="3783722433"/>
                  </a:ext>
                </a:extLst>
              </a:tr>
              <a:tr h="666206">
                <a:tc>
                  <a:txBody>
                    <a:bodyPr/>
                    <a:lstStyle/>
                    <a:p>
                      <a:pPr algn="ctr"/>
                      <a:r>
                        <a:rPr lang="en-US" b="1" dirty="0"/>
                        <a:t>Item 3</a:t>
                      </a:r>
                    </a:p>
                  </a:txBody>
                  <a:tcPr anchor="ctr">
                    <a:lnR w="6350" cap="flat" cmpd="sng" algn="ctr">
                      <a:solidFill>
                        <a:schemeClr val="accent2"/>
                      </a:solidFill>
                      <a:prstDash val="solid"/>
                      <a:round/>
                      <a:headEnd type="none" w="med" len="med"/>
                      <a:tailEnd type="none" w="med" len="med"/>
                    </a:lnR>
                    <a:noFill/>
                  </a:tcPr>
                </a:tc>
                <a:tc>
                  <a:txBody>
                    <a:bodyPr/>
                    <a:lstStyle/>
                    <a:p>
                      <a:pPr algn="ctr"/>
                      <a:r>
                        <a:rPr lang="en-US" dirty="0"/>
                        <a:t>2.1</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noFill/>
                  </a:tcPr>
                </a:tc>
                <a:tc>
                  <a:txBody>
                    <a:bodyPr/>
                    <a:lstStyle/>
                    <a:p>
                      <a:pPr algn="ctr"/>
                      <a:r>
                        <a:rPr lang="en-US" dirty="0"/>
                        <a:t>1.7</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noFill/>
                  </a:tcPr>
                </a:tc>
                <a:tc>
                  <a:txBody>
                    <a:bodyPr/>
                    <a:lstStyle/>
                    <a:p>
                      <a:pPr algn="ctr"/>
                      <a:r>
                        <a:rPr lang="en-US" dirty="0"/>
                        <a:t>2.5</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noFill/>
                  </a:tcPr>
                </a:tc>
                <a:tc>
                  <a:txBody>
                    <a:bodyPr/>
                    <a:lstStyle/>
                    <a:p>
                      <a:pPr algn="ctr"/>
                      <a:r>
                        <a:rPr lang="en-US" dirty="0"/>
                        <a:t>2.8</a:t>
                      </a:r>
                    </a:p>
                  </a:txBody>
                  <a:tcPr anchor="ctr">
                    <a:lnL w="3175"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400497281"/>
                  </a:ext>
                </a:extLst>
              </a:tr>
              <a:tr h="666206">
                <a:tc>
                  <a:txBody>
                    <a:bodyPr/>
                    <a:lstStyle/>
                    <a:p>
                      <a:pPr algn="ctr"/>
                      <a:r>
                        <a:rPr lang="en-US" b="1" dirty="0"/>
                        <a:t>Item 4</a:t>
                      </a:r>
                    </a:p>
                  </a:txBody>
                  <a:tcPr anchor="ctr">
                    <a:lnR w="6350" cap="flat" cmpd="sng" algn="ctr">
                      <a:solidFill>
                        <a:schemeClr val="accent2"/>
                      </a:solidFill>
                      <a:prstDash val="solid"/>
                      <a:round/>
                      <a:headEnd type="none" w="med" len="med"/>
                      <a:tailEnd type="none" w="med" len="med"/>
                    </a:lnR>
                    <a:noFill/>
                  </a:tcPr>
                </a:tc>
                <a:tc>
                  <a:txBody>
                    <a:bodyPr/>
                    <a:lstStyle/>
                    <a:p>
                      <a:pPr algn="ctr"/>
                      <a:r>
                        <a:rPr lang="en-US" dirty="0"/>
                        <a:t>4.5</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noFill/>
                  </a:tcPr>
                </a:tc>
                <a:tc>
                  <a:txBody>
                    <a:bodyPr/>
                    <a:lstStyle/>
                    <a:p>
                      <a:pPr algn="ctr"/>
                      <a:r>
                        <a:rPr lang="en-US" dirty="0"/>
                        <a:t>2.2</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noFill/>
                  </a:tcPr>
                </a:tc>
                <a:tc>
                  <a:txBody>
                    <a:bodyPr/>
                    <a:lstStyle/>
                    <a:p>
                      <a:pPr algn="ctr"/>
                      <a:r>
                        <a:rPr lang="en-US" dirty="0"/>
                        <a:t>1.7</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noFill/>
                  </a:tcPr>
                </a:tc>
                <a:tc>
                  <a:txBody>
                    <a:bodyPr/>
                    <a:lstStyle/>
                    <a:p>
                      <a:pPr algn="ctr"/>
                      <a:r>
                        <a:rPr lang="en-US" dirty="0"/>
                        <a:t>7.0</a:t>
                      </a:r>
                    </a:p>
                  </a:txBody>
                  <a:tcPr anchor="ctr">
                    <a:lnL w="3175"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567824203"/>
                  </a:ext>
                </a:extLst>
              </a:tr>
              <a:tr h="666206">
                <a:tc>
                  <a:txBody>
                    <a:bodyPr/>
                    <a:lstStyle/>
                    <a:p>
                      <a:pPr algn="ctr"/>
                      <a:r>
                        <a:rPr lang="en-US" b="1" dirty="0"/>
                        <a:t>Item 5</a:t>
                      </a:r>
                    </a:p>
                  </a:txBody>
                  <a:tcPr anchor="ctr">
                    <a:lnR w="6350" cap="flat" cmpd="sng" algn="ctr">
                      <a:solidFill>
                        <a:schemeClr val="accent2"/>
                      </a:solidFill>
                      <a:prstDash val="solid"/>
                      <a:round/>
                      <a:headEnd type="none" w="med" len="med"/>
                      <a:tailEnd type="none" w="med" len="med"/>
                    </a:lnR>
                    <a:noFill/>
                  </a:tcPr>
                </a:tc>
                <a:tc>
                  <a:txBody>
                    <a:bodyPr/>
                    <a:lstStyle/>
                    <a:p>
                      <a:pPr algn="ctr"/>
                      <a:r>
                        <a:rPr lang="en-US" dirty="0"/>
                        <a:t>2.9</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noFill/>
                  </a:tcPr>
                </a:tc>
                <a:tc>
                  <a:txBody>
                    <a:bodyPr/>
                    <a:lstStyle/>
                    <a:p>
                      <a:pPr algn="ctr"/>
                      <a:r>
                        <a:rPr lang="en-US" dirty="0"/>
                        <a:t>1.1</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noFill/>
                  </a:tcPr>
                </a:tc>
                <a:tc>
                  <a:txBody>
                    <a:bodyPr/>
                    <a:lstStyle/>
                    <a:p>
                      <a:pPr algn="ctr"/>
                      <a:r>
                        <a:rPr lang="en-US" dirty="0"/>
                        <a:t>7.5</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noFill/>
                  </a:tcPr>
                </a:tc>
                <a:tc>
                  <a:txBody>
                    <a:bodyPr/>
                    <a:lstStyle/>
                    <a:p>
                      <a:pPr algn="ctr"/>
                      <a:r>
                        <a:rPr lang="en-US" dirty="0"/>
                        <a:t>2.6</a:t>
                      </a:r>
                    </a:p>
                  </a:txBody>
                  <a:tcPr anchor="ctr">
                    <a:lnL w="3175"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221254784"/>
                  </a:ext>
                </a:extLst>
              </a:tr>
            </a:tbl>
          </a:graphicData>
        </a:graphic>
      </p:graphicFrame>
      <p:sp>
        <p:nvSpPr>
          <p:cNvPr id="10" name="Footer Placeholder 4">
            <a:extLst>
              <a:ext uri="{FF2B5EF4-FFF2-40B4-BE49-F238E27FC236}">
                <a16:creationId xmlns:a16="http://schemas.microsoft.com/office/drawing/2014/main" id="{F296EA56-5561-4FC7-AA8D-9E6303C5A5B2}"/>
              </a:ext>
            </a:extLst>
          </p:cNvPr>
          <p:cNvSpPr>
            <a:spLocks noGrp="1"/>
          </p:cNvSpPr>
          <p:nvPr>
            <p:ph type="ftr" sz="quarter" idx="11"/>
          </p:nvPr>
        </p:nvSpPr>
        <p:spPr>
          <a:xfrm>
            <a:off x="4038600" y="6356350"/>
            <a:ext cx="4114800" cy="365125"/>
          </a:xfrm>
        </p:spPr>
        <p:txBody>
          <a:bodyPr/>
          <a:lstStyle/>
          <a:p>
            <a:r>
              <a:rPr lang="en-US" dirty="0"/>
              <a:t>Sample Footer Text</a:t>
            </a:r>
          </a:p>
        </p:txBody>
      </p:sp>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77827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4820000"/>
          </a:xfrm>
        </p:spPr>
        <p:txBody>
          <a:bodyPr/>
          <a:lstStyle/>
          <a:p>
            <a:r>
              <a:rPr lang="en-US" dirty="0"/>
              <a:t>The way to get started </a:t>
            </a:r>
            <a:br>
              <a:rPr lang="en-US" dirty="0"/>
            </a:br>
            <a:r>
              <a:rPr lang="en-US" dirty="0"/>
              <a:t>is to quit talking and begin doing.</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4" name="Content Placeholder 3">
            <a:extLst>
              <a:ext uri="{FF2B5EF4-FFF2-40B4-BE49-F238E27FC236}">
                <a16:creationId xmlns:a16="http://schemas.microsoft.com/office/drawing/2014/main" id="{598ED082-1206-4887-856E-36B49E90DA99}"/>
              </a:ext>
            </a:extLst>
          </p:cNvPr>
          <p:cNvSpPr>
            <a:spLocks noGrp="1"/>
          </p:cNvSpPr>
          <p:nvPr>
            <p:ph idx="1"/>
          </p:nvPr>
        </p:nvSpPr>
        <p:spPr>
          <a:xfrm>
            <a:off x="6392583" y="5377543"/>
            <a:ext cx="4434721" cy="978806"/>
          </a:xfrm>
        </p:spPr>
        <p:txBody>
          <a:bodyPr/>
          <a:lstStyle/>
          <a:p>
            <a:r>
              <a:rPr lang="en-US" dirty="0"/>
              <a:t>Walt Disney</a:t>
            </a:r>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5488346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4" y="346498"/>
            <a:ext cx="8117654" cy="1325563"/>
          </a:xfrm>
        </p:spPr>
        <p:txBody>
          <a:bodyPr/>
          <a:lstStyle/>
          <a:p>
            <a:r>
              <a:rPr lang="en-US" dirty="0"/>
              <a:t>Team</a:t>
            </a:r>
          </a:p>
        </p:txBody>
      </p:sp>
      <p:sp>
        <p:nvSpPr>
          <p:cNvPr id="25" name="Footer Placeholder 24">
            <a:extLst>
              <a:ext uri="{FF2B5EF4-FFF2-40B4-BE49-F238E27FC236}">
                <a16:creationId xmlns:a16="http://schemas.microsoft.com/office/drawing/2014/main" id="{DBA1B93B-1EC1-4D67-B5D8-7D2D793FBE12}"/>
              </a:ext>
            </a:extLst>
          </p:cNvPr>
          <p:cNvSpPr>
            <a:spLocks noGrp="1"/>
          </p:cNvSpPr>
          <p:nvPr>
            <p:ph type="ftr" sz="quarter" idx="26"/>
          </p:nvPr>
        </p:nvSpPr>
        <p:spPr>
          <a:xfrm>
            <a:off x="8505756" y="845343"/>
            <a:ext cx="3633923" cy="365125"/>
          </a:xfrm>
        </p:spPr>
        <p:txBody>
          <a:bodyPr/>
          <a:lstStyle/>
          <a:p>
            <a:r>
              <a:rPr lang="en-US"/>
              <a:t>Sample Footer Text</a:t>
            </a:r>
            <a:endParaRPr lang="en-US" dirty="0"/>
          </a:p>
        </p:txBody>
      </p:sp>
      <p:pic>
        <p:nvPicPr>
          <p:cNvPr id="29" name="Picture Placeholder 28" descr="A picture containing person, headshot">
            <a:extLst>
              <a:ext uri="{FF2B5EF4-FFF2-40B4-BE49-F238E27FC236}">
                <a16:creationId xmlns:a16="http://schemas.microsoft.com/office/drawing/2014/main" id="{D3C99A1B-9A83-4073-8420-267157E7663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579438" y="2006600"/>
            <a:ext cx="2286000" cy="2608263"/>
          </a:xfrm>
        </p:spPr>
      </p:pic>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578724" y="5017734"/>
            <a:ext cx="2286000" cy="350292"/>
          </a:xfrm>
        </p:spPr>
        <p:txBody>
          <a:bodyPr/>
          <a:lstStyle/>
          <a:p>
            <a:r>
              <a:rPr lang="en-US" dirty="0"/>
              <a:t>Name</a:t>
            </a:r>
          </a:p>
        </p:txBody>
      </p:sp>
      <p:sp>
        <p:nvSpPr>
          <p:cNvPr id="7" name="Text Placeholder 6">
            <a:extLst>
              <a:ext uri="{FF2B5EF4-FFF2-40B4-BE49-F238E27FC236}">
                <a16:creationId xmlns:a16="http://schemas.microsoft.com/office/drawing/2014/main" id="{160FF040-6FF9-44D2-BCEB-768202E2168E}"/>
              </a:ext>
            </a:extLst>
          </p:cNvPr>
          <p:cNvSpPr>
            <a:spLocks noGrp="1"/>
          </p:cNvSpPr>
          <p:nvPr>
            <p:ph type="body" sz="quarter" idx="18"/>
          </p:nvPr>
        </p:nvSpPr>
        <p:spPr>
          <a:xfrm>
            <a:off x="578724" y="5352052"/>
            <a:ext cx="2286000" cy="350292"/>
          </a:xfrm>
        </p:spPr>
        <p:txBody>
          <a:bodyPr/>
          <a:lstStyle/>
          <a:p>
            <a:r>
              <a:rPr lang="en-US" dirty="0"/>
              <a:t>Title</a:t>
            </a:r>
          </a:p>
        </p:txBody>
      </p:sp>
      <p:pic>
        <p:nvPicPr>
          <p:cNvPr id="33" name="Picture Placeholder 32" descr="A person smiling for the camera">
            <a:extLst>
              <a:ext uri="{FF2B5EF4-FFF2-40B4-BE49-F238E27FC236}">
                <a16:creationId xmlns:a16="http://schemas.microsoft.com/office/drawing/2014/main" id="{EA4FBDD0-D90A-41AF-84E0-A82EF445A8B9}"/>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3494908" y="2006380"/>
            <a:ext cx="2286000" cy="2608263"/>
          </a:xfrm>
        </p:spPr>
      </p:pic>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3494908" y="5017734"/>
            <a:ext cx="2286000" cy="350292"/>
          </a:xfrm>
        </p:spPr>
        <p:txBody>
          <a:bodyPr/>
          <a:lstStyle/>
          <a:p>
            <a:r>
              <a:rPr lang="en-US" dirty="0"/>
              <a:t>Name</a:t>
            </a:r>
          </a:p>
        </p:txBody>
      </p:sp>
      <p:sp>
        <p:nvSpPr>
          <p:cNvPr id="9" name="Text Placeholder 8">
            <a:extLst>
              <a:ext uri="{FF2B5EF4-FFF2-40B4-BE49-F238E27FC236}">
                <a16:creationId xmlns:a16="http://schemas.microsoft.com/office/drawing/2014/main" id="{58B0C28F-1239-4AEE-A6E9-10C31C018603}"/>
              </a:ext>
            </a:extLst>
          </p:cNvPr>
          <p:cNvSpPr>
            <a:spLocks noGrp="1"/>
          </p:cNvSpPr>
          <p:nvPr>
            <p:ph type="body" sz="quarter" idx="20"/>
          </p:nvPr>
        </p:nvSpPr>
        <p:spPr>
          <a:xfrm>
            <a:off x="3494908" y="5352052"/>
            <a:ext cx="2286000" cy="350292"/>
          </a:xfrm>
        </p:spPr>
        <p:txBody>
          <a:bodyPr/>
          <a:lstStyle/>
          <a:p>
            <a:r>
              <a:rPr lang="en-US" dirty="0"/>
              <a:t>Title</a:t>
            </a:r>
          </a:p>
        </p:txBody>
      </p:sp>
      <p:pic>
        <p:nvPicPr>
          <p:cNvPr id="37" name="Picture Placeholder 36" descr="A person wearing glasses">
            <a:extLst>
              <a:ext uri="{FF2B5EF4-FFF2-40B4-BE49-F238E27FC236}">
                <a16:creationId xmlns:a16="http://schemas.microsoft.com/office/drawing/2014/main" id="{D5094346-F578-4FF0-ABCD-939683F5BCAE}"/>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val="0"/>
              </a:ext>
            </a:extLst>
          </a:blip>
          <a:srcRect/>
          <a:stretch/>
        </p:blipFill>
        <p:spPr>
          <a:xfrm>
            <a:off x="6410378" y="2015722"/>
            <a:ext cx="2286000" cy="2608263"/>
          </a:xfrm>
        </p:spPr>
      </p:pic>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6410378" y="5017734"/>
            <a:ext cx="2286000" cy="350292"/>
          </a:xfrm>
        </p:spPr>
        <p:txBody>
          <a:bodyPr/>
          <a:lstStyle/>
          <a:p>
            <a:r>
              <a:rPr lang="en-US" dirty="0"/>
              <a:t>Name</a:t>
            </a:r>
          </a:p>
        </p:txBody>
      </p:sp>
      <p:sp>
        <p:nvSpPr>
          <p:cNvPr id="11" name="Text Placeholder 10">
            <a:extLst>
              <a:ext uri="{FF2B5EF4-FFF2-40B4-BE49-F238E27FC236}">
                <a16:creationId xmlns:a16="http://schemas.microsoft.com/office/drawing/2014/main" id="{54D03934-C21F-40C4-BD8E-FC33F373FBE6}"/>
              </a:ext>
            </a:extLst>
          </p:cNvPr>
          <p:cNvSpPr>
            <a:spLocks noGrp="1"/>
          </p:cNvSpPr>
          <p:nvPr>
            <p:ph type="body" sz="quarter" idx="22"/>
          </p:nvPr>
        </p:nvSpPr>
        <p:spPr>
          <a:xfrm>
            <a:off x="6410378" y="5352052"/>
            <a:ext cx="2286000" cy="350292"/>
          </a:xfrm>
        </p:spPr>
        <p:txBody>
          <a:bodyPr/>
          <a:lstStyle/>
          <a:p>
            <a:r>
              <a:rPr lang="en-US" dirty="0"/>
              <a:t>Title</a:t>
            </a:r>
          </a:p>
        </p:txBody>
      </p:sp>
      <p:pic>
        <p:nvPicPr>
          <p:cNvPr id="41" name="Picture Placeholder 40" descr="A person smiling for the camera&#10;">
            <a:extLst>
              <a:ext uri="{FF2B5EF4-FFF2-40B4-BE49-F238E27FC236}">
                <a16:creationId xmlns:a16="http://schemas.microsoft.com/office/drawing/2014/main" id="{45632212-3C72-48AC-8C2E-51154529757E}"/>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9327276" y="2006379"/>
            <a:ext cx="2286000" cy="2608263"/>
          </a:xfrm>
        </p:spPr>
      </p:pic>
      <p:sp>
        <p:nvSpPr>
          <p:cNvPr id="12" name="Text Placeholder 11">
            <a:extLst>
              <a:ext uri="{FF2B5EF4-FFF2-40B4-BE49-F238E27FC236}">
                <a16:creationId xmlns:a16="http://schemas.microsoft.com/office/drawing/2014/main" id="{B557C322-A000-4F2A-985F-C67505142FD5}"/>
              </a:ext>
            </a:extLst>
          </p:cNvPr>
          <p:cNvSpPr>
            <a:spLocks noGrp="1"/>
          </p:cNvSpPr>
          <p:nvPr>
            <p:ph type="body" sz="quarter" idx="23"/>
          </p:nvPr>
        </p:nvSpPr>
        <p:spPr>
          <a:xfrm>
            <a:off x="9325847" y="5017734"/>
            <a:ext cx="2285999" cy="350292"/>
          </a:xfrm>
        </p:spPr>
        <p:txBody>
          <a:bodyPr/>
          <a:lstStyle/>
          <a:p>
            <a:r>
              <a:rPr lang="en-US" dirty="0"/>
              <a:t>Name</a:t>
            </a:r>
          </a:p>
        </p:txBody>
      </p:sp>
      <p:sp>
        <p:nvSpPr>
          <p:cNvPr id="13" name="Text Placeholder 12">
            <a:extLst>
              <a:ext uri="{FF2B5EF4-FFF2-40B4-BE49-F238E27FC236}">
                <a16:creationId xmlns:a16="http://schemas.microsoft.com/office/drawing/2014/main" id="{99D312F3-974F-4443-8D8B-BD6982A2803B}"/>
              </a:ext>
            </a:extLst>
          </p:cNvPr>
          <p:cNvSpPr>
            <a:spLocks noGrp="1"/>
          </p:cNvSpPr>
          <p:nvPr>
            <p:ph type="body" sz="quarter" idx="24"/>
          </p:nvPr>
        </p:nvSpPr>
        <p:spPr>
          <a:xfrm>
            <a:off x="9325847" y="5352052"/>
            <a:ext cx="2285999" cy="350292"/>
          </a:xfrm>
        </p:spPr>
        <p:txBody>
          <a:bodyPr/>
          <a:lstStyle/>
          <a:p>
            <a:r>
              <a:rPr lang="en-US" dirty="0"/>
              <a:t>Title</a:t>
            </a:r>
          </a:p>
        </p:txBody>
      </p:sp>
      <p:sp>
        <p:nvSpPr>
          <p:cNvPr id="26" name="Slide Number Placeholder 25">
            <a:extLst>
              <a:ext uri="{FF2B5EF4-FFF2-40B4-BE49-F238E27FC236}">
                <a16:creationId xmlns:a16="http://schemas.microsoft.com/office/drawing/2014/main" id="{4A99E321-0192-4542-B8A1-8545CBBF3E44}"/>
              </a:ext>
            </a:extLst>
          </p:cNvPr>
          <p:cNvSpPr>
            <a:spLocks noGrp="1"/>
          </p:cNvSpPr>
          <p:nvPr>
            <p:ph type="sldNum" sz="quarter" idx="27"/>
          </p:nvPr>
        </p:nvSpPr>
        <p:spPr>
          <a:xfrm>
            <a:off x="8610600" y="6160417"/>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75622983"/>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Timeline</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2504842704"/>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ooter Placeholder 11">
            <a:extLst>
              <a:ext uri="{FF2B5EF4-FFF2-40B4-BE49-F238E27FC236}">
                <a16:creationId xmlns:a16="http://schemas.microsoft.com/office/drawing/2014/main" id="{05BD2482-8F66-489E-9BC0-570377B9FB24}"/>
              </a:ext>
            </a:extLst>
          </p:cNvPr>
          <p:cNvSpPr>
            <a:spLocks noGrp="1"/>
          </p:cNvSpPr>
          <p:nvPr>
            <p:ph type="ftr" sz="quarter" idx="11"/>
          </p:nvPr>
        </p:nvSpPr>
        <p:spPr>
          <a:xfrm>
            <a:off x="4038600" y="6356350"/>
            <a:ext cx="4114800" cy="365125"/>
          </a:xfrm>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lstStyle/>
          <a:p>
            <a:fld id="{27CE633F-9882-4A5C-83A2-1109D0C73261}" type="slidenum">
              <a:rPr lang="en-US" smtClean="0"/>
              <a:pPr/>
              <a:t>8</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Content</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3684588"/>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368458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19" name="Footer Placeholder 18">
            <a:extLst>
              <a:ext uri="{FF2B5EF4-FFF2-40B4-BE49-F238E27FC236}">
                <a16:creationId xmlns:a16="http://schemas.microsoft.com/office/drawing/2014/main" id="{6A866E2A-500D-4CAD-AA20-5C272EC14B69}"/>
              </a:ext>
            </a:extLst>
          </p:cNvPr>
          <p:cNvSpPr>
            <a:spLocks noGrp="1"/>
          </p:cNvSpPr>
          <p:nvPr>
            <p:ph type="ftr" sz="quarter" idx="11"/>
          </p:nvPr>
        </p:nvSpPr>
        <p:spPr>
          <a:xfrm>
            <a:off x="4038600" y="6356350"/>
            <a:ext cx="4114800" cy="365125"/>
          </a:xfrm>
        </p:spPr>
        <p:txBody>
          <a:bodyPr/>
          <a:lstStyle/>
          <a:p>
            <a:r>
              <a:rPr lang="en-US"/>
              <a:t>Sample Footer Text</a:t>
            </a:r>
            <a:endParaRPr lang="en-US" dirty="0"/>
          </a:p>
        </p:txBody>
      </p:sp>
      <p:sp>
        <p:nvSpPr>
          <p:cNvPr id="20" name="Slide Number Placeholder 19">
            <a:extLst>
              <a:ext uri="{FF2B5EF4-FFF2-40B4-BE49-F238E27FC236}">
                <a16:creationId xmlns:a16="http://schemas.microsoft.com/office/drawing/2014/main" id="{3FDE1686-8C52-4216-8F1E-E679435C618A}"/>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124766000"/>
      </p:ext>
    </p:extLst>
  </p:cSld>
  <p:clrMapOvr>
    <a:masterClrMapping/>
  </p:clrMapOvr>
</p:sld>
</file>

<file path=ppt/theme/theme1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A5580B19-6BDD-4CE4-B66E-A7A0D928F631}"/>
</file>

<file path=customXml/itemProps22.xml><?xml version="1.0" encoding="utf-8"?>
<ds:datastoreItem xmlns:ds="http://schemas.openxmlformats.org/officeDocument/2006/customXml" ds:itemID="{E3D3B2D6-6B1C-4F64-807F-0FF223861F6A}"/>
</file>

<file path=customXml/itemProps31.xml><?xml version="1.0" encoding="utf-8"?>
<ds:datastoreItem xmlns:ds="http://schemas.openxmlformats.org/officeDocument/2006/customXml" ds:itemID="{33A5D3A3-379F-4885-9B8F-586D59BB1A84}"/>
</file>

<file path=docProps/app.xml><?xml version="1.0" encoding="utf-8"?>
<ap:Properties xmlns:vt="http://schemas.openxmlformats.org/officeDocument/2006/docPropsVTypes" xmlns:ap="http://schemas.openxmlformats.org/officeDocument/2006/extended-properties">
  <ap:Template>_GradientVTI</ap:Template>
  <ap:TotalTime>0</ap:TotalTime>
  <ap:Words>531</ap:Words>
  <ap:Application>Microsoft Office PowerPoint</ap:Application>
  <ap:PresentationFormat>Widescreen</ap:PresentationFormat>
  <ap:Paragraphs>109</ap:Paragraphs>
  <ap:Slides>12</ap:Slides>
  <ap:Notes>1</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Univers</vt:lpstr>
      <vt:lpstr>GradientVTI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2021-04-27T15:34:38Z</dcterms:created>
  <dcterms:modified xsi:type="dcterms:W3CDTF">2021-05-27T00:28:54Z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