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2" r:id="rId3"/>
    <p:sldId id="28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FF00"/>
    <a:srgbClr val="FF9900"/>
    <a:srgbClr val="3399FF"/>
    <a:srgbClr val="D0D5DA"/>
    <a:srgbClr val="C0C7CE"/>
    <a:srgbClr val="B2BAC2"/>
    <a:srgbClr val="BFFF09"/>
    <a:srgbClr val="66FF33"/>
    <a:srgbClr val="D8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FB7E1-D56F-4BD5-A364-26DA12C1ACDC}" v="41" dt="2025-03-06T00:58:19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e Mariano" userId="zm00gI3DkwuDbAT1/CejiCS1R5XCTrmeuQztxYjvZ0k=" providerId="None" clId="Web-{525B8569-A113-461F-A0A7-E80F5D53BEE1}"/>
    <pc:docChg chg="modSld">
      <pc:chgData name="Leone Mariano" userId="zm00gI3DkwuDbAT1/CejiCS1R5XCTrmeuQztxYjvZ0k=" providerId="None" clId="Web-{525B8569-A113-461F-A0A7-E80F5D53BEE1}" dt="2024-10-09T15:12:34.158" v="1" actId="1076"/>
      <pc:docMkLst>
        <pc:docMk/>
      </pc:docMkLst>
      <pc:sldChg chg="modSp">
        <pc:chgData name="Leone Mariano" userId="zm00gI3DkwuDbAT1/CejiCS1R5XCTrmeuQztxYjvZ0k=" providerId="None" clId="Web-{525B8569-A113-461F-A0A7-E80F5D53BEE1}" dt="2024-10-09T15:12:34.158" v="1" actId="1076"/>
        <pc:sldMkLst>
          <pc:docMk/>
          <pc:sldMk cId="2190876148" sldId="258"/>
        </pc:sldMkLst>
        <pc:spChg chg="mod">
          <ac:chgData name="Leone Mariano" userId="zm00gI3DkwuDbAT1/CejiCS1R5XCTrmeuQztxYjvZ0k=" providerId="None" clId="Web-{525B8569-A113-461F-A0A7-E80F5D53BEE1}" dt="2024-10-09T15:12:34.158" v="1" actId="1076"/>
          <ac:spMkLst>
            <pc:docMk/>
            <pc:sldMk cId="2190876148" sldId="258"/>
            <ac:spMk id="48" creationId="{C30550B5-391B-80EF-27E9-CECF101C0A04}"/>
          </ac:spMkLst>
        </pc:spChg>
      </pc:sldChg>
    </pc:docChg>
  </pc:docChgLst>
  <pc:docChgLst>
    <pc:chgData name="abilashcm cm" clId="Web-{F644D334-7F70-4F23-A874-800BC493410C}"/>
    <pc:docChg chg="addSld delSld">
      <pc:chgData name="abilashcm cm" userId="" providerId="" clId="Web-{F644D334-7F70-4F23-A874-800BC493410C}" dt="2024-03-05T16:25:53.437" v="6"/>
      <pc:docMkLst>
        <pc:docMk/>
      </pc:docMkLst>
      <pc:sldChg chg="add del">
        <pc:chgData name="abilashcm cm" userId="" providerId="" clId="Web-{F644D334-7F70-4F23-A874-800BC493410C}" dt="2024-03-05T16:25:43.015" v="4"/>
        <pc:sldMkLst>
          <pc:docMk/>
          <pc:sldMk cId="3649968376" sldId="276"/>
        </pc:sldMkLst>
      </pc:sldChg>
      <pc:sldChg chg="add del">
        <pc:chgData name="abilashcm cm" userId="" providerId="" clId="Web-{F644D334-7F70-4F23-A874-800BC493410C}" dt="2024-03-05T16:25:53.437" v="6"/>
        <pc:sldMkLst>
          <pc:docMk/>
          <pc:sldMk cId="1008397582" sldId="278"/>
        </pc:sldMkLst>
      </pc:sldChg>
      <pc:sldChg chg="add del">
        <pc:chgData name="abilashcm cm" userId="" providerId="" clId="Web-{F644D334-7F70-4F23-A874-800BC493410C}" dt="2024-03-05T16:25:42.031" v="3"/>
        <pc:sldMkLst>
          <pc:docMk/>
          <pc:sldMk cId="4132362708" sldId="280"/>
        </pc:sldMkLst>
      </pc:sldChg>
    </pc:docChg>
  </pc:docChgLst>
  <pc:docChgLst>
    <pc:chgData name="Sridevi Panneerselvam" userId="oCilgiHhnsmJPqSnyzff9S5WP2drhG8eOQ80ERz8ad8=" providerId="None" clId="Web-{33406410-E01E-4674-8DAB-A1F827E022E6}"/>
    <pc:docChg chg="modSld">
      <pc:chgData name="Sridevi Panneerselvam" userId="oCilgiHhnsmJPqSnyzff9S5WP2drhG8eOQ80ERz8ad8=" providerId="None" clId="Web-{33406410-E01E-4674-8DAB-A1F827E022E6}" dt="2024-08-19T22:04:59.095" v="7"/>
      <pc:docMkLst>
        <pc:docMk/>
      </pc:docMkLst>
      <pc:sldChg chg="modSp">
        <pc:chgData name="Sridevi Panneerselvam" userId="oCilgiHhnsmJPqSnyzff9S5WP2drhG8eOQ80ERz8ad8=" providerId="None" clId="Web-{33406410-E01E-4674-8DAB-A1F827E022E6}" dt="2024-08-19T22:04:59.095" v="7"/>
        <pc:sldMkLst>
          <pc:docMk/>
          <pc:sldMk cId="2190876148" sldId="258"/>
        </pc:sldMkLst>
        <pc:spChg chg="mod">
          <ac:chgData name="Sridevi Panneerselvam" userId="oCilgiHhnsmJPqSnyzff9S5WP2drhG8eOQ80ERz8ad8=" providerId="None" clId="Web-{33406410-E01E-4674-8DAB-A1F827E022E6}" dt="2024-08-19T22:04:59.095" v="7"/>
          <ac:spMkLst>
            <pc:docMk/>
            <pc:sldMk cId="2190876148" sldId="258"/>
            <ac:spMk id="12" creationId="{B9805D9C-8592-520D-8FC2-6DDB59934293}"/>
          </ac:spMkLst>
        </pc:spChg>
        <pc:spChg chg="mod">
          <ac:chgData name="Sridevi Panneerselvam" userId="oCilgiHhnsmJPqSnyzff9S5WP2drhG8eOQ80ERz8ad8=" providerId="None" clId="Web-{33406410-E01E-4674-8DAB-A1F827E022E6}" dt="2024-08-19T22:04:48.595" v="6"/>
          <ac:spMkLst>
            <pc:docMk/>
            <pc:sldMk cId="2190876148" sldId="258"/>
            <ac:spMk id="16" creationId="{2D8115EA-1CB6-8C29-D93E-A87373C5466E}"/>
          </ac:spMkLst>
        </pc:spChg>
        <pc:spChg chg="mod">
          <ac:chgData name="Sridevi Panneerselvam" userId="oCilgiHhnsmJPqSnyzff9S5WP2drhG8eOQ80ERz8ad8=" providerId="None" clId="Web-{33406410-E01E-4674-8DAB-A1F827E022E6}" dt="2024-08-19T22:04:37.751" v="5"/>
          <ac:spMkLst>
            <pc:docMk/>
            <pc:sldMk cId="2190876148" sldId="258"/>
            <ac:spMk id="18" creationId="{813341ED-4AE1-52CC-9CB0-34EF90BE28D0}"/>
          </ac:spMkLst>
        </pc:spChg>
        <pc:grpChg chg="mod">
          <ac:chgData name="Sridevi Panneerselvam" userId="oCilgiHhnsmJPqSnyzff9S5WP2drhG8eOQ80ERz8ad8=" providerId="None" clId="Web-{33406410-E01E-4674-8DAB-A1F827E022E6}" dt="2024-08-19T22:03:46.108" v="0" actId="1076"/>
          <ac:grpSpMkLst>
            <pc:docMk/>
            <pc:sldMk cId="2190876148" sldId="258"/>
            <ac:grpSpMk id="86" creationId="{7196F751-A45E-4664-7217-DCC79D3B1301}"/>
          </ac:grpSpMkLst>
        </pc:grpChg>
        <pc:grpChg chg="mod">
          <ac:chgData name="Sridevi Panneerselvam" userId="oCilgiHhnsmJPqSnyzff9S5WP2drhG8eOQ80ERz8ad8=" providerId="None" clId="Web-{33406410-E01E-4674-8DAB-A1F827E022E6}" dt="2024-08-19T22:03:56.734" v="1" actId="1076"/>
          <ac:grpSpMkLst>
            <pc:docMk/>
            <pc:sldMk cId="2190876148" sldId="258"/>
            <ac:grpSpMk id="87" creationId="{4175191E-28CF-E331-5D03-A7852EC22B46}"/>
          </ac:grpSpMkLst>
        </pc:grpChg>
        <pc:grpChg chg="mod">
          <ac:chgData name="Sridevi Panneerselvam" userId="oCilgiHhnsmJPqSnyzff9S5WP2drhG8eOQ80ERz8ad8=" providerId="None" clId="Web-{33406410-E01E-4674-8DAB-A1F827E022E6}" dt="2024-08-19T22:04:03.281" v="2" actId="1076"/>
          <ac:grpSpMkLst>
            <pc:docMk/>
            <pc:sldMk cId="2190876148" sldId="258"/>
            <ac:grpSpMk id="88" creationId="{742D192A-FE77-59BE-43B8-2B1687C05393}"/>
          </ac:grpSpMkLst>
        </pc:grpChg>
      </pc:sldChg>
    </pc:docChg>
  </pc:docChgLst>
  <pc:docChgLst>
    <pc:chgData name="Eyob Messele Sefene" userId="odVnsqgeIpWvns2I7GmRQM+/H+l/0hT5Iu3S4iIe3/c=" providerId="None" clId="Web-{771F766B-CA30-4AB2-819B-0B440FFD08BA}"/>
    <pc:docChg chg="modSld">
      <pc:chgData name="Eyob Messele Sefene" userId="odVnsqgeIpWvns2I7GmRQM+/H+l/0hT5Iu3S4iIe3/c=" providerId="None" clId="Web-{771F766B-CA30-4AB2-819B-0B440FFD08BA}" dt="2023-07-13T14:03:18.907" v="29" actId="1076"/>
      <pc:docMkLst>
        <pc:docMk/>
      </pc:docMkLst>
      <pc:sldChg chg="modSp">
        <pc:chgData name="Eyob Messele Sefene" userId="odVnsqgeIpWvns2I7GmRQM+/H+l/0hT5Iu3S4iIe3/c=" providerId="None" clId="Web-{771F766B-CA30-4AB2-819B-0B440FFD08BA}" dt="2023-07-13T14:03:18.907" v="29" actId="1076"/>
        <pc:sldMkLst>
          <pc:docMk/>
          <pc:sldMk cId="1058642654" sldId="256"/>
        </pc:sldMkLst>
        <pc:spChg chg="mod">
          <ac:chgData name="Eyob Messele Sefene" userId="odVnsqgeIpWvns2I7GmRQM+/H+l/0hT5Iu3S4iIe3/c=" providerId="None" clId="Web-{771F766B-CA30-4AB2-819B-0B440FFD08BA}" dt="2023-07-13T14:03:18.907" v="29" actId="1076"/>
          <ac:spMkLst>
            <pc:docMk/>
            <pc:sldMk cId="1058642654" sldId="256"/>
            <ac:spMk id="47" creationId="{3A8C5D13-0378-70A3-81F5-16DCA9F455F6}"/>
          </ac:spMkLst>
        </pc:spChg>
      </pc:sldChg>
    </pc:docChg>
  </pc:docChgLst>
  <pc:docChgLst>
    <pc:chgData name="Verona Zeqiri" userId="Wb+I2r605hO3zXByGVSVmT/HjceoHJU5AA35fMqIHEo=" providerId="None" clId="Web-{B31E0233-0D62-49B6-A749-015B17837B7D}"/>
    <pc:docChg chg="modSld">
      <pc:chgData name="Verona Zeqiri" userId="Wb+I2r605hO3zXByGVSVmT/HjceoHJU5AA35fMqIHEo=" providerId="None" clId="Web-{B31E0233-0D62-49B6-A749-015B17837B7D}" dt="2023-05-20T12:19:29.944" v="0" actId="1076"/>
      <pc:docMkLst>
        <pc:docMk/>
      </pc:docMkLst>
      <pc:sldChg chg="modSp">
        <pc:chgData name="Verona Zeqiri" userId="Wb+I2r605hO3zXByGVSVmT/HjceoHJU5AA35fMqIHEo=" providerId="None" clId="Web-{B31E0233-0D62-49B6-A749-015B17837B7D}" dt="2023-05-20T12:19:29.944" v="0" actId="1076"/>
        <pc:sldMkLst>
          <pc:docMk/>
          <pc:sldMk cId="1058642654" sldId="256"/>
        </pc:sldMkLst>
        <pc:spChg chg="mod">
          <ac:chgData name="Verona Zeqiri" userId="Wb+I2r605hO3zXByGVSVmT/HjceoHJU5AA35fMqIHEo=" providerId="None" clId="Web-{B31E0233-0D62-49B6-A749-015B17837B7D}" dt="2023-05-20T12:19:29.944" v="0" actId="1076"/>
          <ac:spMkLst>
            <pc:docMk/>
            <pc:sldMk cId="1058642654" sldId="256"/>
            <ac:spMk id="57" creationId="{A0FD6F12-84CF-1678-4B60-D0FE9988958C}"/>
          </ac:spMkLst>
        </pc:spChg>
      </pc:sldChg>
    </pc:docChg>
  </pc:docChgLst>
  <pc:docChgLst>
    <pc:chgData name="Gabriela Queiroz" userId="+0noebW2c5BxiZ43F/TuBVpn/mKa26kfSLthrUDHf7I=" providerId="None" clId="Web-{9104DF8C-307F-4C04-B1DE-9C9F3FE3CF2F}"/>
    <pc:docChg chg="modSld">
      <pc:chgData name="Gabriela Queiroz" userId="+0noebW2c5BxiZ43F/TuBVpn/mKa26kfSLthrUDHf7I=" providerId="None" clId="Web-{9104DF8C-307F-4C04-B1DE-9C9F3FE3CF2F}" dt="2023-07-06T12:44:33.371" v="1"/>
      <pc:docMkLst>
        <pc:docMk/>
      </pc:docMkLst>
      <pc:sldChg chg="delSp">
        <pc:chgData name="Gabriela Queiroz" userId="+0noebW2c5BxiZ43F/TuBVpn/mKa26kfSLthrUDHf7I=" providerId="None" clId="Web-{9104DF8C-307F-4C04-B1DE-9C9F3FE3CF2F}" dt="2023-07-06T12:44:33.371" v="1"/>
        <pc:sldMkLst>
          <pc:docMk/>
          <pc:sldMk cId="2190876148" sldId="258"/>
        </pc:sldMkLst>
        <pc:spChg chg="del">
          <ac:chgData name="Gabriela Queiroz" userId="+0noebW2c5BxiZ43F/TuBVpn/mKa26kfSLthrUDHf7I=" providerId="None" clId="Web-{9104DF8C-307F-4C04-B1DE-9C9F3FE3CF2F}" dt="2023-07-06T12:44:33.371" v="1"/>
          <ac:spMkLst>
            <pc:docMk/>
            <pc:sldMk cId="2190876148" sldId="258"/>
            <ac:spMk id="57" creationId="{A0FD6F12-84CF-1678-4B60-D0FE9988958C}"/>
          </ac:spMkLst>
        </pc:spChg>
        <pc:spChg chg="del">
          <ac:chgData name="Gabriela Queiroz" userId="+0noebW2c5BxiZ43F/TuBVpn/mKa26kfSLthrUDHf7I=" providerId="None" clId="Web-{9104DF8C-307F-4C04-B1DE-9C9F3FE3CF2F}" dt="2023-07-06T12:44:29.433" v="0"/>
          <ac:spMkLst>
            <pc:docMk/>
            <pc:sldMk cId="2190876148" sldId="258"/>
            <ac:spMk id="58" creationId="{21590919-3CB3-C889-E30B-36CA07820C1F}"/>
          </ac:spMkLst>
        </pc:spChg>
      </pc:sldChg>
    </pc:docChg>
  </pc:docChgLst>
  <pc:docChgLst>
    <pc:chgData name="Atif Imteyaz" clId="Web-{CC2BF357-A928-48DF-903A-BF82C1E2CB73}"/>
    <pc:docChg chg="modSld">
      <pc:chgData name="Atif Imteyaz" userId="" providerId="" clId="Web-{CC2BF357-A928-48DF-903A-BF82C1E2CB73}" dt="2024-06-01T11:41:16.317" v="12" actId="1076"/>
      <pc:docMkLst>
        <pc:docMk/>
      </pc:docMkLst>
      <pc:sldChg chg="modSp">
        <pc:chgData name="Atif Imteyaz" userId="" providerId="" clId="Web-{CC2BF357-A928-48DF-903A-BF82C1E2CB73}" dt="2024-06-01T11:41:16.317" v="12" actId="1076"/>
        <pc:sldMkLst>
          <pc:docMk/>
          <pc:sldMk cId="2190876148" sldId="258"/>
        </pc:sldMkLst>
        <pc:spChg chg="mod">
          <ac:chgData name="Atif Imteyaz" userId="" providerId="" clId="Web-{CC2BF357-A928-48DF-903A-BF82C1E2CB73}" dt="2024-06-01T11:40:03.440" v="5" actId="1076"/>
          <ac:spMkLst>
            <pc:docMk/>
            <pc:sldMk cId="2190876148" sldId="258"/>
            <ac:spMk id="18" creationId="{813341ED-4AE1-52CC-9CB0-34EF90BE28D0}"/>
          </ac:spMkLst>
        </pc:spChg>
        <pc:spChg chg="mod">
          <ac:chgData name="Atif Imteyaz" userId="" providerId="" clId="Web-{CC2BF357-A928-48DF-903A-BF82C1E2CB73}" dt="2024-06-01T11:40:09.440" v="9" actId="20577"/>
          <ac:spMkLst>
            <pc:docMk/>
            <pc:sldMk cId="2190876148" sldId="258"/>
            <ac:spMk id="48" creationId="{C30550B5-391B-80EF-27E9-CECF101C0A04}"/>
          </ac:spMkLst>
        </pc:spChg>
        <pc:grpChg chg="mod">
          <ac:chgData name="Atif Imteyaz" userId="" providerId="" clId="Web-{CC2BF357-A928-48DF-903A-BF82C1E2CB73}" dt="2024-06-01T11:41:16.317" v="12" actId="1076"/>
          <ac:grpSpMkLst>
            <pc:docMk/>
            <pc:sldMk cId="2190876148" sldId="258"/>
            <ac:grpSpMk id="86" creationId="{7196F751-A45E-4664-7217-DCC79D3B1301}"/>
          </ac:grpSpMkLst>
        </pc:grpChg>
        <pc:grpChg chg="mod">
          <ac:chgData name="Atif Imteyaz" userId="" providerId="" clId="Web-{CC2BF357-A928-48DF-903A-BF82C1E2CB73}" dt="2024-06-01T11:41:12.380" v="10" actId="1076"/>
          <ac:grpSpMkLst>
            <pc:docMk/>
            <pc:sldMk cId="2190876148" sldId="258"/>
            <ac:grpSpMk id="87" creationId="{4175191E-28CF-E331-5D03-A7852EC22B46}"/>
          </ac:grpSpMkLst>
        </pc:grpChg>
        <pc:grpChg chg="mod">
          <ac:chgData name="Atif Imteyaz" userId="" providerId="" clId="Web-{CC2BF357-A928-48DF-903A-BF82C1E2CB73}" dt="2024-06-01T11:41:14.551" v="11" actId="1076"/>
          <ac:grpSpMkLst>
            <pc:docMk/>
            <pc:sldMk cId="2190876148" sldId="258"/>
            <ac:grpSpMk id="88" creationId="{742D192A-FE77-59BE-43B8-2B1687C05393}"/>
          </ac:grpSpMkLst>
        </pc:grpChg>
      </pc:sldChg>
    </pc:docChg>
  </pc:docChgLst>
  <pc:docChgLst>
    <pc:chgData name="kanate Bikila" userId="v+23GPZfGE9dAcD3AxZqG9I9Uk/NF0HSWvsWuW4IY5g=" providerId="None" clId="Web-{F4B2D2F2-73EC-4DC7-99FE-F390ECDDDECD}"/>
    <pc:docChg chg="addSld modSld">
      <pc:chgData name="kanate Bikila" userId="v+23GPZfGE9dAcD3AxZqG9I9Uk/NF0HSWvsWuW4IY5g=" providerId="None" clId="Web-{F4B2D2F2-73EC-4DC7-99FE-F390ECDDDECD}" dt="2024-10-14T10:00:39.187" v="1"/>
      <pc:docMkLst>
        <pc:docMk/>
      </pc:docMkLst>
      <pc:sldChg chg="modTransition">
        <pc:chgData name="kanate Bikila" userId="v+23GPZfGE9dAcD3AxZqG9I9Uk/NF0HSWvsWuW4IY5g=" providerId="None" clId="Web-{F4B2D2F2-73EC-4DC7-99FE-F390ECDDDECD}" dt="2024-10-14T10:00:39.187" v="1"/>
        <pc:sldMkLst>
          <pc:docMk/>
          <pc:sldMk cId="2190876148" sldId="258"/>
        </pc:sldMkLst>
      </pc:sldChg>
      <pc:sldChg chg="add replId">
        <pc:chgData name="kanate Bikila" userId="v+23GPZfGE9dAcD3AxZqG9I9Uk/NF0HSWvsWuW4IY5g=" providerId="None" clId="Web-{F4B2D2F2-73EC-4DC7-99FE-F390ECDDDECD}" dt="2024-10-14T10:00:32.750" v="0"/>
        <pc:sldMkLst>
          <pc:docMk/>
          <pc:sldMk cId="784359568" sldId="281"/>
        </pc:sldMkLst>
      </pc:sldChg>
    </pc:docChg>
  </pc:docChgLst>
  <pc:docChgLst>
    <pc:chgData name="Vijay Charlu" clId="Web-{94958D91-84D8-4452-A050-FA8C01626A46}"/>
    <pc:docChg chg="modSld">
      <pc:chgData name="Vijay Charlu" userId="" providerId="" clId="Web-{94958D91-84D8-4452-A050-FA8C01626A46}" dt="2023-08-15T07:58:04.111" v="13"/>
      <pc:docMkLst>
        <pc:docMk/>
      </pc:docMkLst>
      <pc:sldChg chg="addSp delSp modSp addAnim delAnim">
        <pc:chgData name="Vijay Charlu" userId="" providerId="" clId="Web-{94958D91-84D8-4452-A050-FA8C01626A46}" dt="2023-08-15T07:58:04.111" v="13"/>
        <pc:sldMkLst>
          <pc:docMk/>
          <pc:sldMk cId="1058642654" sldId="256"/>
        </pc:sldMkLst>
        <pc:spChg chg="topLvl">
          <ac:chgData name="Vijay Charlu" userId="" providerId="" clId="Web-{94958D91-84D8-4452-A050-FA8C01626A46}" dt="2023-08-15T07:57:42.798" v="10"/>
          <ac:spMkLst>
            <pc:docMk/>
            <pc:sldMk cId="1058642654" sldId="256"/>
            <ac:spMk id="47" creationId="{3A8C5D13-0378-70A3-81F5-16DCA9F455F6}"/>
          </ac:spMkLst>
        </pc:spChg>
        <pc:spChg chg="topLvl">
          <ac:chgData name="Vijay Charlu" userId="" providerId="" clId="Web-{94958D91-84D8-4452-A050-FA8C01626A46}" dt="2023-08-15T07:57:42.798" v="10"/>
          <ac:spMkLst>
            <pc:docMk/>
            <pc:sldMk cId="1058642654" sldId="256"/>
            <ac:spMk id="54" creationId="{3EF6904C-2F7B-5E7A-C5EE-01D201948893}"/>
          </ac:spMkLst>
        </pc:spChg>
        <pc:spChg chg="topLvl">
          <ac:chgData name="Vijay Charlu" userId="" providerId="" clId="Web-{94958D91-84D8-4452-A050-FA8C01626A46}" dt="2023-08-15T07:57:42.798" v="10"/>
          <ac:spMkLst>
            <pc:docMk/>
            <pc:sldMk cId="1058642654" sldId="256"/>
            <ac:spMk id="55" creationId="{6F08545F-39DB-A753-626B-8D643588FE74}"/>
          </ac:spMkLst>
        </pc:spChg>
        <pc:spChg chg="del">
          <ac:chgData name="Vijay Charlu" userId="" providerId="" clId="Web-{94958D91-84D8-4452-A050-FA8C01626A46}" dt="2023-08-15T07:57:25.500" v="5"/>
          <ac:spMkLst>
            <pc:docMk/>
            <pc:sldMk cId="1058642654" sldId="256"/>
            <ac:spMk id="57" creationId="{A0FD6F12-84CF-1678-4B60-D0FE9988958C}"/>
          </ac:spMkLst>
        </pc:spChg>
        <pc:spChg chg="del">
          <ac:chgData name="Vijay Charlu" userId="" providerId="" clId="Web-{94958D91-84D8-4452-A050-FA8C01626A46}" dt="2023-08-15T07:57:27.094" v="6"/>
          <ac:spMkLst>
            <pc:docMk/>
            <pc:sldMk cId="1058642654" sldId="256"/>
            <ac:spMk id="58" creationId="{21590919-3CB3-C889-E30B-36CA07820C1F}"/>
          </ac:spMkLst>
        </pc:spChg>
        <pc:grpChg chg="topLvl">
          <ac:chgData name="Vijay Charlu" userId="" providerId="" clId="Web-{94958D91-84D8-4452-A050-FA8C01626A46}" dt="2023-08-15T07:57:42.798" v="10"/>
          <ac:grpSpMkLst>
            <pc:docMk/>
            <pc:sldMk cId="1058642654" sldId="256"/>
            <ac:grpSpMk id="2" creationId="{4AFEDB15-269D-BC07-509B-2D9422836062}"/>
          </ac:grpSpMkLst>
        </pc:grpChg>
        <pc:grpChg chg="add del">
          <ac:chgData name="Vijay Charlu" userId="" providerId="" clId="Web-{94958D91-84D8-4452-A050-FA8C01626A46}" dt="2023-08-15T07:57:14.312" v="1"/>
          <ac:grpSpMkLst>
            <pc:docMk/>
            <pc:sldMk cId="1058642654" sldId="256"/>
            <ac:grpSpMk id="3" creationId="{E1FCCEBA-2281-EB33-F83F-78B783AD1B1D}"/>
          </ac:grpSpMkLst>
        </pc:grpChg>
        <pc:grpChg chg="add del mod">
          <ac:chgData name="Vijay Charlu" userId="" providerId="" clId="Web-{94958D91-84D8-4452-A050-FA8C01626A46}" dt="2023-08-15T07:57:42.798" v="10"/>
          <ac:grpSpMkLst>
            <pc:docMk/>
            <pc:sldMk cId="1058642654" sldId="256"/>
            <ac:grpSpMk id="4" creationId="{063D03BA-6B2D-C3CF-46DB-3C99A45A7ADB}"/>
          </ac:grpSpMkLst>
        </pc:grpChg>
        <pc:grpChg chg="add del">
          <ac:chgData name="Vijay Charlu" userId="" providerId="" clId="Web-{94958D91-84D8-4452-A050-FA8C01626A46}" dt="2023-08-15T07:58:04.111" v="13"/>
          <ac:grpSpMkLst>
            <pc:docMk/>
            <pc:sldMk cId="1058642654" sldId="256"/>
            <ac:grpSpMk id="6" creationId="{D5B8F98B-4482-E726-5130-3489A2A4E0FB}"/>
          </ac:grpSpMkLst>
        </pc:grpChg>
        <pc:grpChg chg="topLvl">
          <ac:chgData name="Vijay Charlu" userId="" providerId="" clId="Web-{94958D91-84D8-4452-A050-FA8C01626A46}" dt="2023-08-15T07:57:42.798" v="10"/>
          <ac:grpSpMkLst>
            <pc:docMk/>
            <pc:sldMk cId="1058642654" sldId="256"/>
            <ac:grpSpMk id="86" creationId="{7196F751-A45E-4664-7217-DCC79D3B1301}"/>
          </ac:grpSpMkLst>
        </pc:grpChg>
        <pc:grpChg chg="topLvl">
          <ac:chgData name="Vijay Charlu" userId="" providerId="" clId="Web-{94958D91-84D8-4452-A050-FA8C01626A46}" dt="2023-08-15T07:57:42.798" v="10"/>
          <ac:grpSpMkLst>
            <pc:docMk/>
            <pc:sldMk cId="1058642654" sldId="256"/>
            <ac:grpSpMk id="87" creationId="{4175191E-28CF-E331-5D03-A7852EC22B46}"/>
          </ac:grpSpMkLst>
        </pc:grpChg>
        <pc:grpChg chg="topLvl">
          <ac:chgData name="Vijay Charlu" userId="" providerId="" clId="Web-{94958D91-84D8-4452-A050-FA8C01626A46}" dt="2023-08-15T07:57:42.798" v="10"/>
          <ac:grpSpMkLst>
            <pc:docMk/>
            <pc:sldMk cId="1058642654" sldId="256"/>
            <ac:grpSpMk id="88" creationId="{742D192A-FE77-59BE-43B8-2B1687C05393}"/>
          </ac:grpSpMkLst>
        </pc:grpChg>
        <pc:grpChg chg="del">
          <ac:chgData name="Vijay Charlu" userId="" providerId="" clId="Web-{94958D91-84D8-4452-A050-FA8C01626A46}" dt="2023-08-15T07:57:21.781" v="4"/>
          <ac:grpSpMkLst>
            <pc:docMk/>
            <pc:sldMk cId="1058642654" sldId="256"/>
            <ac:grpSpMk id="95" creationId="{1EF0A838-E456-582A-3F68-9D4570F69053}"/>
          </ac:grpSpMkLst>
        </pc:grpChg>
        <pc:grpChg chg="del">
          <ac:chgData name="Vijay Charlu" userId="" providerId="" clId="Web-{94958D91-84D8-4452-A050-FA8C01626A46}" dt="2023-08-15T07:57:21.781" v="3"/>
          <ac:grpSpMkLst>
            <pc:docMk/>
            <pc:sldMk cId="1058642654" sldId="256"/>
            <ac:grpSpMk id="96" creationId="{B2D8C477-F219-7C49-C376-9C8408DF8F80}"/>
          </ac:grpSpMkLst>
        </pc:grpChg>
        <pc:grpChg chg="del">
          <ac:chgData name="Vijay Charlu" userId="" providerId="" clId="Web-{94958D91-84D8-4452-A050-FA8C01626A46}" dt="2023-08-15T07:57:21.781" v="2"/>
          <ac:grpSpMkLst>
            <pc:docMk/>
            <pc:sldMk cId="1058642654" sldId="256"/>
            <ac:grpSpMk id="97" creationId="{FDDB9E28-A373-FFE1-0237-CE5FC7761888}"/>
          </ac:grpSpMkLst>
        </pc:grpChg>
      </pc:sldChg>
    </pc:docChg>
  </pc:docChgLst>
  <pc:docChgLst>
    <pc:chgData name="INSEAD INSEAD" clId="Web-{6038A662-5E35-4D23-BBE1-792F4E40AB0F}"/>
    <pc:docChg chg="modSld">
      <pc:chgData name="INSEAD INSEAD" userId="" providerId="" clId="Web-{6038A662-5E35-4D23-BBE1-792F4E40AB0F}" dt="2024-01-16T02:42:01.715" v="1" actId="14100"/>
      <pc:docMkLst>
        <pc:docMk/>
      </pc:docMkLst>
      <pc:sldChg chg="modSp">
        <pc:chgData name="INSEAD INSEAD" userId="" providerId="" clId="Web-{6038A662-5E35-4D23-BBE1-792F4E40AB0F}" dt="2024-01-16T02:42:01.715" v="1" actId="14100"/>
        <pc:sldMkLst>
          <pc:docMk/>
          <pc:sldMk cId="1058642654" sldId="256"/>
        </pc:sldMkLst>
        <pc:spChg chg="mod">
          <ac:chgData name="INSEAD INSEAD" userId="" providerId="" clId="Web-{6038A662-5E35-4D23-BBE1-792F4E40AB0F}" dt="2024-01-16T02:42:01.715" v="1" actId="14100"/>
          <ac:spMkLst>
            <pc:docMk/>
            <pc:sldMk cId="1058642654" sldId="256"/>
            <ac:spMk id="16" creationId="{2D8115EA-1CB6-8C29-D93E-A87373C5466E}"/>
          </ac:spMkLst>
        </pc:spChg>
      </pc:sldChg>
    </pc:docChg>
  </pc:docChgLst>
  <pc:docChgLst>
    <pc:chgData name="Kenza Messelleka" userId="6DR0YQUNh/G57fFdGbf6UjEjCvYaaGXmHab8exvvdGI=" providerId="None" clId="Web-{EAE3A8A0-931B-4E80-8156-FB4C889561C4}"/>
    <pc:docChg chg="modSld">
      <pc:chgData name="Kenza Messelleka" userId="6DR0YQUNh/G57fFdGbf6UjEjCvYaaGXmHab8exvvdGI=" providerId="None" clId="Web-{EAE3A8A0-931B-4E80-8156-FB4C889561C4}" dt="2025-01-02T12:54:09.554" v="0" actId="1076"/>
      <pc:docMkLst>
        <pc:docMk/>
      </pc:docMkLst>
      <pc:sldChg chg="modSp">
        <pc:chgData name="Kenza Messelleka" userId="6DR0YQUNh/G57fFdGbf6UjEjCvYaaGXmHab8exvvdGI=" providerId="None" clId="Web-{EAE3A8A0-931B-4E80-8156-FB4C889561C4}" dt="2025-01-02T12:54:09.554" v="0" actId="1076"/>
        <pc:sldMkLst>
          <pc:docMk/>
          <pc:sldMk cId="1058642654" sldId="256"/>
        </pc:sldMkLst>
        <pc:grpChg chg="mod">
          <ac:chgData name="Kenza Messelleka" userId="6DR0YQUNh/G57fFdGbf6UjEjCvYaaGXmHab8exvvdGI=" providerId="None" clId="Web-{EAE3A8A0-931B-4E80-8156-FB4C889561C4}" dt="2025-01-02T12:54:09.554" v="0" actId="1076"/>
          <ac:grpSpMkLst>
            <pc:docMk/>
            <pc:sldMk cId="1058642654" sldId="256"/>
            <ac:grpSpMk id="6" creationId="{D5B8F98B-4482-E726-5130-3489A2A4E0FB}"/>
          </ac:grpSpMkLst>
        </pc:grpChg>
      </pc:sldChg>
    </pc:docChg>
  </pc:docChgLst>
  <pc:docChgLst>
    <pc:chgData name="Bhea Retardo" userId="nadUea7MIoPbVuSoD9F7UlgR0K5Ivs6kdMPH50QSW+k=" providerId="None" clId="Web-{3A4FB7E1-D56F-4BD5-A364-26DA12C1ACDC}"/>
    <pc:docChg chg="addSld delSld modSld">
      <pc:chgData name="Bhea Retardo" userId="nadUea7MIoPbVuSoD9F7UlgR0K5Ivs6kdMPH50QSW+k=" providerId="None" clId="Web-{3A4FB7E1-D56F-4BD5-A364-26DA12C1ACDC}" dt="2025-03-06T00:58:19.844" v="37"/>
      <pc:docMkLst>
        <pc:docMk/>
      </pc:docMkLst>
      <pc:sldChg chg="del">
        <pc:chgData name="Bhea Retardo" userId="nadUea7MIoPbVuSoD9F7UlgR0K5Ivs6kdMPH50QSW+k=" providerId="None" clId="Web-{3A4FB7E1-D56F-4BD5-A364-26DA12C1ACDC}" dt="2025-03-06T00:55:02.196" v="4"/>
        <pc:sldMkLst>
          <pc:docMk/>
          <pc:sldMk cId="1058642654" sldId="256"/>
        </pc:sldMkLst>
      </pc:sldChg>
      <pc:sldChg chg="del">
        <pc:chgData name="Bhea Retardo" userId="nadUea7MIoPbVuSoD9F7UlgR0K5Ivs6kdMPH50QSW+k=" providerId="None" clId="Web-{3A4FB7E1-D56F-4BD5-A364-26DA12C1ACDC}" dt="2025-03-06T00:54:53.727" v="3"/>
        <pc:sldMkLst>
          <pc:docMk/>
          <pc:sldMk cId="4009076710" sldId="257"/>
        </pc:sldMkLst>
      </pc:sldChg>
      <pc:sldChg chg="modSp">
        <pc:chgData name="Bhea Retardo" userId="nadUea7MIoPbVuSoD9F7UlgR0K5Ivs6kdMPH50QSW+k=" providerId="None" clId="Web-{3A4FB7E1-D56F-4BD5-A364-26DA12C1ACDC}" dt="2025-03-06T00:56:42.481" v="9" actId="20577"/>
        <pc:sldMkLst>
          <pc:docMk/>
          <pc:sldMk cId="2190876148" sldId="258"/>
        </pc:sldMkLst>
        <pc:spChg chg="mod">
          <ac:chgData name="Bhea Retardo" userId="nadUea7MIoPbVuSoD9F7UlgR0K5Ivs6kdMPH50QSW+k=" providerId="None" clId="Web-{3A4FB7E1-D56F-4BD5-A364-26DA12C1ACDC}" dt="2025-03-06T00:56:42.481" v="9" actId="20577"/>
          <ac:spMkLst>
            <pc:docMk/>
            <pc:sldMk cId="2190876148" sldId="258"/>
            <ac:spMk id="47" creationId="{3A8C5D13-0378-70A3-81F5-16DCA9F455F6}"/>
          </ac:spMkLst>
        </pc:spChg>
      </pc:sldChg>
      <pc:sldChg chg="del">
        <pc:chgData name="Bhea Retardo" userId="nadUea7MIoPbVuSoD9F7UlgR0K5Ivs6kdMPH50QSW+k=" providerId="None" clId="Web-{3A4FB7E1-D56F-4BD5-A364-26DA12C1ACDC}" dt="2025-03-06T00:54:47.289" v="0"/>
        <pc:sldMkLst>
          <pc:docMk/>
          <pc:sldMk cId="3649968376" sldId="276"/>
        </pc:sldMkLst>
      </pc:sldChg>
      <pc:sldChg chg="del">
        <pc:chgData name="Bhea Retardo" userId="nadUea7MIoPbVuSoD9F7UlgR0K5Ivs6kdMPH50QSW+k=" providerId="None" clId="Web-{3A4FB7E1-D56F-4BD5-A364-26DA12C1ACDC}" dt="2025-03-06T00:54:50.633" v="1"/>
        <pc:sldMkLst>
          <pc:docMk/>
          <pc:sldMk cId="3853901425" sldId="279"/>
        </pc:sldMkLst>
      </pc:sldChg>
      <pc:sldChg chg="del">
        <pc:chgData name="Bhea Retardo" userId="nadUea7MIoPbVuSoD9F7UlgR0K5Ivs6kdMPH50QSW+k=" providerId="None" clId="Web-{3A4FB7E1-D56F-4BD5-A364-26DA12C1ACDC}" dt="2025-03-06T00:54:52.258" v="2"/>
        <pc:sldMkLst>
          <pc:docMk/>
          <pc:sldMk cId="4132362708" sldId="280"/>
        </pc:sldMkLst>
      </pc:sldChg>
      <pc:sldChg chg="addSp new addAnim">
        <pc:chgData name="Bhea Retardo" userId="nadUea7MIoPbVuSoD9F7UlgR0K5Ivs6kdMPH50QSW+k=" providerId="None" clId="Web-{3A4FB7E1-D56F-4BD5-A364-26DA12C1ACDC}" dt="2025-03-06T00:58:19.844" v="37"/>
        <pc:sldMkLst>
          <pc:docMk/>
          <pc:sldMk cId="3658622947" sldId="282"/>
        </pc:sldMkLst>
        <pc:spChg chg="add">
          <ac:chgData name="Bhea Retardo" userId="nadUea7MIoPbVuSoD9F7UlgR0K5Ivs6kdMPH50QSW+k=" providerId="None" clId="Web-{3A4FB7E1-D56F-4BD5-A364-26DA12C1ACDC}" dt="2025-03-06T00:58:19.515" v="11"/>
          <ac:spMkLst>
            <pc:docMk/>
            <pc:sldMk cId="3658622947" sldId="282"/>
            <ac:spMk id="5" creationId="{CE20CB08-55D1-1002-C071-0351788BEB48}"/>
          </ac:spMkLst>
        </pc:spChg>
        <pc:spChg chg="add">
          <ac:chgData name="Bhea Retardo" userId="nadUea7MIoPbVuSoD9F7UlgR0K5Ivs6kdMPH50QSW+k=" providerId="None" clId="Web-{3A4FB7E1-D56F-4BD5-A364-26DA12C1ACDC}" dt="2025-03-06T00:58:19.531" v="12"/>
          <ac:spMkLst>
            <pc:docMk/>
            <pc:sldMk cId="3658622947" sldId="282"/>
            <ac:spMk id="7" creationId="{FE0D5A0B-72AF-B029-BA6D-0313086A7D92}"/>
          </ac:spMkLst>
        </pc:spChg>
        <pc:spChg chg="add">
          <ac:chgData name="Bhea Retardo" userId="nadUea7MIoPbVuSoD9F7UlgR0K5Ivs6kdMPH50QSW+k=" providerId="None" clId="Web-{3A4FB7E1-D56F-4BD5-A364-26DA12C1ACDC}" dt="2025-03-06T00:58:19.562" v="13"/>
          <ac:spMkLst>
            <pc:docMk/>
            <pc:sldMk cId="3658622947" sldId="282"/>
            <ac:spMk id="9" creationId="{A9932B9A-3CAE-3780-14ED-353E4C301857}"/>
          </ac:spMkLst>
        </pc:spChg>
        <pc:spChg chg="add">
          <ac:chgData name="Bhea Retardo" userId="nadUea7MIoPbVuSoD9F7UlgR0K5Ivs6kdMPH50QSW+k=" providerId="None" clId="Web-{3A4FB7E1-D56F-4BD5-A364-26DA12C1ACDC}" dt="2025-03-06T00:58:19.562" v="14"/>
          <ac:spMkLst>
            <pc:docMk/>
            <pc:sldMk cId="3658622947" sldId="282"/>
            <ac:spMk id="11" creationId="{A0041FE6-4951-A652-A424-9EBE575D501C}"/>
          </ac:spMkLst>
        </pc:spChg>
        <pc:spChg chg="add">
          <ac:chgData name="Bhea Retardo" userId="nadUea7MIoPbVuSoD9F7UlgR0K5Ivs6kdMPH50QSW+k=" providerId="None" clId="Web-{3A4FB7E1-D56F-4BD5-A364-26DA12C1ACDC}" dt="2025-03-06T00:58:19.578" v="15"/>
          <ac:spMkLst>
            <pc:docMk/>
            <pc:sldMk cId="3658622947" sldId="282"/>
            <ac:spMk id="13" creationId="{7E84B08A-B779-60A2-E6D2-8956CBBA468C}"/>
          </ac:spMkLst>
        </pc:spChg>
        <pc:spChg chg="add">
          <ac:chgData name="Bhea Retardo" userId="nadUea7MIoPbVuSoD9F7UlgR0K5Ivs6kdMPH50QSW+k=" providerId="None" clId="Web-{3A4FB7E1-D56F-4BD5-A364-26DA12C1ACDC}" dt="2025-03-06T00:58:19.578" v="16"/>
          <ac:spMkLst>
            <pc:docMk/>
            <pc:sldMk cId="3658622947" sldId="282"/>
            <ac:spMk id="15" creationId="{040F2099-459E-2134-0CB5-3667DFE42DD2}"/>
          </ac:spMkLst>
        </pc:spChg>
        <pc:spChg chg="add">
          <ac:chgData name="Bhea Retardo" userId="nadUea7MIoPbVuSoD9F7UlgR0K5Ivs6kdMPH50QSW+k=" providerId="None" clId="Web-{3A4FB7E1-D56F-4BD5-A364-26DA12C1ACDC}" dt="2025-03-06T00:58:19.594" v="17"/>
          <ac:spMkLst>
            <pc:docMk/>
            <pc:sldMk cId="3658622947" sldId="282"/>
            <ac:spMk id="17" creationId="{4086D165-FBFB-3871-1694-5E6D1B5A2CFD}"/>
          </ac:spMkLst>
        </pc:spChg>
        <pc:spChg chg="add">
          <ac:chgData name="Bhea Retardo" userId="nadUea7MIoPbVuSoD9F7UlgR0K5Ivs6kdMPH50QSW+k=" providerId="None" clId="Web-{3A4FB7E1-D56F-4BD5-A364-26DA12C1ACDC}" dt="2025-03-06T00:58:19.594" v="18"/>
          <ac:spMkLst>
            <pc:docMk/>
            <pc:sldMk cId="3658622947" sldId="282"/>
            <ac:spMk id="19" creationId="{B7E0A26D-1066-6E28-B983-1FF6FBE15F78}"/>
          </ac:spMkLst>
        </pc:spChg>
        <pc:spChg chg="add">
          <ac:chgData name="Bhea Retardo" userId="nadUea7MIoPbVuSoD9F7UlgR0K5Ivs6kdMPH50QSW+k=" providerId="None" clId="Web-{3A4FB7E1-D56F-4BD5-A364-26DA12C1ACDC}" dt="2025-03-06T00:58:19.594" v="19"/>
          <ac:spMkLst>
            <pc:docMk/>
            <pc:sldMk cId="3658622947" sldId="282"/>
            <ac:spMk id="21" creationId="{14064AA4-68CA-3BFD-425E-309B628105C1}"/>
          </ac:spMkLst>
        </pc:spChg>
        <pc:spChg chg="add">
          <ac:chgData name="Bhea Retardo" userId="nadUea7MIoPbVuSoD9F7UlgR0K5Ivs6kdMPH50QSW+k=" providerId="None" clId="Web-{3A4FB7E1-D56F-4BD5-A364-26DA12C1ACDC}" dt="2025-03-06T00:58:19.609" v="20"/>
          <ac:spMkLst>
            <pc:docMk/>
            <pc:sldMk cId="3658622947" sldId="282"/>
            <ac:spMk id="23" creationId="{85570FFC-BD74-4526-ADDA-41A57BA01C38}"/>
          </ac:spMkLst>
        </pc:spChg>
        <pc:spChg chg="add">
          <ac:chgData name="Bhea Retardo" userId="nadUea7MIoPbVuSoD9F7UlgR0K5Ivs6kdMPH50QSW+k=" providerId="None" clId="Web-{3A4FB7E1-D56F-4BD5-A364-26DA12C1ACDC}" dt="2025-03-06T00:58:19.609" v="21"/>
          <ac:spMkLst>
            <pc:docMk/>
            <pc:sldMk cId="3658622947" sldId="282"/>
            <ac:spMk id="25" creationId="{DDAF3711-5638-2426-0D2D-0E7E685DA87C}"/>
          </ac:spMkLst>
        </pc:spChg>
        <pc:spChg chg="add">
          <ac:chgData name="Bhea Retardo" userId="nadUea7MIoPbVuSoD9F7UlgR0K5Ivs6kdMPH50QSW+k=" providerId="None" clId="Web-{3A4FB7E1-D56F-4BD5-A364-26DA12C1ACDC}" dt="2025-03-06T00:58:19.625" v="22"/>
          <ac:spMkLst>
            <pc:docMk/>
            <pc:sldMk cId="3658622947" sldId="282"/>
            <ac:spMk id="27" creationId="{92D497BA-2B42-CBBD-0751-731CF4DB1219}"/>
          </ac:spMkLst>
        </pc:spChg>
        <pc:spChg chg="add">
          <ac:chgData name="Bhea Retardo" userId="nadUea7MIoPbVuSoD9F7UlgR0K5Ivs6kdMPH50QSW+k=" providerId="None" clId="Web-{3A4FB7E1-D56F-4BD5-A364-26DA12C1ACDC}" dt="2025-03-06T00:58:19.625" v="23"/>
          <ac:spMkLst>
            <pc:docMk/>
            <pc:sldMk cId="3658622947" sldId="282"/>
            <ac:spMk id="29" creationId="{A7A94061-E39D-45A9-5114-BDB060CECBC7}"/>
          </ac:spMkLst>
        </pc:spChg>
        <pc:spChg chg="add">
          <ac:chgData name="Bhea Retardo" userId="nadUea7MIoPbVuSoD9F7UlgR0K5Ivs6kdMPH50QSW+k=" providerId="None" clId="Web-{3A4FB7E1-D56F-4BD5-A364-26DA12C1ACDC}" dt="2025-03-06T00:58:19.640" v="24"/>
          <ac:spMkLst>
            <pc:docMk/>
            <pc:sldMk cId="3658622947" sldId="282"/>
            <ac:spMk id="31" creationId="{A7BBC479-841F-2DDB-21EA-2DA59D3A2AEA}"/>
          </ac:spMkLst>
        </pc:spChg>
        <pc:spChg chg="add">
          <ac:chgData name="Bhea Retardo" userId="nadUea7MIoPbVuSoD9F7UlgR0K5Ivs6kdMPH50QSW+k=" providerId="None" clId="Web-{3A4FB7E1-D56F-4BD5-A364-26DA12C1ACDC}" dt="2025-03-06T00:58:19.640" v="25"/>
          <ac:spMkLst>
            <pc:docMk/>
            <pc:sldMk cId="3658622947" sldId="282"/>
            <ac:spMk id="33" creationId="{3C9DD502-A2F6-055F-B0B6-99B0D0558536}"/>
          </ac:spMkLst>
        </pc:spChg>
        <pc:spChg chg="add">
          <ac:chgData name="Bhea Retardo" userId="nadUea7MIoPbVuSoD9F7UlgR0K5Ivs6kdMPH50QSW+k=" providerId="None" clId="Web-{3A4FB7E1-D56F-4BD5-A364-26DA12C1ACDC}" dt="2025-03-06T00:58:19.640" v="26"/>
          <ac:spMkLst>
            <pc:docMk/>
            <pc:sldMk cId="3658622947" sldId="282"/>
            <ac:spMk id="35" creationId="{F2D2D6D5-230F-FBC9-6D22-E1AFB84F5435}"/>
          </ac:spMkLst>
        </pc:spChg>
        <pc:spChg chg="add">
          <ac:chgData name="Bhea Retardo" userId="nadUea7MIoPbVuSoD9F7UlgR0K5Ivs6kdMPH50QSW+k=" providerId="None" clId="Web-{3A4FB7E1-D56F-4BD5-A364-26DA12C1ACDC}" dt="2025-03-06T00:58:19.656" v="27"/>
          <ac:spMkLst>
            <pc:docMk/>
            <pc:sldMk cId="3658622947" sldId="282"/>
            <ac:spMk id="37" creationId="{CC474D9E-FD9A-898C-0487-7DE626C506A9}"/>
          </ac:spMkLst>
        </pc:spChg>
        <pc:spChg chg="add">
          <ac:chgData name="Bhea Retardo" userId="nadUea7MIoPbVuSoD9F7UlgR0K5Ivs6kdMPH50QSW+k=" providerId="None" clId="Web-{3A4FB7E1-D56F-4BD5-A364-26DA12C1ACDC}" dt="2025-03-06T00:58:19.656" v="28"/>
          <ac:spMkLst>
            <pc:docMk/>
            <pc:sldMk cId="3658622947" sldId="282"/>
            <ac:spMk id="39" creationId="{CFCDB4D1-97DB-485B-CED6-1485F7571594}"/>
          </ac:spMkLst>
        </pc:spChg>
        <pc:spChg chg="add">
          <ac:chgData name="Bhea Retardo" userId="nadUea7MIoPbVuSoD9F7UlgR0K5Ivs6kdMPH50QSW+k=" providerId="None" clId="Web-{3A4FB7E1-D56F-4BD5-A364-26DA12C1ACDC}" dt="2025-03-06T00:58:19.672" v="29"/>
          <ac:spMkLst>
            <pc:docMk/>
            <pc:sldMk cId="3658622947" sldId="282"/>
            <ac:spMk id="41" creationId="{C4EC5B73-2047-69EE-9DE9-F565554AC37F}"/>
          </ac:spMkLst>
        </pc:spChg>
        <pc:spChg chg="add">
          <ac:chgData name="Bhea Retardo" userId="nadUea7MIoPbVuSoD9F7UlgR0K5Ivs6kdMPH50QSW+k=" providerId="None" clId="Web-{3A4FB7E1-D56F-4BD5-A364-26DA12C1ACDC}" dt="2025-03-06T00:58:19.672" v="30"/>
          <ac:spMkLst>
            <pc:docMk/>
            <pc:sldMk cId="3658622947" sldId="282"/>
            <ac:spMk id="43" creationId="{6603472E-1B33-245D-B4AC-EE8B74C6CBEB}"/>
          </ac:spMkLst>
        </pc:spChg>
        <pc:spChg chg="add">
          <ac:chgData name="Bhea Retardo" userId="nadUea7MIoPbVuSoD9F7UlgR0K5Ivs6kdMPH50QSW+k=" providerId="None" clId="Web-{3A4FB7E1-D56F-4BD5-A364-26DA12C1ACDC}" dt="2025-03-06T00:58:19.781" v="34"/>
          <ac:spMkLst>
            <pc:docMk/>
            <pc:sldMk cId="3658622947" sldId="282"/>
            <ac:spMk id="69" creationId="{80188045-92E4-82F5-C0BF-5F4019FA143B}"/>
          </ac:spMkLst>
        </pc:spChg>
        <pc:grpChg chg="add">
          <ac:chgData name="Bhea Retardo" userId="nadUea7MIoPbVuSoD9F7UlgR0K5Ivs6kdMPH50QSW+k=" providerId="None" clId="Web-{3A4FB7E1-D56F-4BD5-A364-26DA12C1ACDC}" dt="2025-03-06T00:58:19.703" v="31"/>
          <ac:grpSpMkLst>
            <pc:docMk/>
            <pc:sldMk cId="3658622947" sldId="282"/>
            <ac:grpSpMk id="51" creationId="{4D6C7978-9588-1E3F-FAB6-C59F00785000}"/>
          </ac:grpSpMkLst>
        </pc:grpChg>
        <pc:grpChg chg="add">
          <ac:chgData name="Bhea Retardo" userId="nadUea7MIoPbVuSoD9F7UlgR0K5Ivs6kdMPH50QSW+k=" providerId="None" clId="Web-{3A4FB7E1-D56F-4BD5-A364-26DA12C1ACDC}" dt="2025-03-06T00:58:19.734" v="32"/>
          <ac:grpSpMkLst>
            <pc:docMk/>
            <pc:sldMk cId="3658622947" sldId="282"/>
            <ac:grpSpMk id="59" creationId="{85B4FF96-7DD8-6799-951A-A4C79676A57C}"/>
          </ac:grpSpMkLst>
        </pc:grpChg>
        <pc:grpChg chg="add">
          <ac:chgData name="Bhea Retardo" userId="nadUea7MIoPbVuSoD9F7UlgR0K5Ivs6kdMPH50QSW+k=" providerId="None" clId="Web-{3A4FB7E1-D56F-4BD5-A364-26DA12C1ACDC}" dt="2025-03-06T00:58:19.765" v="33"/>
          <ac:grpSpMkLst>
            <pc:docMk/>
            <pc:sldMk cId="3658622947" sldId="282"/>
            <ac:grpSpMk id="67" creationId="{DB12FC2C-3F67-D225-F352-D409B5598646}"/>
          </ac:grpSpMkLst>
        </pc:grpChg>
        <pc:grpChg chg="add">
          <ac:chgData name="Bhea Retardo" userId="nadUea7MIoPbVuSoD9F7UlgR0K5Ivs6kdMPH50QSW+k=" providerId="None" clId="Web-{3A4FB7E1-D56F-4BD5-A364-26DA12C1ACDC}" dt="2025-03-06T00:58:19.797" v="35"/>
          <ac:grpSpMkLst>
            <pc:docMk/>
            <pc:sldMk cId="3658622947" sldId="282"/>
            <ac:grpSpMk id="73" creationId="{2F35E071-D2A7-6820-272D-CDF3D5CB13E2}"/>
          </ac:grpSpMkLst>
        </pc:grpChg>
        <pc:grpChg chg="add">
          <ac:chgData name="Bhea Retardo" userId="nadUea7MIoPbVuSoD9F7UlgR0K5Ivs6kdMPH50QSW+k=" providerId="None" clId="Web-{3A4FB7E1-D56F-4BD5-A364-26DA12C1ACDC}" dt="2025-03-06T00:58:19.812" v="36"/>
          <ac:grpSpMkLst>
            <pc:docMk/>
            <pc:sldMk cId="3658622947" sldId="282"/>
            <ac:grpSpMk id="77" creationId="{873C4810-92EA-F63C-1C8A-A97578F79EA7}"/>
          </ac:grpSpMkLst>
        </pc:grpChg>
        <pc:grpChg chg="add">
          <ac:chgData name="Bhea Retardo" userId="nadUea7MIoPbVuSoD9F7UlgR0K5Ivs6kdMPH50QSW+k=" providerId="None" clId="Web-{3A4FB7E1-D56F-4BD5-A364-26DA12C1ACDC}" dt="2025-03-06T00:58:19.844" v="37"/>
          <ac:grpSpMkLst>
            <pc:docMk/>
            <pc:sldMk cId="3658622947" sldId="282"/>
            <ac:grpSpMk id="81" creationId="{AC37DD50-05DA-353A-E608-38439303FB2C}"/>
          </ac:grpSpMkLst>
        </pc:grpChg>
      </pc:sldChg>
    </pc:docChg>
  </pc:docChgLst>
  <pc:docChgLst>
    <pc:chgData name="Choi Hyunguk" userId="cFc86gsnT7+JY22GTmvwE35rCFU26vKmNCwWLZ+VXdE=" providerId="None" clId="Web-{CC381EE6-F162-44E3-A522-B3F8D800180B}"/>
    <pc:docChg chg="modSld">
      <pc:chgData name="Choi Hyunguk" userId="cFc86gsnT7+JY22GTmvwE35rCFU26vKmNCwWLZ+VXdE=" providerId="None" clId="Web-{CC381EE6-F162-44E3-A522-B3F8D800180B}" dt="2023-05-18T03:57:22.944" v="7" actId="1076"/>
      <pc:docMkLst>
        <pc:docMk/>
      </pc:docMkLst>
      <pc:sldChg chg="modSp">
        <pc:chgData name="Choi Hyunguk" userId="cFc86gsnT7+JY22GTmvwE35rCFU26vKmNCwWLZ+VXdE=" providerId="None" clId="Web-{CC381EE6-F162-44E3-A522-B3F8D800180B}" dt="2023-05-18T03:57:22.944" v="7" actId="1076"/>
        <pc:sldMkLst>
          <pc:docMk/>
          <pc:sldMk cId="2190876148" sldId="258"/>
        </pc:sldMkLst>
        <pc:spChg chg="mod">
          <ac:chgData name="Choi Hyunguk" userId="cFc86gsnT7+JY22GTmvwE35rCFU26vKmNCwWLZ+VXdE=" providerId="None" clId="Web-{CC381EE6-F162-44E3-A522-B3F8D800180B}" dt="2023-05-18T03:57:08.537" v="4" actId="1076"/>
          <ac:spMkLst>
            <pc:docMk/>
            <pc:sldMk cId="2190876148" sldId="258"/>
            <ac:spMk id="38" creationId="{3FD1F55B-96E8-8383-F376-984558978B0D}"/>
          </ac:spMkLst>
        </pc:spChg>
        <pc:grpChg chg="mod">
          <ac:chgData name="Choi Hyunguk" userId="cFc86gsnT7+JY22GTmvwE35rCFU26vKmNCwWLZ+VXdE=" providerId="None" clId="Web-{CC381EE6-F162-44E3-A522-B3F8D800180B}" dt="2023-05-18T03:57:22.944" v="7" actId="1076"/>
          <ac:grpSpMkLst>
            <pc:docMk/>
            <pc:sldMk cId="2190876148" sldId="258"/>
            <ac:grpSpMk id="86" creationId="{7196F751-A45E-4664-7217-DCC79D3B1301}"/>
          </ac:grpSpMkLst>
        </pc:grpChg>
        <pc:grpChg chg="mod">
          <ac:chgData name="Choi Hyunguk" userId="cFc86gsnT7+JY22GTmvwE35rCFU26vKmNCwWLZ+VXdE=" providerId="None" clId="Web-{CC381EE6-F162-44E3-A522-B3F8D800180B}" dt="2023-05-18T03:57:13.897" v="5" actId="1076"/>
          <ac:grpSpMkLst>
            <pc:docMk/>
            <pc:sldMk cId="2190876148" sldId="258"/>
            <ac:grpSpMk id="87" creationId="{4175191E-28CF-E331-5D03-A7852EC22B46}"/>
          </ac:grpSpMkLst>
        </pc:grpChg>
        <pc:grpChg chg="mod">
          <ac:chgData name="Choi Hyunguk" userId="cFc86gsnT7+JY22GTmvwE35rCFU26vKmNCwWLZ+VXdE=" providerId="None" clId="Web-{CC381EE6-F162-44E3-A522-B3F8D800180B}" dt="2023-05-18T03:57:21.741" v="6" actId="1076"/>
          <ac:grpSpMkLst>
            <pc:docMk/>
            <pc:sldMk cId="2190876148" sldId="258"/>
            <ac:grpSpMk id="88" creationId="{742D192A-FE77-59BE-43B8-2B1687C05393}"/>
          </ac:grpSpMkLst>
        </pc:grpChg>
      </pc:sldChg>
    </pc:docChg>
  </pc:docChgLst>
  <pc:docChgLst>
    <pc:chgData name="Siva Kumar" userId="XnthhIvg/5f8Rmm3cKAKitOsvk9TSkmGu4KJsqgeqKs=" providerId="None" clId="Web-{FD8374EC-8B7B-4A9F-BABF-607E865710F7}"/>
    <pc:docChg chg="modSld">
      <pc:chgData name="Siva Kumar" userId="XnthhIvg/5f8Rmm3cKAKitOsvk9TSkmGu4KJsqgeqKs=" providerId="None" clId="Web-{FD8374EC-8B7B-4A9F-BABF-607E865710F7}" dt="2024-08-14T09:06:54.718" v="9"/>
      <pc:docMkLst>
        <pc:docMk/>
      </pc:docMkLst>
      <pc:sldChg chg="modSp mod setBg">
        <pc:chgData name="Siva Kumar" userId="XnthhIvg/5f8Rmm3cKAKitOsvk9TSkmGu4KJsqgeqKs=" providerId="None" clId="Web-{FD8374EC-8B7B-4A9F-BABF-607E865710F7}" dt="2024-08-14T09:06:54.718" v="9"/>
        <pc:sldMkLst>
          <pc:docMk/>
          <pc:sldMk cId="3853901425" sldId="279"/>
        </pc:sldMkLst>
        <pc:spChg chg="mod">
          <ac:chgData name="Siva Kumar" userId="XnthhIvg/5f8Rmm3cKAKitOsvk9TSkmGu4KJsqgeqKs=" providerId="None" clId="Web-{FD8374EC-8B7B-4A9F-BABF-607E865710F7}" dt="2024-08-14T09:06:41.593" v="4" actId="1076"/>
          <ac:spMkLst>
            <pc:docMk/>
            <pc:sldMk cId="3853901425" sldId="279"/>
            <ac:spMk id="4" creationId="{40702752-5848-4045-93EC-7ED8C144AF8E}"/>
          </ac:spMkLst>
        </pc:spChg>
        <pc:grpChg chg="mod">
          <ac:chgData name="Siva Kumar" userId="XnthhIvg/5f8Rmm3cKAKitOsvk9TSkmGu4KJsqgeqKs=" providerId="None" clId="Web-{FD8374EC-8B7B-4A9F-BABF-607E865710F7}" dt="2024-08-14T09:06:41.624" v="5" actId="1076"/>
          <ac:grpSpMkLst>
            <pc:docMk/>
            <pc:sldMk cId="3853901425" sldId="279"/>
            <ac:grpSpMk id="71" creationId="{4CC4A23F-694A-87E7-E0C2-4DD5DE6FC419}"/>
          </ac:grpSpMkLst>
        </pc:grpChg>
        <pc:grpChg chg="mod">
          <ac:chgData name="Siva Kumar" userId="XnthhIvg/5f8Rmm3cKAKitOsvk9TSkmGu4KJsqgeqKs=" providerId="None" clId="Web-{FD8374EC-8B7B-4A9F-BABF-607E865710F7}" dt="2024-08-14T09:06:41.640" v="6" actId="1076"/>
          <ac:grpSpMkLst>
            <pc:docMk/>
            <pc:sldMk cId="3853901425" sldId="279"/>
            <ac:grpSpMk id="72" creationId="{802F935C-5BD7-46FB-8084-9DB37C83558B}"/>
          </ac:grpSpMkLst>
        </pc:grpChg>
        <pc:grpChg chg="mod">
          <ac:chgData name="Siva Kumar" userId="XnthhIvg/5f8Rmm3cKAKitOsvk9TSkmGu4KJsqgeqKs=" providerId="None" clId="Web-{FD8374EC-8B7B-4A9F-BABF-607E865710F7}" dt="2024-08-14T09:06:41.671" v="7" actId="1076"/>
          <ac:grpSpMkLst>
            <pc:docMk/>
            <pc:sldMk cId="3853901425" sldId="279"/>
            <ac:grpSpMk id="73" creationId="{99E98002-3D1A-DB62-86AA-6A3AAE616A18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F727-9D5D-291D-A2F4-FE0E019F4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BDDB8-7021-BEF1-9137-91CE44DEB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9624A-E8C6-AF6C-4BCA-5BE0A431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331D-585E-4D48-A92D-B9BF68BD0F2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E287B-2FC7-AA89-3852-5ED9F4E3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A3043-8216-6031-C2BC-C13EC24C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CB33-C956-4F3D-BF48-2D8DB587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0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EC02-83DB-D484-CE32-252A1861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666C0-007B-8C2D-9BB7-120AA19AF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C0BE3-FE21-A9CA-260A-99D30CE0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331D-585E-4D48-A92D-B9BF68BD0F2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D0BE0-6090-4A99-C74E-466A7362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1AA70-2046-0552-4129-662BB27F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CB33-C956-4F3D-BF48-2D8DB587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3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AA89A-839E-E0D0-97AD-B5CB43B26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A550E-D2E6-44FD-0ECA-6F97E2364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4083D-FE29-ACFC-3486-4BECF5E0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331D-585E-4D48-A92D-B9BF68BD0F2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ECA1E-6620-0EBC-267D-76F501E2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B05F2-5CFE-9A6F-8707-2BDAA704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CB33-C956-4F3D-BF48-2D8DB587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99E0-6D80-4FEA-1DC2-41DD8459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A5DF4-643A-F217-FB5C-3C62AE06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28515-826F-D3EE-3763-51D23496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331D-585E-4D48-A92D-B9BF68BD0F2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F7171-5529-F7C2-F196-478D0306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2CCE6-C3B0-CABA-3A52-1DF7F1FB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CB33-C956-4F3D-BF48-2D8DB587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9584-BA29-9938-3FD2-FEF65C50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5951A-FCB5-954E-26C2-E915B5FBC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9D0CC-B46D-7D97-271A-24B0CF3B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331D-585E-4D48-A92D-B9BF68BD0F2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BBAEB-39E3-DFF2-6D3E-5C295EEA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A1428-7F66-6263-1B24-3A499D83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CB33-C956-4F3D-BF48-2D8DB587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1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DC71-25E8-CB6F-A20B-E9CA6E19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B2B5-BFC2-C537-CD7F-9C72DEBF0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1580D-4BB0-67D4-2147-E7CEF3FE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771C0-D76C-8A89-5B06-24F6CD3E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331D-585E-4D48-A92D-B9BF68BD0F2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D097A-B7B8-8F8A-708B-02435021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B7CD0-DBD9-5AF5-FFB9-86838392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CB33-C956-4F3D-BF48-2D8DB587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0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1DF3-7C64-18B9-D78E-59388F82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2075B-A6B9-59BA-A42C-E32412142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DCED4-D81C-1A48-FD03-3A5C48639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783F8-A4DE-4746-E3C8-653F970F6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DCBA2-589C-BC1F-A2A7-FF8195D36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1D365-A806-9E8E-4FBE-7CDC29D0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331D-585E-4D48-A92D-B9BF68BD0F2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0ABB6-2DD8-A065-0818-08CC7D38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546ED-9D9F-0C65-7E7C-8D7B9DB1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CB33-C956-4F3D-BF48-2D8DB587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5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8481-5587-8458-42EC-8F141F1B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55BA5-BEC4-C5C8-A1D1-F4BE1E74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331D-585E-4D48-A92D-B9BF68BD0F2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1A349-FFCB-5B92-F18A-4303AE1F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8C825-9883-09AC-6B0D-ED91FB0F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CB33-C956-4F3D-BF48-2D8DB587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FFD72-AEA6-D8C0-E6E7-D14CA9AE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331D-585E-4D48-A92D-B9BF68BD0F2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281C5-CFA5-6FA2-B263-E2C52DFE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CFB7D-2554-E8A4-5D2D-88DD7CD3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CB33-C956-4F3D-BF48-2D8DB587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F415-B1B3-C054-C16E-BE220E41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03D3-57F5-4DAC-38CF-1E3D7A189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F4AD5-94B1-EF56-9C0F-5A8791808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A8D44-9307-20BF-8336-FFB7AA3E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331D-585E-4D48-A92D-B9BF68BD0F2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57210-0BED-9011-FC29-5898F25A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8281A-D807-84FF-6DDE-D9752BE2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CB33-C956-4F3D-BF48-2D8DB587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0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1E81-BB20-6EBB-FA2A-4FA7F525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9F1C0-9B9F-31C9-5E78-AC7DD49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916B9-444C-C4F2-73CA-F95174B23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37F76-7E33-19A6-63E6-2FD71E1C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331D-585E-4D48-A92D-B9BF68BD0F2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FCC22-2D18-2D2C-6A0E-3A782DEA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18D23-2BFC-A009-4BC6-E39789EB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CB33-C956-4F3D-BF48-2D8DB587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3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0B410-44C0-6EA5-9690-C1F65D0A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5E590-4F0E-DC61-F8C6-836CDDB60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0C14B-7A3E-27A2-6C98-D93E3F8A7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6331D-585E-4D48-A92D-B9BF68BD0F2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E2D6-556D-1FF5-345B-07EF335D2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C5E4A-047B-CF62-BE9D-89FD080BD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3CB33-C956-4F3D-BF48-2D8DB587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6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DE5C9B2-6CA2-2261-31B4-AFAA16BBD08C}"/>
              </a:ext>
            </a:extLst>
          </p:cNvPr>
          <p:cNvSpPr/>
          <p:nvPr/>
        </p:nvSpPr>
        <p:spPr>
          <a:xfrm rot="14290389">
            <a:off x="5006755" y="3835391"/>
            <a:ext cx="3881226" cy="2168919"/>
          </a:xfrm>
          <a:custGeom>
            <a:avLst/>
            <a:gdLst>
              <a:gd name="connsiteX0" fmla="*/ 1912509 w 3170381"/>
              <a:gd name="connsiteY0" fmla="*/ 0 h 1644312"/>
              <a:gd name="connsiteX1" fmla="*/ 3028331 w 3170381"/>
              <a:gd name="connsiteY1" fmla="*/ 340837 h 1644312"/>
              <a:gd name="connsiteX2" fmla="*/ 3170381 w 3170381"/>
              <a:gd name="connsiteY2" fmla="*/ 447059 h 1644312"/>
              <a:gd name="connsiteX3" fmla="*/ 2418478 w 3170381"/>
              <a:gd name="connsiteY3" fmla="*/ 1202690 h 1644312"/>
              <a:gd name="connsiteX4" fmla="*/ 2361245 w 3170381"/>
              <a:gd name="connsiteY4" fmla="*/ 1167920 h 1644312"/>
              <a:gd name="connsiteX5" fmla="*/ 1912509 w 3170381"/>
              <a:gd name="connsiteY5" fmla="*/ 1054296 h 1644312"/>
              <a:gd name="connsiteX6" fmla="*/ 1045072 w 3170381"/>
              <a:gd name="connsiteY6" fmla="*/ 1629272 h 1644312"/>
              <a:gd name="connsiteX7" fmla="*/ 1039568 w 3170381"/>
              <a:gd name="connsiteY7" fmla="*/ 1644312 h 1644312"/>
              <a:gd name="connsiteX8" fmla="*/ 0 w 3170381"/>
              <a:gd name="connsiteY8" fmla="*/ 1427599 h 1644312"/>
              <a:gd name="connsiteX9" fmla="*/ 6518 w 3170381"/>
              <a:gd name="connsiteY9" fmla="*/ 1402250 h 1644312"/>
              <a:gd name="connsiteX10" fmla="*/ 1912509 w 3170381"/>
              <a:gd name="connsiteY10" fmla="*/ 0 h 164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70381" h="1644312">
                <a:moveTo>
                  <a:pt x="1912509" y="0"/>
                </a:moveTo>
                <a:cubicBezTo>
                  <a:pt x="2325835" y="0"/>
                  <a:pt x="2709814" y="125650"/>
                  <a:pt x="3028331" y="340837"/>
                </a:cubicBezTo>
                <a:lnTo>
                  <a:pt x="3170381" y="447059"/>
                </a:lnTo>
                <a:lnTo>
                  <a:pt x="2418478" y="1202690"/>
                </a:lnTo>
                <a:lnTo>
                  <a:pt x="2361245" y="1167920"/>
                </a:lnTo>
                <a:cubicBezTo>
                  <a:pt x="2227852" y="1095457"/>
                  <a:pt x="2074988" y="1054296"/>
                  <a:pt x="1912509" y="1054296"/>
                </a:cubicBezTo>
                <a:cubicBezTo>
                  <a:pt x="1522561" y="1054296"/>
                  <a:pt x="1187987" y="1291383"/>
                  <a:pt x="1045072" y="1629272"/>
                </a:cubicBezTo>
                <a:lnTo>
                  <a:pt x="1039568" y="1644312"/>
                </a:lnTo>
                <a:lnTo>
                  <a:pt x="0" y="1427599"/>
                </a:lnTo>
                <a:lnTo>
                  <a:pt x="6518" y="1402250"/>
                </a:lnTo>
                <a:cubicBezTo>
                  <a:pt x="259199" y="589858"/>
                  <a:pt x="1016970" y="0"/>
                  <a:pt x="1912509" y="0"/>
                </a:cubicBez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F08545F-39DB-A753-626B-8D643588FE74}"/>
              </a:ext>
            </a:extLst>
          </p:cNvPr>
          <p:cNvSpPr/>
          <p:nvPr/>
        </p:nvSpPr>
        <p:spPr>
          <a:xfrm rot="7458870">
            <a:off x="7842638" y="2914583"/>
            <a:ext cx="4181871" cy="2168919"/>
          </a:xfrm>
          <a:custGeom>
            <a:avLst/>
            <a:gdLst>
              <a:gd name="connsiteX0" fmla="*/ 1912509 w 3170381"/>
              <a:gd name="connsiteY0" fmla="*/ 0 h 1644312"/>
              <a:gd name="connsiteX1" fmla="*/ 3028331 w 3170381"/>
              <a:gd name="connsiteY1" fmla="*/ 340837 h 1644312"/>
              <a:gd name="connsiteX2" fmla="*/ 3170381 w 3170381"/>
              <a:gd name="connsiteY2" fmla="*/ 447059 h 1644312"/>
              <a:gd name="connsiteX3" fmla="*/ 2418478 w 3170381"/>
              <a:gd name="connsiteY3" fmla="*/ 1202690 h 1644312"/>
              <a:gd name="connsiteX4" fmla="*/ 2361245 w 3170381"/>
              <a:gd name="connsiteY4" fmla="*/ 1167920 h 1644312"/>
              <a:gd name="connsiteX5" fmla="*/ 1912509 w 3170381"/>
              <a:gd name="connsiteY5" fmla="*/ 1054296 h 1644312"/>
              <a:gd name="connsiteX6" fmla="*/ 1045072 w 3170381"/>
              <a:gd name="connsiteY6" fmla="*/ 1629272 h 1644312"/>
              <a:gd name="connsiteX7" fmla="*/ 1039568 w 3170381"/>
              <a:gd name="connsiteY7" fmla="*/ 1644312 h 1644312"/>
              <a:gd name="connsiteX8" fmla="*/ 0 w 3170381"/>
              <a:gd name="connsiteY8" fmla="*/ 1427599 h 1644312"/>
              <a:gd name="connsiteX9" fmla="*/ 6518 w 3170381"/>
              <a:gd name="connsiteY9" fmla="*/ 1402250 h 1644312"/>
              <a:gd name="connsiteX10" fmla="*/ 1912509 w 3170381"/>
              <a:gd name="connsiteY10" fmla="*/ 0 h 164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70381" h="1644312">
                <a:moveTo>
                  <a:pt x="1912509" y="0"/>
                </a:moveTo>
                <a:cubicBezTo>
                  <a:pt x="2325835" y="0"/>
                  <a:pt x="2709814" y="125650"/>
                  <a:pt x="3028331" y="340837"/>
                </a:cubicBezTo>
                <a:lnTo>
                  <a:pt x="3170381" y="447059"/>
                </a:lnTo>
                <a:lnTo>
                  <a:pt x="2418478" y="1202690"/>
                </a:lnTo>
                <a:lnTo>
                  <a:pt x="2361245" y="1167920"/>
                </a:lnTo>
                <a:cubicBezTo>
                  <a:pt x="2227852" y="1095457"/>
                  <a:pt x="2074988" y="1054296"/>
                  <a:pt x="1912509" y="1054296"/>
                </a:cubicBezTo>
                <a:cubicBezTo>
                  <a:pt x="1522561" y="1054296"/>
                  <a:pt x="1187987" y="1291383"/>
                  <a:pt x="1045072" y="1629272"/>
                </a:cubicBezTo>
                <a:lnTo>
                  <a:pt x="1039568" y="1644312"/>
                </a:lnTo>
                <a:lnTo>
                  <a:pt x="0" y="1427599"/>
                </a:lnTo>
                <a:lnTo>
                  <a:pt x="6518" y="1402250"/>
                </a:lnTo>
                <a:cubicBezTo>
                  <a:pt x="259199" y="589858"/>
                  <a:pt x="1016970" y="0"/>
                  <a:pt x="1912509" y="0"/>
                </a:cubicBez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EF6904C-2F7B-5E7A-C5EE-01D201948893}"/>
              </a:ext>
            </a:extLst>
          </p:cNvPr>
          <p:cNvSpPr/>
          <p:nvPr/>
        </p:nvSpPr>
        <p:spPr>
          <a:xfrm>
            <a:off x="5505191" y="530204"/>
            <a:ext cx="4181871" cy="2168919"/>
          </a:xfrm>
          <a:custGeom>
            <a:avLst/>
            <a:gdLst>
              <a:gd name="connsiteX0" fmla="*/ 1912509 w 3170381"/>
              <a:gd name="connsiteY0" fmla="*/ 0 h 1644312"/>
              <a:gd name="connsiteX1" fmla="*/ 3028331 w 3170381"/>
              <a:gd name="connsiteY1" fmla="*/ 340837 h 1644312"/>
              <a:gd name="connsiteX2" fmla="*/ 3170381 w 3170381"/>
              <a:gd name="connsiteY2" fmla="*/ 447059 h 1644312"/>
              <a:gd name="connsiteX3" fmla="*/ 2418478 w 3170381"/>
              <a:gd name="connsiteY3" fmla="*/ 1202690 h 1644312"/>
              <a:gd name="connsiteX4" fmla="*/ 2361245 w 3170381"/>
              <a:gd name="connsiteY4" fmla="*/ 1167920 h 1644312"/>
              <a:gd name="connsiteX5" fmla="*/ 1912509 w 3170381"/>
              <a:gd name="connsiteY5" fmla="*/ 1054296 h 1644312"/>
              <a:gd name="connsiteX6" fmla="*/ 1045072 w 3170381"/>
              <a:gd name="connsiteY6" fmla="*/ 1629272 h 1644312"/>
              <a:gd name="connsiteX7" fmla="*/ 1039568 w 3170381"/>
              <a:gd name="connsiteY7" fmla="*/ 1644312 h 1644312"/>
              <a:gd name="connsiteX8" fmla="*/ 0 w 3170381"/>
              <a:gd name="connsiteY8" fmla="*/ 1427599 h 1644312"/>
              <a:gd name="connsiteX9" fmla="*/ 6518 w 3170381"/>
              <a:gd name="connsiteY9" fmla="*/ 1402250 h 1644312"/>
              <a:gd name="connsiteX10" fmla="*/ 1912509 w 3170381"/>
              <a:gd name="connsiteY10" fmla="*/ 0 h 164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70381" h="1644312">
                <a:moveTo>
                  <a:pt x="1912509" y="0"/>
                </a:moveTo>
                <a:cubicBezTo>
                  <a:pt x="2325835" y="0"/>
                  <a:pt x="2709814" y="125650"/>
                  <a:pt x="3028331" y="340837"/>
                </a:cubicBezTo>
                <a:lnTo>
                  <a:pt x="3170381" y="447059"/>
                </a:lnTo>
                <a:lnTo>
                  <a:pt x="2418478" y="1202690"/>
                </a:lnTo>
                <a:lnTo>
                  <a:pt x="2361245" y="1167920"/>
                </a:lnTo>
                <a:cubicBezTo>
                  <a:pt x="2227852" y="1095457"/>
                  <a:pt x="2074988" y="1054296"/>
                  <a:pt x="1912509" y="1054296"/>
                </a:cubicBezTo>
                <a:cubicBezTo>
                  <a:pt x="1522561" y="1054296"/>
                  <a:pt x="1187987" y="1291383"/>
                  <a:pt x="1045072" y="1629272"/>
                </a:cubicBezTo>
                <a:lnTo>
                  <a:pt x="1039568" y="1644312"/>
                </a:lnTo>
                <a:lnTo>
                  <a:pt x="0" y="1427599"/>
                </a:lnTo>
                <a:lnTo>
                  <a:pt x="6518" y="1402250"/>
                </a:lnTo>
                <a:cubicBezTo>
                  <a:pt x="259199" y="589858"/>
                  <a:pt x="1016970" y="0"/>
                  <a:pt x="1912509" y="0"/>
                </a:cubicBez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1D82396-5A63-25F0-DB11-193A6C00579C}"/>
              </a:ext>
            </a:extLst>
          </p:cNvPr>
          <p:cNvSpPr/>
          <p:nvPr/>
        </p:nvSpPr>
        <p:spPr>
          <a:xfrm rot="1929163">
            <a:off x="9283653" y="1673103"/>
            <a:ext cx="487512" cy="54774"/>
          </a:xfrm>
          <a:custGeom>
            <a:avLst/>
            <a:gdLst>
              <a:gd name="connsiteX0" fmla="*/ 33046 w 487512"/>
              <a:gd name="connsiteY0" fmla="*/ 481 h 54774"/>
              <a:gd name="connsiteX1" fmla="*/ 64584 w 487512"/>
              <a:gd name="connsiteY1" fmla="*/ 0 h 54774"/>
              <a:gd name="connsiteX2" fmla="*/ 487167 w 487512"/>
              <a:gd name="connsiteY2" fmla="*/ 54678 h 54774"/>
              <a:gd name="connsiteX3" fmla="*/ 487512 w 487512"/>
              <a:gd name="connsiteY3" fmla="*/ 54774 h 54774"/>
              <a:gd name="connsiteX4" fmla="*/ 0 w 487512"/>
              <a:gd name="connsiteY4" fmla="*/ 54774 h 54774"/>
              <a:gd name="connsiteX5" fmla="*/ 33046 w 487512"/>
              <a:gd name="connsiteY5" fmla="*/ 481 h 5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512" h="54774">
                <a:moveTo>
                  <a:pt x="33046" y="481"/>
                </a:moveTo>
                <a:lnTo>
                  <a:pt x="64584" y="0"/>
                </a:lnTo>
                <a:cubicBezTo>
                  <a:pt x="207090" y="4702"/>
                  <a:pt x="348635" y="23084"/>
                  <a:pt x="487167" y="54678"/>
                </a:cubicBezTo>
                <a:lnTo>
                  <a:pt x="487512" y="54774"/>
                </a:lnTo>
                <a:lnTo>
                  <a:pt x="0" y="54774"/>
                </a:lnTo>
                <a:lnTo>
                  <a:pt x="33046" y="48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1B3B03B-C059-CF3C-C2CD-0A439DE9A1B0}"/>
              </a:ext>
            </a:extLst>
          </p:cNvPr>
          <p:cNvSpPr/>
          <p:nvPr/>
        </p:nvSpPr>
        <p:spPr>
          <a:xfrm rot="1929163">
            <a:off x="8973229" y="2031072"/>
            <a:ext cx="468420" cy="299066"/>
          </a:xfrm>
          <a:custGeom>
            <a:avLst/>
            <a:gdLst>
              <a:gd name="connsiteX0" fmla="*/ 0 w 468420"/>
              <a:gd name="connsiteY0" fmla="*/ 0 h 299066"/>
              <a:gd name="connsiteX1" fmla="*/ 468420 w 468420"/>
              <a:gd name="connsiteY1" fmla="*/ 282537 h 299066"/>
              <a:gd name="connsiteX2" fmla="*/ 436769 w 468420"/>
              <a:gd name="connsiteY2" fmla="*/ 299066 h 299066"/>
              <a:gd name="connsiteX3" fmla="*/ 339765 w 468420"/>
              <a:gd name="connsiteY3" fmla="*/ 272016 h 299066"/>
              <a:gd name="connsiteX4" fmla="*/ 48326 w 468420"/>
              <a:gd name="connsiteY4" fmla="*/ 234308 h 299066"/>
              <a:gd name="connsiteX5" fmla="*/ 946 w 468420"/>
              <a:gd name="connsiteY5" fmla="*/ 235030 h 299066"/>
              <a:gd name="connsiteX6" fmla="*/ 0 w 468420"/>
              <a:gd name="connsiteY6" fmla="*/ 0 h 29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420" h="299066">
                <a:moveTo>
                  <a:pt x="0" y="0"/>
                </a:moveTo>
                <a:lnTo>
                  <a:pt x="468420" y="282537"/>
                </a:lnTo>
                <a:lnTo>
                  <a:pt x="436769" y="299066"/>
                </a:lnTo>
                <a:lnTo>
                  <a:pt x="339765" y="272016"/>
                </a:lnTo>
                <a:cubicBezTo>
                  <a:pt x="244224" y="250227"/>
                  <a:pt x="146606" y="237550"/>
                  <a:pt x="48326" y="234308"/>
                </a:cubicBezTo>
                <a:lnTo>
                  <a:pt x="946" y="23503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FADD0131-E73C-5BE6-2EA1-A9BD7D31B1EB}"/>
              </a:ext>
            </a:extLst>
          </p:cNvPr>
          <p:cNvSpPr/>
          <p:nvPr/>
        </p:nvSpPr>
        <p:spPr>
          <a:xfrm rot="1929163">
            <a:off x="9866404" y="2280205"/>
            <a:ext cx="434341" cy="219012"/>
          </a:xfrm>
          <a:custGeom>
            <a:avLst/>
            <a:gdLst>
              <a:gd name="connsiteX0" fmla="*/ 61010 w 434341"/>
              <a:gd name="connsiteY0" fmla="*/ 0 h 219012"/>
              <a:gd name="connsiteX1" fmla="*/ 219056 w 434341"/>
              <a:gd name="connsiteY1" fmla="*/ 79033 h 219012"/>
              <a:gd name="connsiteX2" fmla="*/ 401543 w 434341"/>
              <a:gd name="connsiteY2" fmla="*/ 193622 h 219012"/>
              <a:gd name="connsiteX3" fmla="*/ 434341 w 434341"/>
              <a:gd name="connsiteY3" fmla="*/ 219012 h 219012"/>
              <a:gd name="connsiteX4" fmla="*/ 0 w 434341"/>
              <a:gd name="connsiteY4" fmla="*/ 45873 h 219012"/>
              <a:gd name="connsiteX5" fmla="*/ 61010 w 434341"/>
              <a:gd name="connsiteY5" fmla="*/ 0 h 21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341" h="219012">
                <a:moveTo>
                  <a:pt x="61010" y="0"/>
                </a:moveTo>
                <a:lnTo>
                  <a:pt x="219056" y="79033"/>
                </a:lnTo>
                <a:cubicBezTo>
                  <a:pt x="281494" y="114121"/>
                  <a:pt x="342408" y="152337"/>
                  <a:pt x="401543" y="193622"/>
                </a:cubicBezTo>
                <a:lnTo>
                  <a:pt x="434341" y="219012"/>
                </a:lnTo>
                <a:lnTo>
                  <a:pt x="0" y="45873"/>
                </a:lnTo>
                <a:lnTo>
                  <a:pt x="6101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0AAF437F-22AC-F65C-17FE-4F53B3B157DA}"/>
              </a:ext>
            </a:extLst>
          </p:cNvPr>
          <p:cNvSpPr/>
          <p:nvPr/>
        </p:nvSpPr>
        <p:spPr>
          <a:xfrm rot="1929163">
            <a:off x="9335880" y="2482632"/>
            <a:ext cx="506061" cy="338409"/>
          </a:xfrm>
          <a:custGeom>
            <a:avLst/>
            <a:gdLst>
              <a:gd name="connsiteX0" fmla="*/ 0 w 506061"/>
              <a:gd name="connsiteY0" fmla="*/ 0 h 338409"/>
              <a:gd name="connsiteX1" fmla="*/ 506061 w 506061"/>
              <a:gd name="connsiteY1" fmla="*/ 207714 h 338409"/>
              <a:gd name="connsiteX2" fmla="*/ 328507 w 506061"/>
              <a:gd name="connsiteY2" fmla="*/ 338409 h 338409"/>
              <a:gd name="connsiteX3" fmla="*/ 321821 w 506061"/>
              <a:gd name="connsiteY3" fmla="*/ 333233 h 338409"/>
              <a:gd name="connsiteX4" fmla="*/ 63810 w 506061"/>
              <a:gd name="connsiteY4" fmla="*/ 188119 h 338409"/>
              <a:gd name="connsiteX5" fmla="*/ 27625 w 506061"/>
              <a:gd name="connsiteY5" fmla="*/ 174186 h 338409"/>
              <a:gd name="connsiteX6" fmla="*/ 0 w 506061"/>
              <a:gd name="connsiteY6" fmla="*/ 0 h 33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061" h="338409">
                <a:moveTo>
                  <a:pt x="0" y="0"/>
                </a:moveTo>
                <a:lnTo>
                  <a:pt x="506061" y="207714"/>
                </a:lnTo>
                <a:lnTo>
                  <a:pt x="328507" y="338409"/>
                </a:lnTo>
                <a:lnTo>
                  <a:pt x="321821" y="333233"/>
                </a:lnTo>
                <a:cubicBezTo>
                  <a:pt x="240255" y="276287"/>
                  <a:pt x="153779" y="227809"/>
                  <a:pt x="63810" y="188119"/>
                </a:cubicBezTo>
                <a:lnTo>
                  <a:pt x="27625" y="174186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806EA633-5950-69C4-BD28-869FAD3B0E0E}"/>
              </a:ext>
            </a:extLst>
          </p:cNvPr>
          <p:cNvSpPr/>
          <p:nvPr/>
        </p:nvSpPr>
        <p:spPr>
          <a:xfrm rot="1929163">
            <a:off x="5967047" y="2535215"/>
            <a:ext cx="176149" cy="526691"/>
          </a:xfrm>
          <a:custGeom>
            <a:avLst/>
            <a:gdLst>
              <a:gd name="connsiteX0" fmla="*/ 28365 w 176149"/>
              <a:gd name="connsiteY0" fmla="*/ 0 h 526691"/>
              <a:gd name="connsiteX1" fmla="*/ 176149 w 176149"/>
              <a:gd name="connsiteY1" fmla="*/ 526691 h 526691"/>
              <a:gd name="connsiteX2" fmla="*/ 138425 w 176149"/>
              <a:gd name="connsiteY2" fmla="*/ 516119 h 526691"/>
              <a:gd name="connsiteX3" fmla="*/ 112858 w 176149"/>
              <a:gd name="connsiteY3" fmla="*/ 457251 h 526691"/>
              <a:gd name="connsiteX4" fmla="*/ 566 w 176149"/>
              <a:gd name="connsiteY4" fmla="*/ 35448 h 526691"/>
              <a:gd name="connsiteX5" fmla="*/ 0 w 176149"/>
              <a:gd name="connsiteY5" fmla="*/ 30419 h 526691"/>
              <a:gd name="connsiteX6" fmla="*/ 28365 w 176149"/>
              <a:gd name="connsiteY6" fmla="*/ 0 h 52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" h="526691">
                <a:moveTo>
                  <a:pt x="28365" y="0"/>
                </a:moveTo>
                <a:lnTo>
                  <a:pt x="176149" y="526691"/>
                </a:lnTo>
                <a:lnTo>
                  <a:pt x="138425" y="516119"/>
                </a:lnTo>
                <a:lnTo>
                  <a:pt x="112858" y="457251"/>
                </a:lnTo>
                <a:cubicBezTo>
                  <a:pt x="60967" y="319109"/>
                  <a:pt x="23693" y="177825"/>
                  <a:pt x="566" y="35448"/>
                </a:cubicBezTo>
                <a:lnTo>
                  <a:pt x="0" y="30419"/>
                </a:lnTo>
                <a:lnTo>
                  <a:pt x="2836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4C5E2CA-86C0-6114-2DB4-69C5E9717A25}"/>
              </a:ext>
            </a:extLst>
          </p:cNvPr>
          <p:cNvSpPr/>
          <p:nvPr/>
        </p:nvSpPr>
        <p:spPr>
          <a:xfrm rot="1929163">
            <a:off x="6434191" y="2689613"/>
            <a:ext cx="307654" cy="493203"/>
          </a:xfrm>
          <a:custGeom>
            <a:avLst/>
            <a:gdLst>
              <a:gd name="connsiteX0" fmla="*/ 0 w 307654"/>
              <a:gd name="connsiteY0" fmla="*/ 0 h 493203"/>
              <a:gd name="connsiteX1" fmla="*/ 216300 w 307654"/>
              <a:gd name="connsiteY1" fmla="*/ 21578 h 493203"/>
              <a:gd name="connsiteX2" fmla="*/ 222314 w 307654"/>
              <a:gd name="connsiteY2" fmla="*/ 74927 h 493203"/>
              <a:gd name="connsiteX3" fmla="*/ 299757 w 307654"/>
              <a:gd name="connsiteY3" fmla="*/ 365826 h 493203"/>
              <a:gd name="connsiteX4" fmla="*/ 307654 w 307654"/>
              <a:gd name="connsiteY4" fmla="*/ 384008 h 493203"/>
              <a:gd name="connsiteX5" fmla="*/ 236629 w 307654"/>
              <a:gd name="connsiteY5" fmla="*/ 493203 h 493203"/>
              <a:gd name="connsiteX6" fmla="*/ 0 w 307654"/>
              <a:gd name="connsiteY6" fmla="*/ 0 h 493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654" h="493203">
                <a:moveTo>
                  <a:pt x="0" y="0"/>
                </a:moveTo>
                <a:lnTo>
                  <a:pt x="216300" y="21578"/>
                </a:lnTo>
                <a:lnTo>
                  <a:pt x="222314" y="74927"/>
                </a:lnTo>
                <a:cubicBezTo>
                  <a:pt x="238264" y="173118"/>
                  <a:pt x="263971" y="270556"/>
                  <a:pt x="299757" y="365826"/>
                </a:cubicBezTo>
                <a:lnTo>
                  <a:pt x="307654" y="384008"/>
                </a:lnTo>
                <a:lnTo>
                  <a:pt x="236629" y="493203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67BF4111-ABB7-D76E-7559-6C27D8556A71}"/>
              </a:ext>
            </a:extLst>
          </p:cNvPr>
          <p:cNvSpPr/>
          <p:nvPr/>
        </p:nvSpPr>
        <p:spPr>
          <a:xfrm rot="1929163">
            <a:off x="6309053" y="3438669"/>
            <a:ext cx="408632" cy="452726"/>
          </a:xfrm>
          <a:custGeom>
            <a:avLst/>
            <a:gdLst>
              <a:gd name="connsiteX0" fmla="*/ 0 w 408632"/>
              <a:gd name="connsiteY0" fmla="*/ 22115 h 452726"/>
              <a:gd name="connsiteX1" fmla="*/ 186857 w 408632"/>
              <a:gd name="connsiteY1" fmla="*/ 0 h 452726"/>
              <a:gd name="connsiteX2" fmla="*/ 253544 w 408632"/>
              <a:gd name="connsiteY2" fmla="*/ 95084 h 452726"/>
              <a:gd name="connsiteX3" fmla="*/ 354124 w 408632"/>
              <a:gd name="connsiteY3" fmla="*/ 211484 h 452726"/>
              <a:gd name="connsiteX4" fmla="*/ 408632 w 408632"/>
              <a:gd name="connsiteY4" fmla="*/ 263080 h 452726"/>
              <a:gd name="connsiteX5" fmla="*/ 337368 w 408632"/>
              <a:gd name="connsiteY5" fmla="*/ 452726 h 452726"/>
              <a:gd name="connsiteX6" fmla="*/ 0 w 408632"/>
              <a:gd name="connsiteY6" fmla="*/ 22115 h 45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632" h="452726">
                <a:moveTo>
                  <a:pt x="0" y="22115"/>
                </a:moveTo>
                <a:lnTo>
                  <a:pt x="186857" y="0"/>
                </a:lnTo>
                <a:lnTo>
                  <a:pt x="253544" y="95084"/>
                </a:lnTo>
                <a:cubicBezTo>
                  <a:pt x="285371" y="135893"/>
                  <a:pt x="318957" y="174707"/>
                  <a:pt x="354124" y="211484"/>
                </a:cubicBezTo>
                <a:lnTo>
                  <a:pt x="408632" y="263080"/>
                </a:lnTo>
                <a:lnTo>
                  <a:pt x="337368" y="452726"/>
                </a:lnTo>
                <a:lnTo>
                  <a:pt x="0" y="22115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6FD37F2-5343-9067-4586-084994DA9E85}"/>
              </a:ext>
            </a:extLst>
          </p:cNvPr>
          <p:cNvSpPr/>
          <p:nvPr/>
        </p:nvSpPr>
        <p:spPr>
          <a:xfrm rot="1929163">
            <a:off x="5827214" y="3451782"/>
            <a:ext cx="287576" cy="413025"/>
          </a:xfrm>
          <a:custGeom>
            <a:avLst/>
            <a:gdLst>
              <a:gd name="connsiteX0" fmla="*/ 27956 w 287576"/>
              <a:gd name="connsiteY0" fmla="*/ 0 h 413025"/>
              <a:gd name="connsiteX1" fmla="*/ 287576 w 287576"/>
              <a:gd name="connsiteY1" fmla="*/ 413025 h 413025"/>
              <a:gd name="connsiteX2" fmla="*/ 258635 w 287576"/>
              <a:gd name="connsiteY2" fmla="*/ 385630 h 413025"/>
              <a:gd name="connsiteX3" fmla="*/ 112795 w 287576"/>
              <a:gd name="connsiteY3" fmla="*/ 216852 h 413025"/>
              <a:gd name="connsiteX4" fmla="*/ 0 w 287576"/>
              <a:gd name="connsiteY4" fmla="*/ 56024 h 413025"/>
              <a:gd name="connsiteX5" fmla="*/ 27956 w 287576"/>
              <a:gd name="connsiteY5" fmla="*/ 0 h 41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576" h="413025">
                <a:moveTo>
                  <a:pt x="27956" y="0"/>
                </a:moveTo>
                <a:lnTo>
                  <a:pt x="287576" y="413025"/>
                </a:lnTo>
                <a:lnTo>
                  <a:pt x="258635" y="385630"/>
                </a:lnTo>
                <a:cubicBezTo>
                  <a:pt x="207643" y="332303"/>
                  <a:pt x="158944" y="276024"/>
                  <a:pt x="112795" y="216852"/>
                </a:cubicBezTo>
                <a:lnTo>
                  <a:pt x="0" y="56024"/>
                </a:lnTo>
                <a:lnTo>
                  <a:pt x="27956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FBB0E3B-4FA0-F498-801A-3AC87773DC8B}"/>
              </a:ext>
            </a:extLst>
          </p:cNvPr>
          <p:cNvSpPr/>
          <p:nvPr/>
        </p:nvSpPr>
        <p:spPr>
          <a:xfrm rot="1929163">
            <a:off x="8804727" y="4575171"/>
            <a:ext cx="328434" cy="504161"/>
          </a:xfrm>
          <a:custGeom>
            <a:avLst/>
            <a:gdLst>
              <a:gd name="connsiteX0" fmla="*/ 159932 w 328434"/>
              <a:gd name="connsiteY0" fmla="*/ 25163 h 504161"/>
              <a:gd name="connsiteX1" fmla="*/ 328434 w 328434"/>
              <a:gd name="connsiteY1" fmla="*/ 0 h 504161"/>
              <a:gd name="connsiteX2" fmla="*/ 116151 w 328434"/>
              <a:gd name="connsiteY2" fmla="*/ 504161 h 504161"/>
              <a:gd name="connsiteX3" fmla="*/ 0 w 328434"/>
              <a:gd name="connsiteY3" fmla="*/ 343340 h 504161"/>
              <a:gd name="connsiteX4" fmla="*/ 57445 w 328434"/>
              <a:gd name="connsiteY4" fmla="*/ 251856 h 504161"/>
              <a:gd name="connsiteX5" fmla="*/ 123531 w 328434"/>
              <a:gd name="connsiteY5" fmla="*/ 119700 h 504161"/>
              <a:gd name="connsiteX6" fmla="*/ 159932 w 328434"/>
              <a:gd name="connsiteY6" fmla="*/ 25163 h 50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434" h="504161">
                <a:moveTo>
                  <a:pt x="159932" y="25163"/>
                </a:moveTo>
                <a:lnTo>
                  <a:pt x="328434" y="0"/>
                </a:lnTo>
                <a:lnTo>
                  <a:pt x="116151" y="504161"/>
                </a:lnTo>
                <a:lnTo>
                  <a:pt x="0" y="343340"/>
                </a:lnTo>
                <a:lnTo>
                  <a:pt x="57445" y="251856"/>
                </a:lnTo>
                <a:cubicBezTo>
                  <a:pt x="81644" y="208795"/>
                  <a:pt x="103687" y="164685"/>
                  <a:pt x="123531" y="119700"/>
                </a:cubicBezTo>
                <a:lnTo>
                  <a:pt x="159932" y="2516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4561D39-53F1-7E14-504B-0E360CDF2667}"/>
              </a:ext>
            </a:extLst>
          </p:cNvPr>
          <p:cNvSpPr/>
          <p:nvPr/>
        </p:nvSpPr>
        <p:spPr>
          <a:xfrm rot="1929163">
            <a:off x="7987965" y="4875564"/>
            <a:ext cx="451338" cy="410862"/>
          </a:xfrm>
          <a:custGeom>
            <a:avLst/>
            <a:gdLst>
              <a:gd name="connsiteX0" fmla="*/ 282230 w 451338"/>
              <a:gd name="connsiteY0" fmla="*/ 0 h 410862"/>
              <a:gd name="connsiteX1" fmla="*/ 451338 w 451338"/>
              <a:gd name="connsiteY1" fmla="*/ 55441 h 410862"/>
              <a:gd name="connsiteX2" fmla="*/ 35502 w 451338"/>
              <a:gd name="connsiteY2" fmla="*/ 410862 h 410862"/>
              <a:gd name="connsiteX3" fmla="*/ 0 w 451338"/>
              <a:gd name="connsiteY3" fmla="*/ 191502 h 410862"/>
              <a:gd name="connsiteX4" fmla="*/ 103618 w 451338"/>
              <a:gd name="connsiteY4" fmla="*/ 133445 h 410862"/>
              <a:gd name="connsiteX5" fmla="*/ 231990 w 451338"/>
              <a:gd name="connsiteY5" fmla="*/ 43412 h 410862"/>
              <a:gd name="connsiteX6" fmla="*/ 282230 w 451338"/>
              <a:gd name="connsiteY6" fmla="*/ 0 h 41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338" h="410862">
                <a:moveTo>
                  <a:pt x="282230" y="0"/>
                </a:moveTo>
                <a:lnTo>
                  <a:pt x="451338" y="55441"/>
                </a:lnTo>
                <a:lnTo>
                  <a:pt x="35502" y="410862"/>
                </a:lnTo>
                <a:lnTo>
                  <a:pt x="0" y="191502"/>
                </a:lnTo>
                <a:lnTo>
                  <a:pt x="103618" y="133445"/>
                </a:lnTo>
                <a:cubicBezTo>
                  <a:pt x="148378" y="105310"/>
                  <a:pt x="191182" y="75241"/>
                  <a:pt x="231990" y="43412"/>
                </a:cubicBezTo>
                <a:lnTo>
                  <a:pt x="28223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54DE5115-4D02-3C80-5C27-9B85C9DA4FC7}"/>
              </a:ext>
            </a:extLst>
          </p:cNvPr>
          <p:cNvSpPr/>
          <p:nvPr/>
        </p:nvSpPr>
        <p:spPr>
          <a:xfrm rot="1929163">
            <a:off x="9047246" y="5125428"/>
            <a:ext cx="281510" cy="460167"/>
          </a:xfrm>
          <a:custGeom>
            <a:avLst/>
            <a:gdLst>
              <a:gd name="connsiteX0" fmla="*/ 281510 w 281510"/>
              <a:gd name="connsiteY0" fmla="*/ 0 h 460167"/>
              <a:gd name="connsiteX1" fmla="*/ 263866 w 281510"/>
              <a:gd name="connsiteY1" fmla="*/ 45821 h 460167"/>
              <a:gd name="connsiteX2" fmla="*/ 53452 w 281510"/>
              <a:gd name="connsiteY2" fmla="*/ 419933 h 460167"/>
              <a:gd name="connsiteX3" fmla="*/ 22306 w 281510"/>
              <a:gd name="connsiteY3" fmla="*/ 460167 h 460167"/>
              <a:gd name="connsiteX4" fmla="*/ 0 w 281510"/>
              <a:gd name="connsiteY4" fmla="*/ 460116 h 460167"/>
              <a:gd name="connsiteX5" fmla="*/ 281510 w 281510"/>
              <a:gd name="connsiteY5" fmla="*/ 0 h 46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510" h="460167">
                <a:moveTo>
                  <a:pt x="281510" y="0"/>
                </a:moveTo>
                <a:lnTo>
                  <a:pt x="263866" y="45821"/>
                </a:lnTo>
                <a:cubicBezTo>
                  <a:pt x="206316" y="176275"/>
                  <a:pt x="136022" y="301663"/>
                  <a:pt x="53452" y="419933"/>
                </a:cubicBezTo>
                <a:lnTo>
                  <a:pt x="22306" y="460167"/>
                </a:lnTo>
                <a:lnTo>
                  <a:pt x="0" y="460116"/>
                </a:lnTo>
                <a:lnTo>
                  <a:pt x="28151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482841B-1B99-93B9-D46F-AE828F51EAB4}"/>
              </a:ext>
            </a:extLst>
          </p:cNvPr>
          <p:cNvSpPr/>
          <p:nvPr/>
        </p:nvSpPr>
        <p:spPr>
          <a:xfrm rot="1929163">
            <a:off x="8124046" y="5433831"/>
            <a:ext cx="463268" cy="323239"/>
          </a:xfrm>
          <a:custGeom>
            <a:avLst/>
            <a:gdLst>
              <a:gd name="connsiteX0" fmla="*/ 0 w 463268"/>
              <a:gd name="connsiteY0" fmla="*/ 291118 h 323239"/>
              <a:gd name="connsiteX1" fmla="*/ 463134 w 463268"/>
              <a:gd name="connsiteY1" fmla="*/ 0 h 323239"/>
              <a:gd name="connsiteX2" fmla="*/ 463268 w 463268"/>
              <a:gd name="connsiteY2" fmla="*/ 9296 h 323239"/>
              <a:gd name="connsiteX3" fmla="*/ 437240 w 463268"/>
              <a:gd name="connsiteY3" fmla="*/ 36793 h 323239"/>
              <a:gd name="connsiteX4" fmla="*/ 82323 w 463268"/>
              <a:gd name="connsiteY4" fmla="*/ 313180 h 323239"/>
              <a:gd name="connsiteX5" fmla="*/ 64370 w 463268"/>
              <a:gd name="connsiteY5" fmla="*/ 323239 h 323239"/>
              <a:gd name="connsiteX6" fmla="*/ 0 w 463268"/>
              <a:gd name="connsiteY6" fmla="*/ 291118 h 323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268" h="323239">
                <a:moveTo>
                  <a:pt x="0" y="291118"/>
                </a:moveTo>
                <a:lnTo>
                  <a:pt x="463134" y="0"/>
                </a:lnTo>
                <a:lnTo>
                  <a:pt x="463268" y="9296"/>
                </a:lnTo>
                <a:lnTo>
                  <a:pt x="437240" y="36793"/>
                </a:lnTo>
                <a:cubicBezTo>
                  <a:pt x="330586" y="138776"/>
                  <a:pt x="212125" y="231589"/>
                  <a:pt x="82323" y="313180"/>
                </a:cubicBezTo>
                <a:lnTo>
                  <a:pt x="64370" y="323239"/>
                </a:lnTo>
                <a:lnTo>
                  <a:pt x="0" y="29111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3B0ABD88-C4F6-A819-4985-A92E59B55BF5}"/>
              </a:ext>
            </a:extLst>
          </p:cNvPr>
          <p:cNvSpPr/>
          <p:nvPr/>
        </p:nvSpPr>
        <p:spPr>
          <a:xfrm rot="1929163">
            <a:off x="5927052" y="1203938"/>
            <a:ext cx="4442219" cy="4440528"/>
          </a:xfrm>
          <a:custGeom>
            <a:avLst/>
            <a:gdLst>
              <a:gd name="connsiteX0" fmla="*/ 1039240 w 4442219"/>
              <a:gd name="connsiteY0" fmla="*/ 339202 h 4440528"/>
              <a:gd name="connsiteX1" fmla="*/ 2078108 w 4442219"/>
              <a:gd name="connsiteY1" fmla="*/ 2785 h 4440528"/>
              <a:gd name="connsiteX2" fmla="*/ 2260794 w 4442219"/>
              <a:gd name="connsiteY2" fmla="*/ 0 h 4440528"/>
              <a:gd name="connsiteX3" fmla="*/ 2227748 w 4442219"/>
              <a:gd name="connsiteY3" fmla="*/ 54293 h 4440528"/>
              <a:gd name="connsiteX4" fmla="*/ 2715260 w 4442219"/>
              <a:gd name="connsiteY4" fmla="*/ 54293 h 4440528"/>
              <a:gd name="connsiteX5" fmla="*/ 2920197 w 4442219"/>
              <a:gd name="connsiteY5" fmla="*/ 111438 h 4440528"/>
              <a:gd name="connsiteX6" fmla="*/ 3119421 w 4442219"/>
              <a:gd name="connsiteY6" fmla="*/ 188147 h 4440528"/>
              <a:gd name="connsiteX7" fmla="*/ 3152999 w 4442219"/>
              <a:gd name="connsiteY7" fmla="*/ 204939 h 4440528"/>
              <a:gd name="connsiteX8" fmla="*/ 3091989 w 4442219"/>
              <a:gd name="connsiteY8" fmla="*/ 250812 h 4440528"/>
              <a:gd name="connsiteX9" fmla="*/ 3526330 w 4442219"/>
              <a:gd name="connsiteY9" fmla="*/ 423951 h 4440528"/>
              <a:gd name="connsiteX10" fmla="*/ 3665344 w 4442219"/>
              <a:gd name="connsiteY10" fmla="*/ 531565 h 4440528"/>
              <a:gd name="connsiteX11" fmla="*/ 4101327 w 4442219"/>
              <a:gd name="connsiteY11" fmla="*/ 1037549 h 4440528"/>
              <a:gd name="connsiteX12" fmla="*/ 4329091 w 4442219"/>
              <a:gd name="connsiteY12" fmla="*/ 2918507 h 4440528"/>
              <a:gd name="connsiteX13" fmla="*/ 4270026 w 4442219"/>
              <a:gd name="connsiteY13" fmla="*/ 3071909 h 4440528"/>
              <a:gd name="connsiteX14" fmla="*/ 3988516 w 4442219"/>
              <a:gd name="connsiteY14" fmla="*/ 3532025 h 4440528"/>
              <a:gd name="connsiteX15" fmla="*/ 4010822 w 4442219"/>
              <a:gd name="connsiteY15" fmla="*/ 3532076 h 4440528"/>
              <a:gd name="connsiteX16" fmla="*/ 3908964 w 4442219"/>
              <a:gd name="connsiteY16" fmla="*/ 3663653 h 4440528"/>
              <a:gd name="connsiteX17" fmla="*/ 3783925 w 4442219"/>
              <a:gd name="connsiteY17" fmla="*/ 3795752 h 4440528"/>
              <a:gd name="connsiteX18" fmla="*/ 3783791 w 4442219"/>
              <a:gd name="connsiteY18" fmla="*/ 3786456 h 4440528"/>
              <a:gd name="connsiteX19" fmla="*/ 3320657 w 4442219"/>
              <a:gd name="connsiteY19" fmla="*/ 4077574 h 4440528"/>
              <a:gd name="connsiteX20" fmla="*/ 3385027 w 4442219"/>
              <a:gd name="connsiteY20" fmla="*/ 4109695 h 4440528"/>
              <a:gd name="connsiteX21" fmla="*/ 3204636 w 4442219"/>
              <a:gd name="connsiteY21" fmla="*/ 4210768 h 4440528"/>
              <a:gd name="connsiteX22" fmla="*/ 776876 w 4442219"/>
              <a:gd name="connsiteY22" fmla="*/ 3907273 h 4440528"/>
              <a:gd name="connsiteX23" fmla="*/ 646221 w 4442219"/>
              <a:gd name="connsiteY23" fmla="*/ 3783602 h 4440528"/>
              <a:gd name="connsiteX24" fmla="*/ 386601 w 4442219"/>
              <a:gd name="connsiteY24" fmla="*/ 3370577 h 4440528"/>
              <a:gd name="connsiteX25" fmla="*/ 358645 w 4442219"/>
              <a:gd name="connsiteY25" fmla="*/ 3426601 h 4440528"/>
              <a:gd name="connsiteX26" fmla="*/ 340893 w 4442219"/>
              <a:gd name="connsiteY26" fmla="*/ 3401289 h 4440528"/>
              <a:gd name="connsiteX27" fmla="*/ 229761 w 4442219"/>
              <a:gd name="connsiteY27" fmla="*/ 3202946 h 4440528"/>
              <a:gd name="connsiteX28" fmla="*/ 166471 w 4442219"/>
              <a:gd name="connsiteY28" fmla="*/ 3057217 h 4440528"/>
              <a:gd name="connsiteX29" fmla="*/ 204195 w 4442219"/>
              <a:gd name="connsiteY29" fmla="*/ 3067789 h 4440528"/>
              <a:gd name="connsiteX30" fmla="*/ 56411 w 4442219"/>
              <a:gd name="connsiteY30" fmla="*/ 2541098 h 4440528"/>
              <a:gd name="connsiteX31" fmla="*/ 28046 w 4442219"/>
              <a:gd name="connsiteY31" fmla="*/ 2571517 h 4440528"/>
              <a:gd name="connsiteX32" fmla="*/ 4475 w 4442219"/>
              <a:gd name="connsiteY32" fmla="*/ 2362421 h 4440528"/>
              <a:gd name="connsiteX33" fmla="*/ 1039240 w 4442219"/>
              <a:gd name="connsiteY33" fmla="*/ 339202 h 4440528"/>
              <a:gd name="connsiteX34" fmla="*/ 1406021 w 4442219"/>
              <a:gd name="connsiteY34" fmla="*/ 922709 h 4440528"/>
              <a:gd name="connsiteX35" fmla="*/ 692386 w 4442219"/>
              <a:gd name="connsiteY35" fmla="*/ 2318042 h 4440528"/>
              <a:gd name="connsiteX36" fmla="*/ 703018 w 4442219"/>
              <a:gd name="connsiteY36" fmla="*/ 2412367 h 4440528"/>
              <a:gd name="connsiteX37" fmla="*/ 486718 w 4442219"/>
              <a:gd name="connsiteY37" fmla="*/ 2390789 h 4440528"/>
              <a:gd name="connsiteX38" fmla="*/ 723347 w 4442219"/>
              <a:gd name="connsiteY38" fmla="*/ 2883992 h 4440528"/>
              <a:gd name="connsiteX39" fmla="*/ 794372 w 4442219"/>
              <a:gd name="connsiteY39" fmla="*/ 2774797 h 4440528"/>
              <a:gd name="connsiteX40" fmla="*/ 847757 w 4442219"/>
              <a:gd name="connsiteY40" fmla="*/ 2897718 h 4440528"/>
              <a:gd name="connsiteX41" fmla="*/ 924400 w 4442219"/>
              <a:gd name="connsiteY41" fmla="*/ 3034508 h 4440528"/>
              <a:gd name="connsiteX42" fmla="*/ 947746 w 4442219"/>
              <a:gd name="connsiteY42" fmla="*/ 3067796 h 4440528"/>
              <a:gd name="connsiteX43" fmla="*/ 760889 w 4442219"/>
              <a:gd name="connsiteY43" fmla="*/ 3089911 h 4440528"/>
              <a:gd name="connsiteX44" fmla="*/ 1098257 w 4442219"/>
              <a:gd name="connsiteY44" fmla="*/ 3520522 h 4440528"/>
              <a:gd name="connsiteX45" fmla="*/ 1169521 w 4442219"/>
              <a:gd name="connsiteY45" fmla="*/ 3330876 h 4440528"/>
              <a:gd name="connsiteX46" fmla="*/ 1225079 w 4442219"/>
              <a:gd name="connsiteY46" fmla="*/ 3383465 h 4440528"/>
              <a:gd name="connsiteX47" fmla="*/ 2899409 w 4442219"/>
              <a:gd name="connsiteY47" fmla="*/ 3592772 h 4440528"/>
              <a:gd name="connsiteX48" fmla="*/ 2932580 w 4442219"/>
              <a:gd name="connsiteY48" fmla="*/ 3574186 h 4440528"/>
              <a:gd name="connsiteX49" fmla="*/ 2968082 w 4442219"/>
              <a:gd name="connsiteY49" fmla="*/ 3793546 h 4440528"/>
              <a:gd name="connsiteX50" fmla="*/ 3383918 w 4442219"/>
              <a:gd name="connsiteY50" fmla="*/ 3438125 h 4440528"/>
              <a:gd name="connsiteX51" fmla="*/ 3214810 w 4442219"/>
              <a:gd name="connsiteY51" fmla="*/ 3382684 h 4440528"/>
              <a:gd name="connsiteX52" fmla="*/ 3280971 w 4442219"/>
              <a:gd name="connsiteY52" fmla="*/ 3325516 h 4440528"/>
              <a:gd name="connsiteX53" fmla="*/ 3476882 w 4442219"/>
              <a:gd name="connsiteY53" fmla="*/ 3096959 h 4440528"/>
              <a:gd name="connsiteX54" fmla="*/ 3498465 w 4442219"/>
              <a:gd name="connsiteY54" fmla="*/ 3062588 h 4440528"/>
              <a:gd name="connsiteX55" fmla="*/ 3614616 w 4442219"/>
              <a:gd name="connsiteY55" fmla="*/ 3223409 h 4440528"/>
              <a:gd name="connsiteX56" fmla="*/ 3826899 w 4442219"/>
              <a:gd name="connsiteY56" fmla="*/ 2719248 h 4440528"/>
              <a:gd name="connsiteX57" fmla="*/ 3658397 w 4442219"/>
              <a:gd name="connsiteY57" fmla="*/ 2744411 h 4440528"/>
              <a:gd name="connsiteX58" fmla="*/ 3674899 w 4442219"/>
              <a:gd name="connsiteY58" fmla="*/ 2701552 h 4440528"/>
              <a:gd name="connsiteX59" fmla="*/ 3517820 w 4442219"/>
              <a:gd name="connsiteY59" fmla="*/ 1404331 h 4440528"/>
              <a:gd name="connsiteX60" fmla="*/ 3217140 w 4442219"/>
              <a:gd name="connsiteY60" fmla="*/ 1055374 h 4440528"/>
              <a:gd name="connsiteX61" fmla="*/ 3105335 w 4442219"/>
              <a:gd name="connsiteY61" fmla="*/ 968823 h 4440528"/>
              <a:gd name="connsiteX62" fmla="*/ 3282889 w 4442219"/>
              <a:gd name="connsiteY62" fmla="*/ 838128 h 4440528"/>
              <a:gd name="connsiteX63" fmla="*/ 2776828 w 4442219"/>
              <a:gd name="connsiteY63" fmla="*/ 630414 h 4440528"/>
              <a:gd name="connsiteX64" fmla="*/ 2804453 w 4442219"/>
              <a:gd name="connsiteY64" fmla="*/ 804600 h 4440528"/>
              <a:gd name="connsiteX65" fmla="*/ 2703243 w 4442219"/>
              <a:gd name="connsiteY65" fmla="*/ 765630 h 4440528"/>
              <a:gd name="connsiteX66" fmla="*/ 2658672 w 4442219"/>
              <a:gd name="connsiteY66" fmla="*/ 753202 h 4440528"/>
              <a:gd name="connsiteX67" fmla="*/ 2690323 w 4442219"/>
              <a:gd name="connsiteY67" fmla="*/ 736673 h 4440528"/>
              <a:gd name="connsiteX68" fmla="*/ 2221903 w 4442219"/>
              <a:gd name="connsiteY68" fmla="*/ 454136 h 4440528"/>
              <a:gd name="connsiteX69" fmla="*/ 2222849 w 4442219"/>
              <a:gd name="connsiteY69" fmla="*/ 689166 h 4440528"/>
              <a:gd name="connsiteX70" fmla="*/ 2122487 w 4442219"/>
              <a:gd name="connsiteY70" fmla="*/ 690696 h 4440528"/>
              <a:gd name="connsiteX71" fmla="*/ 1406021 w 4442219"/>
              <a:gd name="connsiteY71" fmla="*/ 922709 h 4440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442219" h="4440528">
                <a:moveTo>
                  <a:pt x="1039240" y="339202"/>
                </a:moveTo>
                <a:cubicBezTo>
                  <a:pt x="1363745" y="135224"/>
                  <a:pt x="1720723" y="25523"/>
                  <a:pt x="2078108" y="2785"/>
                </a:cubicBezTo>
                <a:lnTo>
                  <a:pt x="2260794" y="0"/>
                </a:lnTo>
                <a:lnTo>
                  <a:pt x="2227748" y="54293"/>
                </a:lnTo>
                <a:lnTo>
                  <a:pt x="2715260" y="54293"/>
                </a:lnTo>
                <a:lnTo>
                  <a:pt x="2920197" y="111438"/>
                </a:lnTo>
                <a:cubicBezTo>
                  <a:pt x="2987700" y="133783"/>
                  <a:pt x="3054193" y="159372"/>
                  <a:pt x="3119421" y="188147"/>
                </a:cubicBezTo>
                <a:lnTo>
                  <a:pt x="3152999" y="204939"/>
                </a:lnTo>
                <a:lnTo>
                  <a:pt x="3091989" y="250812"/>
                </a:lnTo>
                <a:lnTo>
                  <a:pt x="3526330" y="423951"/>
                </a:lnTo>
                <a:lnTo>
                  <a:pt x="3665344" y="531565"/>
                </a:lnTo>
                <a:cubicBezTo>
                  <a:pt x="3831303" y="673659"/>
                  <a:pt x="3978940" y="842846"/>
                  <a:pt x="4101327" y="1037549"/>
                </a:cubicBezTo>
                <a:cubicBezTo>
                  <a:pt x="4468487" y="1621658"/>
                  <a:pt x="4530191" y="2310980"/>
                  <a:pt x="4329091" y="2918507"/>
                </a:cubicBezTo>
                <a:lnTo>
                  <a:pt x="4270026" y="3071909"/>
                </a:lnTo>
                <a:lnTo>
                  <a:pt x="3988516" y="3532025"/>
                </a:lnTo>
                <a:lnTo>
                  <a:pt x="4010822" y="3532076"/>
                </a:lnTo>
                <a:lnTo>
                  <a:pt x="3908964" y="3663653"/>
                </a:lnTo>
                <a:lnTo>
                  <a:pt x="3783925" y="3795752"/>
                </a:lnTo>
                <a:lnTo>
                  <a:pt x="3783791" y="3786456"/>
                </a:lnTo>
                <a:lnTo>
                  <a:pt x="3320657" y="4077574"/>
                </a:lnTo>
                <a:lnTo>
                  <a:pt x="3385027" y="4109695"/>
                </a:lnTo>
                <a:lnTo>
                  <a:pt x="3204636" y="4210768"/>
                </a:lnTo>
                <a:cubicBezTo>
                  <a:pt x="2397729" y="4610511"/>
                  <a:pt x="1440715" y="4475648"/>
                  <a:pt x="776876" y="3907273"/>
                </a:cubicBezTo>
                <a:lnTo>
                  <a:pt x="646221" y="3783602"/>
                </a:lnTo>
                <a:lnTo>
                  <a:pt x="386601" y="3370577"/>
                </a:lnTo>
                <a:lnTo>
                  <a:pt x="358645" y="3426601"/>
                </a:lnTo>
                <a:lnTo>
                  <a:pt x="340893" y="3401289"/>
                </a:lnTo>
                <a:cubicBezTo>
                  <a:pt x="300097" y="3336388"/>
                  <a:pt x="263073" y="3270189"/>
                  <a:pt x="229761" y="3202946"/>
                </a:cubicBezTo>
                <a:lnTo>
                  <a:pt x="166471" y="3057217"/>
                </a:lnTo>
                <a:lnTo>
                  <a:pt x="204195" y="3067789"/>
                </a:lnTo>
                <a:lnTo>
                  <a:pt x="56411" y="2541098"/>
                </a:lnTo>
                <a:lnTo>
                  <a:pt x="28046" y="2571517"/>
                </a:lnTo>
                <a:lnTo>
                  <a:pt x="4475" y="2362421"/>
                </a:lnTo>
                <a:cubicBezTo>
                  <a:pt x="-45549" y="1576173"/>
                  <a:pt x="325329" y="787953"/>
                  <a:pt x="1039240" y="339202"/>
                </a:cubicBezTo>
                <a:close/>
                <a:moveTo>
                  <a:pt x="1406021" y="922709"/>
                </a:moveTo>
                <a:cubicBezTo>
                  <a:pt x="913666" y="1232194"/>
                  <a:pt x="657886" y="1775798"/>
                  <a:pt x="692386" y="2318042"/>
                </a:cubicBezTo>
                <a:lnTo>
                  <a:pt x="703018" y="2412367"/>
                </a:lnTo>
                <a:lnTo>
                  <a:pt x="486718" y="2390789"/>
                </a:lnTo>
                <a:lnTo>
                  <a:pt x="723347" y="2883992"/>
                </a:lnTo>
                <a:lnTo>
                  <a:pt x="794372" y="2774797"/>
                </a:lnTo>
                <a:lnTo>
                  <a:pt x="847757" y="2897718"/>
                </a:lnTo>
                <a:cubicBezTo>
                  <a:pt x="870730" y="2944093"/>
                  <a:pt x="896264" y="2989748"/>
                  <a:pt x="924400" y="3034508"/>
                </a:cubicBezTo>
                <a:lnTo>
                  <a:pt x="947746" y="3067796"/>
                </a:lnTo>
                <a:lnTo>
                  <a:pt x="760889" y="3089911"/>
                </a:lnTo>
                <a:lnTo>
                  <a:pt x="1098257" y="3520522"/>
                </a:lnTo>
                <a:lnTo>
                  <a:pt x="1169521" y="3330876"/>
                </a:lnTo>
                <a:lnTo>
                  <a:pt x="1225079" y="3383465"/>
                </a:lnTo>
                <a:cubicBezTo>
                  <a:pt x="1682902" y="3775450"/>
                  <a:pt x="2342917" y="3868460"/>
                  <a:pt x="2899409" y="3592772"/>
                </a:cubicBezTo>
                <a:lnTo>
                  <a:pt x="2932580" y="3574186"/>
                </a:lnTo>
                <a:lnTo>
                  <a:pt x="2968082" y="3793546"/>
                </a:lnTo>
                <a:lnTo>
                  <a:pt x="3383918" y="3438125"/>
                </a:lnTo>
                <a:lnTo>
                  <a:pt x="3214810" y="3382684"/>
                </a:lnTo>
                <a:lnTo>
                  <a:pt x="3280971" y="3325516"/>
                </a:lnTo>
                <a:cubicBezTo>
                  <a:pt x="3354526" y="3255182"/>
                  <a:pt x="3419937" y="3178525"/>
                  <a:pt x="3476882" y="3096959"/>
                </a:cubicBezTo>
                <a:lnTo>
                  <a:pt x="3498465" y="3062588"/>
                </a:lnTo>
                <a:lnTo>
                  <a:pt x="3614616" y="3223409"/>
                </a:lnTo>
                <a:lnTo>
                  <a:pt x="3826899" y="2719248"/>
                </a:lnTo>
                <a:lnTo>
                  <a:pt x="3658397" y="2744411"/>
                </a:lnTo>
                <a:lnTo>
                  <a:pt x="3674899" y="2701552"/>
                </a:lnTo>
                <a:cubicBezTo>
                  <a:pt x="3813590" y="2282565"/>
                  <a:pt x="3771035" y="1807167"/>
                  <a:pt x="3517820" y="1404331"/>
                </a:cubicBezTo>
                <a:cubicBezTo>
                  <a:pt x="3433415" y="1270052"/>
                  <a:pt x="3331595" y="1153370"/>
                  <a:pt x="3217140" y="1055374"/>
                </a:cubicBezTo>
                <a:lnTo>
                  <a:pt x="3105335" y="968823"/>
                </a:lnTo>
                <a:lnTo>
                  <a:pt x="3282889" y="838128"/>
                </a:lnTo>
                <a:lnTo>
                  <a:pt x="2776828" y="630414"/>
                </a:lnTo>
                <a:lnTo>
                  <a:pt x="2804453" y="804600"/>
                </a:lnTo>
                <a:lnTo>
                  <a:pt x="2703243" y="765630"/>
                </a:lnTo>
                <a:lnTo>
                  <a:pt x="2658672" y="753202"/>
                </a:lnTo>
                <a:lnTo>
                  <a:pt x="2690323" y="736673"/>
                </a:lnTo>
                <a:lnTo>
                  <a:pt x="2221903" y="454136"/>
                </a:lnTo>
                <a:lnTo>
                  <a:pt x="2222849" y="689166"/>
                </a:lnTo>
                <a:lnTo>
                  <a:pt x="2122487" y="690696"/>
                </a:lnTo>
                <a:cubicBezTo>
                  <a:pt x="1876013" y="706377"/>
                  <a:pt x="1629819" y="782034"/>
                  <a:pt x="1406021" y="922709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5F639555-5C30-8BE6-1A22-87E1A155122D}"/>
              </a:ext>
            </a:extLst>
          </p:cNvPr>
          <p:cNvSpPr/>
          <p:nvPr/>
        </p:nvSpPr>
        <p:spPr>
          <a:xfrm>
            <a:off x="5927793" y="1202670"/>
            <a:ext cx="4441635" cy="4441635"/>
          </a:xfrm>
          <a:prstGeom prst="donut">
            <a:avLst>
              <a:gd name="adj" fmla="val 155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1829651-28A8-11A7-B55C-2ECF760C033C}"/>
              </a:ext>
            </a:extLst>
          </p:cNvPr>
          <p:cNvSpPr/>
          <p:nvPr/>
        </p:nvSpPr>
        <p:spPr>
          <a:xfrm rot="8711040">
            <a:off x="9376147" y="2147952"/>
            <a:ext cx="500148" cy="197817"/>
          </a:xfrm>
          <a:prstGeom prst="triangle">
            <a:avLst/>
          </a:prstGeom>
          <a:solidFill>
            <a:schemeClr val="bg1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FD1F55B-96E8-8383-F376-984558978B0D}"/>
              </a:ext>
            </a:extLst>
          </p:cNvPr>
          <p:cNvSpPr/>
          <p:nvPr/>
        </p:nvSpPr>
        <p:spPr>
          <a:xfrm rot="15769115">
            <a:off x="8388980" y="5132023"/>
            <a:ext cx="500148" cy="197817"/>
          </a:xfrm>
          <a:prstGeom prst="triangle">
            <a:avLst/>
          </a:prstGeom>
          <a:solidFill>
            <a:schemeClr val="bg1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8B7C660-C8A0-0CA6-7DF4-ED97CB508C97}"/>
              </a:ext>
            </a:extLst>
          </p:cNvPr>
          <p:cNvSpPr/>
          <p:nvPr/>
        </p:nvSpPr>
        <p:spPr>
          <a:xfrm rot="282922">
            <a:off x="6021986" y="3115998"/>
            <a:ext cx="500148" cy="197817"/>
          </a:xfrm>
          <a:prstGeom prst="triangle">
            <a:avLst/>
          </a:prstGeom>
          <a:solidFill>
            <a:schemeClr val="bg1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175191E-28CF-E331-5D03-A7852EC22B46}"/>
              </a:ext>
            </a:extLst>
          </p:cNvPr>
          <p:cNvGrpSpPr/>
          <p:nvPr/>
        </p:nvGrpSpPr>
        <p:grpSpPr>
          <a:xfrm>
            <a:off x="8689936" y="2064276"/>
            <a:ext cx="2107513" cy="3689917"/>
            <a:chOff x="8676601" y="2064276"/>
            <a:chExt cx="2107513" cy="3689917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9F6A282-958D-D831-5507-AB9EE186544D}"/>
                </a:ext>
              </a:extLst>
            </p:cNvPr>
            <p:cNvSpPr/>
            <p:nvPr/>
          </p:nvSpPr>
          <p:spPr>
            <a:xfrm rot="1929163">
              <a:off x="9981164" y="2064276"/>
              <a:ext cx="447135" cy="518702"/>
            </a:xfrm>
            <a:custGeom>
              <a:avLst/>
              <a:gdLst>
                <a:gd name="connsiteX0" fmla="*/ 359458 w 447135"/>
                <a:gd name="connsiteY0" fmla="*/ 0 h 518702"/>
                <a:gd name="connsiteX1" fmla="*/ 447135 w 447135"/>
                <a:gd name="connsiteY1" fmla="*/ 518702 h 518702"/>
                <a:gd name="connsiteX2" fmla="*/ 373331 w 447135"/>
                <a:gd name="connsiteY2" fmla="*/ 489282 h 518702"/>
                <a:gd name="connsiteX3" fmla="*/ 340533 w 447135"/>
                <a:gd name="connsiteY3" fmla="*/ 463892 h 518702"/>
                <a:gd name="connsiteX4" fmla="*/ 158046 w 447135"/>
                <a:gd name="connsiteY4" fmla="*/ 349303 h 518702"/>
                <a:gd name="connsiteX5" fmla="*/ 0 w 447135"/>
                <a:gd name="connsiteY5" fmla="*/ 270270 h 518702"/>
                <a:gd name="connsiteX6" fmla="*/ 359458 w 447135"/>
                <a:gd name="connsiteY6" fmla="*/ 0 h 51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7135" h="518702">
                  <a:moveTo>
                    <a:pt x="359458" y="0"/>
                  </a:moveTo>
                  <a:lnTo>
                    <a:pt x="447135" y="518702"/>
                  </a:lnTo>
                  <a:lnTo>
                    <a:pt x="373331" y="489282"/>
                  </a:lnTo>
                  <a:lnTo>
                    <a:pt x="340533" y="463892"/>
                  </a:lnTo>
                  <a:cubicBezTo>
                    <a:pt x="281398" y="422607"/>
                    <a:pt x="220484" y="384391"/>
                    <a:pt x="158046" y="349303"/>
                  </a:cubicBezTo>
                  <a:lnTo>
                    <a:pt x="0" y="270270"/>
                  </a:lnTo>
                  <a:lnTo>
                    <a:pt x="35945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269FA7D-5FF8-0BF3-8149-DEF5CC418872}"/>
                </a:ext>
              </a:extLst>
            </p:cNvPr>
            <p:cNvSpPr/>
            <p:nvPr/>
          </p:nvSpPr>
          <p:spPr>
            <a:xfrm rot="1929163">
              <a:off x="9280449" y="2589675"/>
              <a:ext cx="300882" cy="345380"/>
            </a:xfrm>
            <a:custGeom>
              <a:avLst/>
              <a:gdLst>
                <a:gd name="connsiteX0" fmla="*/ 0 w 300882"/>
                <a:gd name="connsiteY0" fmla="*/ 0 h 345380"/>
                <a:gd name="connsiteX1" fmla="*/ 36185 w 300882"/>
                <a:gd name="connsiteY1" fmla="*/ 13933 h 345380"/>
                <a:gd name="connsiteX2" fmla="*/ 294196 w 300882"/>
                <a:gd name="connsiteY2" fmla="*/ 159047 h 345380"/>
                <a:gd name="connsiteX3" fmla="*/ 300882 w 300882"/>
                <a:gd name="connsiteY3" fmla="*/ 164223 h 345380"/>
                <a:gd name="connsiteX4" fmla="*/ 54774 w 300882"/>
                <a:gd name="connsiteY4" fmla="*/ 345380 h 345380"/>
                <a:gd name="connsiteX5" fmla="*/ 0 w 300882"/>
                <a:gd name="connsiteY5" fmla="*/ 0 h 34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82" h="345380">
                  <a:moveTo>
                    <a:pt x="0" y="0"/>
                  </a:moveTo>
                  <a:lnTo>
                    <a:pt x="36185" y="13933"/>
                  </a:lnTo>
                  <a:cubicBezTo>
                    <a:pt x="126154" y="53623"/>
                    <a:pt x="212630" y="102101"/>
                    <a:pt x="294196" y="159047"/>
                  </a:cubicBezTo>
                  <a:lnTo>
                    <a:pt x="300882" y="164223"/>
                  </a:lnTo>
                  <a:lnTo>
                    <a:pt x="54774" y="345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61949B5-DDE0-3DF8-40EF-424FBE98B3A7}"/>
                </a:ext>
              </a:extLst>
            </p:cNvPr>
            <p:cNvSpPr/>
            <p:nvPr/>
          </p:nvSpPr>
          <p:spPr>
            <a:xfrm rot="1929163">
              <a:off x="8676601" y="4514849"/>
              <a:ext cx="351789" cy="318177"/>
            </a:xfrm>
            <a:custGeom>
              <a:avLst/>
              <a:gdLst>
                <a:gd name="connsiteX0" fmla="*/ 0 w 351789"/>
                <a:gd name="connsiteY0" fmla="*/ 52535 h 318177"/>
                <a:gd name="connsiteX1" fmla="*/ 351789 w 351789"/>
                <a:gd name="connsiteY1" fmla="*/ 0 h 318177"/>
                <a:gd name="connsiteX2" fmla="*/ 315388 w 351789"/>
                <a:gd name="connsiteY2" fmla="*/ 94537 h 318177"/>
                <a:gd name="connsiteX3" fmla="*/ 249302 w 351789"/>
                <a:gd name="connsiteY3" fmla="*/ 226693 h 318177"/>
                <a:gd name="connsiteX4" fmla="*/ 191857 w 351789"/>
                <a:gd name="connsiteY4" fmla="*/ 318177 h 318177"/>
                <a:gd name="connsiteX5" fmla="*/ 0 w 351789"/>
                <a:gd name="connsiteY5" fmla="*/ 52535 h 31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1789" h="318177">
                  <a:moveTo>
                    <a:pt x="0" y="52535"/>
                  </a:moveTo>
                  <a:lnTo>
                    <a:pt x="351789" y="0"/>
                  </a:lnTo>
                  <a:lnTo>
                    <a:pt x="315388" y="94537"/>
                  </a:lnTo>
                  <a:cubicBezTo>
                    <a:pt x="295544" y="139522"/>
                    <a:pt x="273501" y="183632"/>
                    <a:pt x="249302" y="226693"/>
                  </a:cubicBezTo>
                  <a:lnTo>
                    <a:pt x="191857" y="318177"/>
                  </a:lnTo>
                  <a:lnTo>
                    <a:pt x="0" y="5253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730402A-A745-79C6-3CAA-B37DCA14BF97}"/>
                </a:ext>
              </a:extLst>
            </p:cNvPr>
            <p:cNvSpPr/>
            <p:nvPr/>
          </p:nvSpPr>
          <p:spPr>
            <a:xfrm rot="1929163">
              <a:off x="9050513" y="5190336"/>
              <a:ext cx="503753" cy="467832"/>
            </a:xfrm>
            <a:custGeom>
              <a:avLst/>
              <a:gdLst>
                <a:gd name="connsiteX0" fmla="*/ 263185 w 503753"/>
                <a:gd name="connsiteY0" fmla="*/ 0 h 467832"/>
                <a:gd name="connsiteX1" fmla="*/ 503753 w 503753"/>
                <a:gd name="connsiteY1" fmla="*/ 467832 h 467832"/>
                <a:gd name="connsiteX2" fmla="*/ 0 w 503753"/>
                <a:gd name="connsiteY2" fmla="*/ 466675 h 467832"/>
                <a:gd name="connsiteX3" fmla="*/ 31146 w 503753"/>
                <a:gd name="connsiteY3" fmla="*/ 426441 h 467832"/>
                <a:gd name="connsiteX4" fmla="*/ 241560 w 503753"/>
                <a:gd name="connsiteY4" fmla="*/ 52329 h 467832"/>
                <a:gd name="connsiteX5" fmla="*/ 259204 w 503753"/>
                <a:gd name="connsiteY5" fmla="*/ 6508 h 467832"/>
                <a:gd name="connsiteX6" fmla="*/ 263185 w 503753"/>
                <a:gd name="connsiteY6" fmla="*/ 0 h 46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753" h="467832">
                  <a:moveTo>
                    <a:pt x="263185" y="0"/>
                  </a:moveTo>
                  <a:lnTo>
                    <a:pt x="503753" y="467832"/>
                  </a:lnTo>
                  <a:lnTo>
                    <a:pt x="0" y="466675"/>
                  </a:lnTo>
                  <a:lnTo>
                    <a:pt x="31146" y="426441"/>
                  </a:lnTo>
                  <a:cubicBezTo>
                    <a:pt x="113716" y="308171"/>
                    <a:pt x="184010" y="182783"/>
                    <a:pt x="241560" y="52329"/>
                  </a:cubicBezTo>
                  <a:lnTo>
                    <a:pt x="259204" y="6508"/>
                  </a:lnTo>
                  <a:lnTo>
                    <a:pt x="26318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D8115EA-1CB6-8C29-D93E-A87373C5466E}"/>
                </a:ext>
              </a:extLst>
            </p:cNvPr>
            <p:cNvSpPr/>
            <p:nvPr/>
          </p:nvSpPr>
          <p:spPr>
            <a:xfrm>
              <a:off x="8775787" y="2183493"/>
              <a:ext cx="2008327" cy="3570700"/>
            </a:xfrm>
            <a:custGeom>
              <a:avLst/>
              <a:gdLst>
                <a:gd name="connsiteX0" fmla="*/ 1285076 w 1522563"/>
                <a:gd name="connsiteY0" fmla="*/ 0 h 2707037"/>
                <a:gd name="connsiteX1" fmla="*/ 1365730 w 1522563"/>
                <a:gd name="connsiteY1" fmla="*/ 167428 h 2707037"/>
                <a:gd name="connsiteX2" fmla="*/ 1522563 w 1522563"/>
                <a:gd name="connsiteY2" fmla="*/ 944250 h 2707037"/>
                <a:gd name="connsiteX3" fmla="*/ 478125 w 1522563"/>
                <a:gd name="connsiteY3" fmla="*/ 2699092 h 2707037"/>
                <a:gd name="connsiteX4" fmla="*/ 461633 w 1522563"/>
                <a:gd name="connsiteY4" fmla="*/ 2707037 h 2707037"/>
                <a:gd name="connsiteX5" fmla="*/ 0 w 1522563"/>
                <a:gd name="connsiteY5" fmla="*/ 1757212 h 2707037"/>
                <a:gd name="connsiteX6" fmla="*/ 53205 w 1522563"/>
                <a:gd name="connsiteY6" fmla="*/ 1724889 h 2707037"/>
                <a:gd name="connsiteX7" fmla="*/ 468267 w 1522563"/>
                <a:gd name="connsiteY7" fmla="*/ 944250 h 2707037"/>
                <a:gd name="connsiteX8" fmla="*/ 394286 w 1522563"/>
                <a:gd name="connsiteY8" fmla="*/ 577808 h 2707037"/>
                <a:gd name="connsiteX9" fmla="*/ 363483 w 1522563"/>
                <a:gd name="connsiteY9" fmla="*/ 513864 h 2707037"/>
                <a:gd name="connsiteX10" fmla="*/ 1285076 w 1522563"/>
                <a:gd name="connsiteY10" fmla="*/ 0 h 2707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2563" h="2707037">
                  <a:moveTo>
                    <a:pt x="1285076" y="0"/>
                  </a:moveTo>
                  <a:lnTo>
                    <a:pt x="1365730" y="167428"/>
                  </a:lnTo>
                  <a:cubicBezTo>
                    <a:pt x="1466719" y="406192"/>
                    <a:pt x="1522563" y="668700"/>
                    <a:pt x="1522563" y="944250"/>
                  </a:cubicBezTo>
                  <a:cubicBezTo>
                    <a:pt x="1522563" y="1702014"/>
                    <a:pt x="1100239" y="2361139"/>
                    <a:pt x="478125" y="2699092"/>
                  </a:cubicBezTo>
                  <a:lnTo>
                    <a:pt x="461633" y="2707037"/>
                  </a:lnTo>
                  <a:lnTo>
                    <a:pt x="0" y="1757212"/>
                  </a:lnTo>
                  <a:lnTo>
                    <a:pt x="53205" y="1724889"/>
                  </a:lnTo>
                  <a:cubicBezTo>
                    <a:pt x="303624" y="1555709"/>
                    <a:pt x="468267" y="1269207"/>
                    <a:pt x="468267" y="944250"/>
                  </a:cubicBezTo>
                  <a:cubicBezTo>
                    <a:pt x="468267" y="814267"/>
                    <a:pt x="441924" y="690437"/>
                    <a:pt x="394286" y="577808"/>
                  </a:cubicBezTo>
                  <a:lnTo>
                    <a:pt x="363483" y="513864"/>
                  </a:lnTo>
                  <a:lnTo>
                    <a:pt x="12850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41" name="Graphic 40" descr="Bullseye">
              <a:extLst>
                <a:ext uri="{FF2B5EF4-FFF2-40B4-BE49-F238E27FC236}">
                  <a16:creationId xmlns:a16="http://schemas.microsoft.com/office/drawing/2014/main" id="{861F125A-DE0E-7D98-493A-7898A7389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7374" y="3475776"/>
              <a:ext cx="723680" cy="72368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196F751-A45E-4664-7217-DCC79D3B1301}"/>
              </a:ext>
            </a:extLst>
          </p:cNvPr>
          <p:cNvGrpSpPr/>
          <p:nvPr/>
        </p:nvGrpSpPr>
        <p:grpSpPr>
          <a:xfrm>
            <a:off x="5634713" y="830855"/>
            <a:ext cx="4299585" cy="2398754"/>
            <a:chOff x="5628998" y="796565"/>
            <a:chExt cx="4299585" cy="2398754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65BFAFD-9D67-19F1-2835-BEF148CB1D5E}"/>
                </a:ext>
              </a:extLst>
            </p:cNvPr>
            <p:cNvSpPr/>
            <p:nvPr/>
          </p:nvSpPr>
          <p:spPr>
            <a:xfrm rot="1929163">
              <a:off x="9414598" y="1333400"/>
              <a:ext cx="513985" cy="449365"/>
            </a:xfrm>
            <a:custGeom>
              <a:avLst/>
              <a:gdLst>
                <a:gd name="connsiteX0" fmla="*/ 240470 w 513985"/>
                <a:gd name="connsiteY0" fmla="*/ 0 h 449365"/>
                <a:gd name="connsiteX1" fmla="*/ 513985 w 513985"/>
                <a:gd name="connsiteY1" fmla="*/ 449365 h 449365"/>
                <a:gd name="connsiteX2" fmla="*/ 454466 w 513985"/>
                <a:gd name="connsiteY2" fmla="*/ 449365 h 449365"/>
                <a:gd name="connsiteX3" fmla="*/ 454121 w 513985"/>
                <a:gd name="connsiteY3" fmla="*/ 449269 h 449365"/>
                <a:gd name="connsiteX4" fmla="*/ 31538 w 513985"/>
                <a:gd name="connsiteY4" fmla="*/ 394591 h 449365"/>
                <a:gd name="connsiteX5" fmla="*/ 0 w 513985"/>
                <a:gd name="connsiteY5" fmla="*/ 395072 h 449365"/>
                <a:gd name="connsiteX6" fmla="*/ 240470 w 513985"/>
                <a:gd name="connsiteY6" fmla="*/ 0 h 44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3985" h="449365">
                  <a:moveTo>
                    <a:pt x="240470" y="0"/>
                  </a:moveTo>
                  <a:lnTo>
                    <a:pt x="513985" y="449365"/>
                  </a:lnTo>
                  <a:lnTo>
                    <a:pt x="454466" y="449365"/>
                  </a:lnTo>
                  <a:lnTo>
                    <a:pt x="454121" y="449269"/>
                  </a:lnTo>
                  <a:cubicBezTo>
                    <a:pt x="315589" y="417675"/>
                    <a:pt x="174044" y="399293"/>
                    <a:pt x="31538" y="394591"/>
                  </a:cubicBezTo>
                  <a:lnTo>
                    <a:pt x="0" y="395072"/>
                  </a:lnTo>
                  <a:lnTo>
                    <a:pt x="24047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F33BBB-51C2-1D45-DB54-513F52BE638B}"/>
                </a:ext>
              </a:extLst>
            </p:cNvPr>
            <p:cNvSpPr/>
            <p:nvPr/>
          </p:nvSpPr>
          <p:spPr>
            <a:xfrm rot="1929163">
              <a:off x="8853783" y="2221835"/>
              <a:ext cx="435823" cy="291749"/>
            </a:xfrm>
            <a:custGeom>
              <a:avLst/>
              <a:gdLst>
                <a:gd name="connsiteX0" fmla="*/ 0 w 435823"/>
                <a:gd name="connsiteY0" fmla="*/ 722 h 291749"/>
                <a:gd name="connsiteX1" fmla="*/ 47380 w 435823"/>
                <a:gd name="connsiteY1" fmla="*/ 0 h 291749"/>
                <a:gd name="connsiteX2" fmla="*/ 338819 w 435823"/>
                <a:gd name="connsiteY2" fmla="*/ 37708 h 291749"/>
                <a:gd name="connsiteX3" fmla="*/ 435823 w 435823"/>
                <a:gd name="connsiteY3" fmla="*/ 64758 h 291749"/>
                <a:gd name="connsiteX4" fmla="*/ 1171 w 435823"/>
                <a:gd name="connsiteY4" fmla="*/ 291749 h 291749"/>
                <a:gd name="connsiteX5" fmla="*/ 0 w 435823"/>
                <a:gd name="connsiteY5" fmla="*/ 722 h 29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5823" h="291749">
                  <a:moveTo>
                    <a:pt x="0" y="722"/>
                  </a:moveTo>
                  <a:lnTo>
                    <a:pt x="47380" y="0"/>
                  </a:lnTo>
                  <a:cubicBezTo>
                    <a:pt x="145660" y="3242"/>
                    <a:pt x="243278" y="15919"/>
                    <a:pt x="338819" y="37708"/>
                  </a:cubicBezTo>
                  <a:lnTo>
                    <a:pt x="435823" y="64758"/>
                  </a:lnTo>
                  <a:lnTo>
                    <a:pt x="1171" y="291749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D681EB2-9C4C-A81C-4593-EF9FE62D75EF}"/>
                </a:ext>
              </a:extLst>
            </p:cNvPr>
            <p:cNvSpPr/>
            <p:nvPr/>
          </p:nvSpPr>
          <p:spPr>
            <a:xfrm rot="1929163">
              <a:off x="5659596" y="2466158"/>
              <a:ext cx="468824" cy="485700"/>
            </a:xfrm>
            <a:custGeom>
              <a:avLst/>
              <a:gdLst>
                <a:gd name="connsiteX0" fmla="*/ 330399 w 468824"/>
                <a:gd name="connsiteY0" fmla="*/ 0 h 485700"/>
                <a:gd name="connsiteX1" fmla="*/ 330965 w 468824"/>
                <a:gd name="connsiteY1" fmla="*/ 5029 h 485700"/>
                <a:gd name="connsiteX2" fmla="*/ 443257 w 468824"/>
                <a:gd name="connsiteY2" fmla="*/ 426832 h 485700"/>
                <a:gd name="connsiteX3" fmla="*/ 468824 w 468824"/>
                <a:gd name="connsiteY3" fmla="*/ 485700 h 485700"/>
                <a:gd name="connsiteX4" fmla="*/ 0 w 468824"/>
                <a:gd name="connsiteY4" fmla="*/ 354325 h 485700"/>
                <a:gd name="connsiteX5" fmla="*/ 330399 w 468824"/>
                <a:gd name="connsiteY5" fmla="*/ 0 h 48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824" h="485700">
                  <a:moveTo>
                    <a:pt x="330399" y="0"/>
                  </a:moveTo>
                  <a:lnTo>
                    <a:pt x="330965" y="5029"/>
                  </a:lnTo>
                  <a:cubicBezTo>
                    <a:pt x="354092" y="147406"/>
                    <a:pt x="391366" y="288690"/>
                    <a:pt x="443257" y="426832"/>
                  </a:cubicBezTo>
                  <a:lnTo>
                    <a:pt x="468824" y="485700"/>
                  </a:lnTo>
                  <a:lnTo>
                    <a:pt x="0" y="354325"/>
                  </a:lnTo>
                  <a:lnTo>
                    <a:pt x="330399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BFE70BE-A034-3B8A-39F8-8DDB4AD1C668}"/>
                </a:ext>
              </a:extLst>
            </p:cNvPr>
            <p:cNvSpPr/>
            <p:nvPr/>
          </p:nvSpPr>
          <p:spPr>
            <a:xfrm rot="1929163">
              <a:off x="6640669" y="2832889"/>
              <a:ext cx="307162" cy="362430"/>
            </a:xfrm>
            <a:custGeom>
              <a:avLst/>
              <a:gdLst>
                <a:gd name="connsiteX0" fmla="*/ 0 w 307162"/>
                <a:gd name="connsiteY0" fmla="*/ 0 h 362430"/>
                <a:gd name="connsiteX1" fmla="*/ 307162 w 307162"/>
                <a:gd name="connsiteY1" fmla="*/ 30642 h 362430"/>
                <a:gd name="connsiteX2" fmla="*/ 91354 w 307162"/>
                <a:gd name="connsiteY2" fmla="*/ 362430 h 362430"/>
                <a:gd name="connsiteX3" fmla="*/ 83457 w 307162"/>
                <a:gd name="connsiteY3" fmla="*/ 344248 h 362430"/>
                <a:gd name="connsiteX4" fmla="*/ 6014 w 307162"/>
                <a:gd name="connsiteY4" fmla="*/ 53349 h 362430"/>
                <a:gd name="connsiteX5" fmla="*/ 0 w 307162"/>
                <a:gd name="connsiteY5" fmla="*/ 0 h 36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62" h="362430">
                  <a:moveTo>
                    <a:pt x="0" y="0"/>
                  </a:moveTo>
                  <a:lnTo>
                    <a:pt x="307162" y="30642"/>
                  </a:lnTo>
                  <a:lnTo>
                    <a:pt x="91354" y="362430"/>
                  </a:lnTo>
                  <a:lnTo>
                    <a:pt x="83457" y="344248"/>
                  </a:lnTo>
                  <a:cubicBezTo>
                    <a:pt x="47671" y="248978"/>
                    <a:pt x="21964" y="151540"/>
                    <a:pt x="6014" y="533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13341ED-4AE1-52CC-9CB0-34EF90BE28D0}"/>
                </a:ext>
              </a:extLst>
            </p:cNvPr>
            <p:cNvSpPr/>
            <p:nvPr/>
          </p:nvSpPr>
          <p:spPr>
            <a:xfrm>
              <a:off x="5628998" y="796565"/>
              <a:ext cx="4181871" cy="2168919"/>
            </a:xfrm>
            <a:custGeom>
              <a:avLst/>
              <a:gdLst>
                <a:gd name="connsiteX0" fmla="*/ 1912509 w 3170381"/>
                <a:gd name="connsiteY0" fmla="*/ 0 h 1644312"/>
                <a:gd name="connsiteX1" fmla="*/ 3028331 w 3170381"/>
                <a:gd name="connsiteY1" fmla="*/ 340837 h 1644312"/>
                <a:gd name="connsiteX2" fmla="*/ 3170381 w 3170381"/>
                <a:gd name="connsiteY2" fmla="*/ 447059 h 1644312"/>
                <a:gd name="connsiteX3" fmla="*/ 2418478 w 3170381"/>
                <a:gd name="connsiteY3" fmla="*/ 1202690 h 1644312"/>
                <a:gd name="connsiteX4" fmla="*/ 2361245 w 3170381"/>
                <a:gd name="connsiteY4" fmla="*/ 1167920 h 1644312"/>
                <a:gd name="connsiteX5" fmla="*/ 1912509 w 3170381"/>
                <a:gd name="connsiteY5" fmla="*/ 1054296 h 1644312"/>
                <a:gd name="connsiteX6" fmla="*/ 1045072 w 3170381"/>
                <a:gd name="connsiteY6" fmla="*/ 1629272 h 1644312"/>
                <a:gd name="connsiteX7" fmla="*/ 1039568 w 3170381"/>
                <a:gd name="connsiteY7" fmla="*/ 1644312 h 1644312"/>
                <a:gd name="connsiteX8" fmla="*/ 0 w 3170381"/>
                <a:gd name="connsiteY8" fmla="*/ 1427599 h 1644312"/>
                <a:gd name="connsiteX9" fmla="*/ 6518 w 3170381"/>
                <a:gd name="connsiteY9" fmla="*/ 1402250 h 1644312"/>
                <a:gd name="connsiteX10" fmla="*/ 1912509 w 3170381"/>
                <a:gd name="connsiteY10" fmla="*/ 0 h 164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70381" h="1644312">
                  <a:moveTo>
                    <a:pt x="1912509" y="0"/>
                  </a:moveTo>
                  <a:cubicBezTo>
                    <a:pt x="2325835" y="0"/>
                    <a:pt x="2709814" y="125650"/>
                    <a:pt x="3028331" y="340837"/>
                  </a:cubicBezTo>
                  <a:lnTo>
                    <a:pt x="3170381" y="447059"/>
                  </a:lnTo>
                  <a:lnTo>
                    <a:pt x="2418478" y="1202690"/>
                  </a:lnTo>
                  <a:lnTo>
                    <a:pt x="2361245" y="1167920"/>
                  </a:lnTo>
                  <a:cubicBezTo>
                    <a:pt x="2227852" y="1095457"/>
                    <a:pt x="2074988" y="1054296"/>
                    <a:pt x="1912509" y="1054296"/>
                  </a:cubicBezTo>
                  <a:cubicBezTo>
                    <a:pt x="1522561" y="1054296"/>
                    <a:pt x="1187987" y="1291383"/>
                    <a:pt x="1045072" y="1629272"/>
                  </a:cubicBezTo>
                  <a:lnTo>
                    <a:pt x="1039568" y="1644312"/>
                  </a:lnTo>
                  <a:lnTo>
                    <a:pt x="0" y="1427599"/>
                  </a:lnTo>
                  <a:lnTo>
                    <a:pt x="6518" y="1402250"/>
                  </a:lnTo>
                  <a:cubicBezTo>
                    <a:pt x="259199" y="589858"/>
                    <a:pt x="1016970" y="0"/>
                    <a:pt x="19125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43" name="Graphic 42" descr="Lightbulb">
              <a:extLst>
                <a:ext uri="{FF2B5EF4-FFF2-40B4-BE49-F238E27FC236}">
                  <a16:creationId xmlns:a16="http://schemas.microsoft.com/office/drawing/2014/main" id="{4F180969-984F-6869-61B1-CD0AD0EBD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56823" y="1253111"/>
              <a:ext cx="723680" cy="72368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42D192A-FE77-59BE-43B8-2B1687C05393}"/>
              </a:ext>
            </a:extLst>
          </p:cNvPr>
          <p:cNvGrpSpPr/>
          <p:nvPr/>
        </p:nvGrpSpPr>
        <p:grpSpPr>
          <a:xfrm>
            <a:off x="5537280" y="3458120"/>
            <a:ext cx="2999351" cy="2609029"/>
            <a:chOff x="5533470" y="3452405"/>
            <a:chExt cx="2999351" cy="2609029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0D758B2-68C0-BA99-5502-F817D5E4791E}"/>
                </a:ext>
              </a:extLst>
            </p:cNvPr>
            <p:cNvSpPr/>
            <p:nvPr/>
          </p:nvSpPr>
          <p:spPr>
            <a:xfrm rot="1929163">
              <a:off x="5603478" y="3452405"/>
              <a:ext cx="526006" cy="414685"/>
            </a:xfrm>
            <a:custGeom>
              <a:avLst/>
              <a:gdLst>
                <a:gd name="connsiteX0" fmla="*/ 206932 w 526006"/>
                <a:gd name="connsiteY0" fmla="*/ 0 h 414685"/>
                <a:gd name="connsiteX1" fmla="*/ 319727 w 526006"/>
                <a:gd name="connsiteY1" fmla="*/ 160828 h 414685"/>
                <a:gd name="connsiteX2" fmla="*/ 465567 w 526006"/>
                <a:gd name="connsiteY2" fmla="*/ 329606 h 414685"/>
                <a:gd name="connsiteX3" fmla="*/ 494508 w 526006"/>
                <a:gd name="connsiteY3" fmla="*/ 357001 h 414685"/>
                <a:gd name="connsiteX4" fmla="*/ 526006 w 526006"/>
                <a:gd name="connsiteY4" fmla="*/ 407110 h 414685"/>
                <a:gd name="connsiteX5" fmla="*/ 0 w 526006"/>
                <a:gd name="connsiteY5" fmla="*/ 414685 h 414685"/>
                <a:gd name="connsiteX6" fmla="*/ 206932 w 526006"/>
                <a:gd name="connsiteY6" fmla="*/ 0 h 41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6006" h="414685">
                  <a:moveTo>
                    <a:pt x="206932" y="0"/>
                  </a:moveTo>
                  <a:lnTo>
                    <a:pt x="319727" y="160828"/>
                  </a:lnTo>
                  <a:cubicBezTo>
                    <a:pt x="365876" y="220000"/>
                    <a:pt x="414575" y="276279"/>
                    <a:pt x="465567" y="329606"/>
                  </a:cubicBezTo>
                  <a:lnTo>
                    <a:pt x="494508" y="357001"/>
                  </a:lnTo>
                  <a:lnTo>
                    <a:pt x="526006" y="407110"/>
                  </a:lnTo>
                  <a:lnTo>
                    <a:pt x="0" y="414685"/>
                  </a:lnTo>
                  <a:lnTo>
                    <a:pt x="206932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B27197F-AB65-5658-2048-7E0379C142BE}"/>
                </a:ext>
              </a:extLst>
            </p:cNvPr>
            <p:cNvSpPr/>
            <p:nvPr/>
          </p:nvSpPr>
          <p:spPr>
            <a:xfrm rot="1929163">
              <a:off x="6533886" y="3496542"/>
              <a:ext cx="335557" cy="302793"/>
            </a:xfrm>
            <a:custGeom>
              <a:avLst/>
              <a:gdLst>
                <a:gd name="connsiteX0" fmla="*/ 0 w 335557"/>
                <a:gd name="connsiteY0" fmla="*/ 39713 h 302793"/>
                <a:gd name="connsiteX1" fmla="*/ 335557 w 335557"/>
                <a:gd name="connsiteY1" fmla="*/ 0 h 302793"/>
                <a:gd name="connsiteX2" fmla="*/ 221775 w 335557"/>
                <a:gd name="connsiteY2" fmla="*/ 302793 h 302793"/>
                <a:gd name="connsiteX3" fmla="*/ 167267 w 335557"/>
                <a:gd name="connsiteY3" fmla="*/ 251197 h 302793"/>
                <a:gd name="connsiteX4" fmla="*/ 66687 w 335557"/>
                <a:gd name="connsiteY4" fmla="*/ 134797 h 302793"/>
                <a:gd name="connsiteX5" fmla="*/ 0 w 335557"/>
                <a:gd name="connsiteY5" fmla="*/ 39713 h 30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557" h="302793">
                  <a:moveTo>
                    <a:pt x="0" y="39713"/>
                  </a:moveTo>
                  <a:lnTo>
                    <a:pt x="335557" y="0"/>
                  </a:lnTo>
                  <a:lnTo>
                    <a:pt x="221775" y="302793"/>
                  </a:lnTo>
                  <a:lnTo>
                    <a:pt x="167267" y="251197"/>
                  </a:lnTo>
                  <a:cubicBezTo>
                    <a:pt x="132100" y="214420"/>
                    <a:pt x="98514" y="175606"/>
                    <a:pt x="66687" y="134797"/>
                  </a:cubicBezTo>
                  <a:lnTo>
                    <a:pt x="0" y="3971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47CB113-9CD3-C118-6282-EAB211A39FEE}"/>
                </a:ext>
              </a:extLst>
            </p:cNvPr>
            <p:cNvSpPr/>
            <p:nvPr/>
          </p:nvSpPr>
          <p:spPr>
            <a:xfrm rot="1929163">
              <a:off x="8043335" y="4734345"/>
              <a:ext cx="330774" cy="299944"/>
            </a:xfrm>
            <a:custGeom>
              <a:avLst/>
              <a:gdLst>
                <a:gd name="connsiteX0" fmla="*/ 0 w 330774"/>
                <a:gd name="connsiteY0" fmla="*/ 0 h 299944"/>
                <a:gd name="connsiteX1" fmla="*/ 330774 w 330774"/>
                <a:gd name="connsiteY1" fmla="*/ 108442 h 299944"/>
                <a:gd name="connsiteX2" fmla="*/ 280534 w 330774"/>
                <a:gd name="connsiteY2" fmla="*/ 151854 h 299944"/>
                <a:gd name="connsiteX3" fmla="*/ 152162 w 330774"/>
                <a:gd name="connsiteY3" fmla="*/ 241887 h 299944"/>
                <a:gd name="connsiteX4" fmla="*/ 48544 w 330774"/>
                <a:gd name="connsiteY4" fmla="*/ 299944 h 299944"/>
                <a:gd name="connsiteX5" fmla="*/ 0 w 330774"/>
                <a:gd name="connsiteY5" fmla="*/ 0 h 29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774" h="299944">
                  <a:moveTo>
                    <a:pt x="0" y="0"/>
                  </a:moveTo>
                  <a:lnTo>
                    <a:pt x="330774" y="108442"/>
                  </a:lnTo>
                  <a:lnTo>
                    <a:pt x="280534" y="151854"/>
                  </a:lnTo>
                  <a:cubicBezTo>
                    <a:pt x="239726" y="183683"/>
                    <a:pt x="196922" y="213752"/>
                    <a:pt x="152162" y="241887"/>
                  </a:cubicBezTo>
                  <a:lnTo>
                    <a:pt x="48544" y="299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9E6150B-0CD8-8E47-7319-34D1BBB74FC1}"/>
                </a:ext>
              </a:extLst>
            </p:cNvPr>
            <p:cNvSpPr/>
            <p:nvPr/>
          </p:nvSpPr>
          <p:spPr>
            <a:xfrm rot="1929163">
              <a:off x="8126482" y="5445972"/>
              <a:ext cx="406339" cy="516710"/>
            </a:xfrm>
            <a:custGeom>
              <a:avLst/>
              <a:gdLst>
                <a:gd name="connsiteX0" fmla="*/ 398898 w 406339"/>
                <a:gd name="connsiteY0" fmla="*/ 0 h 516710"/>
                <a:gd name="connsiteX1" fmla="*/ 406339 w 406339"/>
                <a:gd name="connsiteY1" fmla="*/ 516710 h 516710"/>
                <a:gd name="connsiteX2" fmla="*/ 0 w 406339"/>
                <a:gd name="connsiteY2" fmla="*/ 313943 h 516710"/>
                <a:gd name="connsiteX3" fmla="*/ 17953 w 406339"/>
                <a:gd name="connsiteY3" fmla="*/ 303884 h 516710"/>
                <a:gd name="connsiteX4" fmla="*/ 372870 w 406339"/>
                <a:gd name="connsiteY4" fmla="*/ 27497 h 516710"/>
                <a:gd name="connsiteX5" fmla="*/ 398898 w 406339"/>
                <a:gd name="connsiteY5" fmla="*/ 0 h 51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339" h="516710">
                  <a:moveTo>
                    <a:pt x="398898" y="0"/>
                  </a:moveTo>
                  <a:lnTo>
                    <a:pt x="406339" y="516710"/>
                  </a:lnTo>
                  <a:lnTo>
                    <a:pt x="0" y="313943"/>
                  </a:lnTo>
                  <a:lnTo>
                    <a:pt x="17953" y="303884"/>
                  </a:lnTo>
                  <a:cubicBezTo>
                    <a:pt x="147755" y="222293"/>
                    <a:pt x="266216" y="129480"/>
                    <a:pt x="372870" y="27497"/>
                  </a:cubicBezTo>
                  <a:lnTo>
                    <a:pt x="39889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9805D9C-8592-520D-8FC2-6DDB59934293}"/>
                </a:ext>
              </a:extLst>
            </p:cNvPr>
            <p:cNvSpPr/>
            <p:nvPr/>
          </p:nvSpPr>
          <p:spPr>
            <a:xfrm>
              <a:off x="5533470" y="3599688"/>
              <a:ext cx="2838087" cy="2461746"/>
            </a:xfrm>
            <a:custGeom>
              <a:avLst/>
              <a:gdLst>
                <a:gd name="connsiteX0" fmla="*/ 1053432 w 2151625"/>
                <a:gd name="connsiteY0" fmla="*/ 0 h 1866311"/>
                <a:gd name="connsiteX1" fmla="*/ 1062639 w 2151625"/>
                <a:gd name="connsiteY1" fmla="*/ 60326 h 1866311"/>
                <a:gd name="connsiteX2" fmla="*/ 1888676 w 2151625"/>
                <a:gd name="connsiteY2" fmla="*/ 807155 h 1866311"/>
                <a:gd name="connsiteX3" fmla="*/ 1968526 w 2151625"/>
                <a:gd name="connsiteY3" fmla="*/ 811187 h 1866311"/>
                <a:gd name="connsiteX4" fmla="*/ 2151625 w 2151625"/>
                <a:gd name="connsiteY4" fmla="*/ 1857894 h 1866311"/>
                <a:gd name="connsiteX5" fmla="*/ 1984931 w 2151625"/>
                <a:gd name="connsiteY5" fmla="*/ 1866311 h 1866311"/>
                <a:gd name="connsiteX6" fmla="*/ 29763 w 2151625"/>
                <a:gd name="connsiteY6" fmla="*/ 272803 h 1866311"/>
                <a:gd name="connsiteX7" fmla="*/ 0 w 2151625"/>
                <a:gd name="connsiteY7" fmla="*/ 77783 h 1866311"/>
                <a:gd name="connsiteX8" fmla="*/ 1053432 w 2151625"/>
                <a:gd name="connsiteY8" fmla="*/ 0 h 186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1625" h="1866311">
                  <a:moveTo>
                    <a:pt x="1053432" y="0"/>
                  </a:moveTo>
                  <a:lnTo>
                    <a:pt x="1062639" y="60326"/>
                  </a:lnTo>
                  <a:cubicBezTo>
                    <a:pt x="1144153" y="458672"/>
                    <a:pt x="1477256" y="765373"/>
                    <a:pt x="1888676" y="807155"/>
                  </a:cubicBezTo>
                  <a:lnTo>
                    <a:pt x="1968526" y="811187"/>
                  </a:lnTo>
                  <a:lnTo>
                    <a:pt x="2151625" y="1857894"/>
                  </a:lnTo>
                  <a:lnTo>
                    <a:pt x="1984931" y="1866311"/>
                  </a:lnTo>
                  <a:cubicBezTo>
                    <a:pt x="1020504" y="1866311"/>
                    <a:pt x="215856" y="1182216"/>
                    <a:pt x="29763" y="272803"/>
                  </a:cubicBezTo>
                  <a:lnTo>
                    <a:pt x="0" y="77783"/>
                  </a:lnTo>
                  <a:lnTo>
                    <a:pt x="1053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45" name="Graphic 44" descr="Single gear">
              <a:extLst>
                <a:ext uri="{FF2B5EF4-FFF2-40B4-BE49-F238E27FC236}">
                  <a16:creationId xmlns:a16="http://schemas.microsoft.com/office/drawing/2014/main" id="{E1630B3E-236D-F5D1-4504-C023B8C0A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97052" y="4529780"/>
              <a:ext cx="723680" cy="72368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A8C5D13-0378-70A3-81F5-16DCA9F455F6}"/>
              </a:ext>
            </a:extLst>
          </p:cNvPr>
          <p:cNvSpPr txBox="1"/>
          <p:nvPr/>
        </p:nvSpPr>
        <p:spPr>
          <a:xfrm>
            <a:off x="7035477" y="3158285"/>
            <a:ext cx="222013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Schoolbook"/>
                <a:cs typeface="Browallia New"/>
              </a:rPr>
              <a:t>3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E4085AE-C6C7-91D8-5ECD-64803651571B}"/>
              </a:ext>
            </a:extLst>
          </p:cNvPr>
          <p:cNvGrpSpPr/>
          <p:nvPr/>
        </p:nvGrpSpPr>
        <p:grpSpPr>
          <a:xfrm>
            <a:off x="1640246" y="1260564"/>
            <a:ext cx="3379770" cy="1420849"/>
            <a:chOff x="1640246" y="1260564"/>
            <a:chExt cx="3379770" cy="142084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0550B5-391B-80EF-27E9-CECF101C0A04}"/>
                </a:ext>
              </a:extLst>
            </p:cNvPr>
            <p:cNvSpPr txBox="1"/>
            <p:nvPr/>
          </p:nvSpPr>
          <p:spPr>
            <a:xfrm>
              <a:off x="1640246" y="1260564"/>
              <a:ext cx="3379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Futura BdCn BT" panose="020B0706020204020204" pitchFamily="34" charset="0"/>
                </a:rPr>
                <a:t>OPTION 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60535A0-59F5-AAB4-C67D-40E704F07BC5}"/>
                </a:ext>
              </a:extLst>
            </p:cNvPr>
            <p:cNvSpPr txBox="1"/>
            <p:nvPr/>
          </p:nvSpPr>
          <p:spPr>
            <a:xfrm>
              <a:off x="1647621" y="1573417"/>
              <a:ext cx="32638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37B3B15-8CE1-2C59-ACA3-E888CBFB813F}"/>
              </a:ext>
            </a:extLst>
          </p:cNvPr>
          <p:cNvGrpSpPr/>
          <p:nvPr/>
        </p:nvGrpSpPr>
        <p:grpSpPr>
          <a:xfrm>
            <a:off x="1640246" y="2748398"/>
            <a:ext cx="3379770" cy="1420849"/>
            <a:chOff x="1640246" y="2748398"/>
            <a:chExt cx="3379770" cy="142084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A90B742-6E60-6A53-13BD-CD787D8BE6BA}"/>
                </a:ext>
              </a:extLst>
            </p:cNvPr>
            <p:cNvSpPr txBox="1"/>
            <p:nvPr/>
          </p:nvSpPr>
          <p:spPr>
            <a:xfrm>
              <a:off x="1640246" y="2748398"/>
              <a:ext cx="3379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3399"/>
                  </a:solidFill>
                  <a:latin typeface="Futura BdCn BT" panose="020B0706020204020204" pitchFamily="34" charset="0"/>
                </a:rPr>
                <a:t>OPTION 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D5A879-246F-B46F-968F-BD5180AA4FF4}"/>
                </a:ext>
              </a:extLst>
            </p:cNvPr>
            <p:cNvSpPr txBox="1"/>
            <p:nvPr/>
          </p:nvSpPr>
          <p:spPr>
            <a:xfrm>
              <a:off x="1647621" y="3061251"/>
              <a:ext cx="32638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802BDC1-836D-187B-0555-A22C7F93A7C5}"/>
              </a:ext>
            </a:extLst>
          </p:cNvPr>
          <p:cNvGrpSpPr/>
          <p:nvPr/>
        </p:nvGrpSpPr>
        <p:grpSpPr>
          <a:xfrm>
            <a:off x="1640246" y="4193399"/>
            <a:ext cx="3379770" cy="1420849"/>
            <a:chOff x="1640246" y="4193399"/>
            <a:chExt cx="3379770" cy="142084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9C56C45-D1B4-F884-0DA1-07A54946FAE7}"/>
                </a:ext>
              </a:extLst>
            </p:cNvPr>
            <p:cNvSpPr txBox="1"/>
            <p:nvPr/>
          </p:nvSpPr>
          <p:spPr>
            <a:xfrm>
              <a:off x="1640246" y="4193399"/>
              <a:ext cx="3379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C000"/>
                  </a:solidFill>
                  <a:latin typeface="Futura BdCn BT" panose="020B0706020204020204" pitchFamily="34" charset="0"/>
                </a:rPr>
                <a:t>OPTION 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E700DB9-29BA-7C6E-8B5C-584F6AF8A97A}"/>
                </a:ext>
              </a:extLst>
            </p:cNvPr>
            <p:cNvSpPr txBox="1"/>
            <p:nvPr/>
          </p:nvSpPr>
          <p:spPr>
            <a:xfrm>
              <a:off x="1647621" y="4506252"/>
              <a:ext cx="32638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876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5" grpId="0" animBg="1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41F6-ADC2-2E57-2AA5-038E7EC9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4F2E2-FD1A-DCDA-B094-28C408F1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20CB08-55D1-1002-C071-0351788BEB48}"/>
              </a:ext>
            </a:extLst>
          </p:cNvPr>
          <p:cNvSpPr/>
          <p:nvPr/>
        </p:nvSpPr>
        <p:spPr>
          <a:xfrm rot="14290389">
            <a:off x="5006755" y="3835391"/>
            <a:ext cx="3881226" cy="2168919"/>
          </a:xfrm>
          <a:custGeom>
            <a:avLst/>
            <a:gdLst>
              <a:gd name="connsiteX0" fmla="*/ 1912509 w 3170381"/>
              <a:gd name="connsiteY0" fmla="*/ 0 h 1644312"/>
              <a:gd name="connsiteX1" fmla="*/ 3028331 w 3170381"/>
              <a:gd name="connsiteY1" fmla="*/ 340837 h 1644312"/>
              <a:gd name="connsiteX2" fmla="*/ 3170381 w 3170381"/>
              <a:gd name="connsiteY2" fmla="*/ 447059 h 1644312"/>
              <a:gd name="connsiteX3" fmla="*/ 2418478 w 3170381"/>
              <a:gd name="connsiteY3" fmla="*/ 1202690 h 1644312"/>
              <a:gd name="connsiteX4" fmla="*/ 2361245 w 3170381"/>
              <a:gd name="connsiteY4" fmla="*/ 1167920 h 1644312"/>
              <a:gd name="connsiteX5" fmla="*/ 1912509 w 3170381"/>
              <a:gd name="connsiteY5" fmla="*/ 1054296 h 1644312"/>
              <a:gd name="connsiteX6" fmla="*/ 1045072 w 3170381"/>
              <a:gd name="connsiteY6" fmla="*/ 1629272 h 1644312"/>
              <a:gd name="connsiteX7" fmla="*/ 1039568 w 3170381"/>
              <a:gd name="connsiteY7" fmla="*/ 1644312 h 1644312"/>
              <a:gd name="connsiteX8" fmla="*/ 0 w 3170381"/>
              <a:gd name="connsiteY8" fmla="*/ 1427599 h 1644312"/>
              <a:gd name="connsiteX9" fmla="*/ 6518 w 3170381"/>
              <a:gd name="connsiteY9" fmla="*/ 1402250 h 1644312"/>
              <a:gd name="connsiteX10" fmla="*/ 1912509 w 3170381"/>
              <a:gd name="connsiteY10" fmla="*/ 0 h 164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70381" h="1644312">
                <a:moveTo>
                  <a:pt x="1912509" y="0"/>
                </a:moveTo>
                <a:cubicBezTo>
                  <a:pt x="2325835" y="0"/>
                  <a:pt x="2709814" y="125650"/>
                  <a:pt x="3028331" y="340837"/>
                </a:cubicBezTo>
                <a:lnTo>
                  <a:pt x="3170381" y="447059"/>
                </a:lnTo>
                <a:lnTo>
                  <a:pt x="2418478" y="1202690"/>
                </a:lnTo>
                <a:lnTo>
                  <a:pt x="2361245" y="1167920"/>
                </a:lnTo>
                <a:cubicBezTo>
                  <a:pt x="2227852" y="1095457"/>
                  <a:pt x="2074988" y="1054296"/>
                  <a:pt x="1912509" y="1054296"/>
                </a:cubicBezTo>
                <a:cubicBezTo>
                  <a:pt x="1522561" y="1054296"/>
                  <a:pt x="1187987" y="1291383"/>
                  <a:pt x="1045072" y="1629272"/>
                </a:cubicBezTo>
                <a:lnTo>
                  <a:pt x="1039568" y="1644312"/>
                </a:lnTo>
                <a:lnTo>
                  <a:pt x="0" y="1427599"/>
                </a:lnTo>
                <a:lnTo>
                  <a:pt x="6518" y="1402250"/>
                </a:lnTo>
                <a:cubicBezTo>
                  <a:pt x="259199" y="589858"/>
                  <a:pt x="1016970" y="0"/>
                  <a:pt x="1912509" y="0"/>
                </a:cubicBez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E0D5A0B-72AF-B029-BA6D-0313086A7D92}"/>
              </a:ext>
            </a:extLst>
          </p:cNvPr>
          <p:cNvSpPr/>
          <p:nvPr/>
        </p:nvSpPr>
        <p:spPr>
          <a:xfrm rot="7458870">
            <a:off x="7842638" y="2914583"/>
            <a:ext cx="4181871" cy="2168919"/>
          </a:xfrm>
          <a:custGeom>
            <a:avLst/>
            <a:gdLst>
              <a:gd name="connsiteX0" fmla="*/ 1912509 w 3170381"/>
              <a:gd name="connsiteY0" fmla="*/ 0 h 1644312"/>
              <a:gd name="connsiteX1" fmla="*/ 3028331 w 3170381"/>
              <a:gd name="connsiteY1" fmla="*/ 340837 h 1644312"/>
              <a:gd name="connsiteX2" fmla="*/ 3170381 w 3170381"/>
              <a:gd name="connsiteY2" fmla="*/ 447059 h 1644312"/>
              <a:gd name="connsiteX3" fmla="*/ 2418478 w 3170381"/>
              <a:gd name="connsiteY3" fmla="*/ 1202690 h 1644312"/>
              <a:gd name="connsiteX4" fmla="*/ 2361245 w 3170381"/>
              <a:gd name="connsiteY4" fmla="*/ 1167920 h 1644312"/>
              <a:gd name="connsiteX5" fmla="*/ 1912509 w 3170381"/>
              <a:gd name="connsiteY5" fmla="*/ 1054296 h 1644312"/>
              <a:gd name="connsiteX6" fmla="*/ 1045072 w 3170381"/>
              <a:gd name="connsiteY6" fmla="*/ 1629272 h 1644312"/>
              <a:gd name="connsiteX7" fmla="*/ 1039568 w 3170381"/>
              <a:gd name="connsiteY7" fmla="*/ 1644312 h 1644312"/>
              <a:gd name="connsiteX8" fmla="*/ 0 w 3170381"/>
              <a:gd name="connsiteY8" fmla="*/ 1427599 h 1644312"/>
              <a:gd name="connsiteX9" fmla="*/ 6518 w 3170381"/>
              <a:gd name="connsiteY9" fmla="*/ 1402250 h 1644312"/>
              <a:gd name="connsiteX10" fmla="*/ 1912509 w 3170381"/>
              <a:gd name="connsiteY10" fmla="*/ 0 h 164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70381" h="1644312">
                <a:moveTo>
                  <a:pt x="1912509" y="0"/>
                </a:moveTo>
                <a:cubicBezTo>
                  <a:pt x="2325835" y="0"/>
                  <a:pt x="2709814" y="125650"/>
                  <a:pt x="3028331" y="340837"/>
                </a:cubicBezTo>
                <a:lnTo>
                  <a:pt x="3170381" y="447059"/>
                </a:lnTo>
                <a:lnTo>
                  <a:pt x="2418478" y="1202690"/>
                </a:lnTo>
                <a:lnTo>
                  <a:pt x="2361245" y="1167920"/>
                </a:lnTo>
                <a:cubicBezTo>
                  <a:pt x="2227852" y="1095457"/>
                  <a:pt x="2074988" y="1054296"/>
                  <a:pt x="1912509" y="1054296"/>
                </a:cubicBezTo>
                <a:cubicBezTo>
                  <a:pt x="1522561" y="1054296"/>
                  <a:pt x="1187987" y="1291383"/>
                  <a:pt x="1045072" y="1629272"/>
                </a:cubicBezTo>
                <a:lnTo>
                  <a:pt x="1039568" y="1644312"/>
                </a:lnTo>
                <a:lnTo>
                  <a:pt x="0" y="1427599"/>
                </a:lnTo>
                <a:lnTo>
                  <a:pt x="6518" y="1402250"/>
                </a:lnTo>
                <a:cubicBezTo>
                  <a:pt x="259199" y="589858"/>
                  <a:pt x="1016970" y="0"/>
                  <a:pt x="1912509" y="0"/>
                </a:cubicBez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9932B9A-3CAE-3780-14ED-353E4C301857}"/>
              </a:ext>
            </a:extLst>
          </p:cNvPr>
          <p:cNvSpPr/>
          <p:nvPr/>
        </p:nvSpPr>
        <p:spPr>
          <a:xfrm>
            <a:off x="5505191" y="530204"/>
            <a:ext cx="4181871" cy="2168919"/>
          </a:xfrm>
          <a:custGeom>
            <a:avLst/>
            <a:gdLst>
              <a:gd name="connsiteX0" fmla="*/ 1912509 w 3170381"/>
              <a:gd name="connsiteY0" fmla="*/ 0 h 1644312"/>
              <a:gd name="connsiteX1" fmla="*/ 3028331 w 3170381"/>
              <a:gd name="connsiteY1" fmla="*/ 340837 h 1644312"/>
              <a:gd name="connsiteX2" fmla="*/ 3170381 w 3170381"/>
              <a:gd name="connsiteY2" fmla="*/ 447059 h 1644312"/>
              <a:gd name="connsiteX3" fmla="*/ 2418478 w 3170381"/>
              <a:gd name="connsiteY3" fmla="*/ 1202690 h 1644312"/>
              <a:gd name="connsiteX4" fmla="*/ 2361245 w 3170381"/>
              <a:gd name="connsiteY4" fmla="*/ 1167920 h 1644312"/>
              <a:gd name="connsiteX5" fmla="*/ 1912509 w 3170381"/>
              <a:gd name="connsiteY5" fmla="*/ 1054296 h 1644312"/>
              <a:gd name="connsiteX6" fmla="*/ 1045072 w 3170381"/>
              <a:gd name="connsiteY6" fmla="*/ 1629272 h 1644312"/>
              <a:gd name="connsiteX7" fmla="*/ 1039568 w 3170381"/>
              <a:gd name="connsiteY7" fmla="*/ 1644312 h 1644312"/>
              <a:gd name="connsiteX8" fmla="*/ 0 w 3170381"/>
              <a:gd name="connsiteY8" fmla="*/ 1427599 h 1644312"/>
              <a:gd name="connsiteX9" fmla="*/ 6518 w 3170381"/>
              <a:gd name="connsiteY9" fmla="*/ 1402250 h 1644312"/>
              <a:gd name="connsiteX10" fmla="*/ 1912509 w 3170381"/>
              <a:gd name="connsiteY10" fmla="*/ 0 h 164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70381" h="1644312">
                <a:moveTo>
                  <a:pt x="1912509" y="0"/>
                </a:moveTo>
                <a:cubicBezTo>
                  <a:pt x="2325835" y="0"/>
                  <a:pt x="2709814" y="125650"/>
                  <a:pt x="3028331" y="340837"/>
                </a:cubicBezTo>
                <a:lnTo>
                  <a:pt x="3170381" y="447059"/>
                </a:lnTo>
                <a:lnTo>
                  <a:pt x="2418478" y="1202690"/>
                </a:lnTo>
                <a:lnTo>
                  <a:pt x="2361245" y="1167920"/>
                </a:lnTo>
                <a:cubicBezTo>
                  <a:pt x="2227852" y="1095457"/>
                  <a:pt x="2074988" y="1054296"/>
                  <a:pt x="1912509" y="1054296"/>
                </a:cubicBezTo>
                <a:cubicBezTo>
                  <a:pt x="1522561" y="1054296"/>
                  <a:pt x="1187987" y="1291383"/>
                  <a:pt x="1045072" y="1629272"/>
                </a:cubicBezTo>
                <a:lnTo>
                  <a:pt x="1039568" y="1644312"/>
                </a:lnTo>
                <a:lnTo>
                  <a:pt x="0" y="1427599"/>
                </a:lnTo>
                <a:lnTo>
                  <a:pt x="6518" y="1402250"/>
                </a:lnTo>
                <a:cubicBezTo>
                  <a:pt x="259199" y="589858"/>
                  <a:pt x="1016970" y="0"/>
                  <a:pt x="1912509" y="0"/>
                </a:cubicBez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0041FE6-4951-A652-A424-9EBE575D501C}"/>
              </a:ext>
            </a:extLst>
          </p:cNvPr>
          <p:cNvSpPr/>
          <p:nvPr/>
        </p:nvSpPr>
        <p:spPr>
          <a:xfrm rot="1929163">
            <a:off x="9283653" y="1673103"/>
            <a:ext cx="487512" cy="54774"/>
          </a:xfrm>
          <a:custGeom>
            <a:avLst/>
            <a:gdLst>
              <a:gd name="connsiteX0" fmla="*/ 33046 w 487512"/>
              <a:gd name="connsiteY0" fmla="*/ 481 h 54774"/>
              <a:gd name="connsiteX1" fmla="*/ 64584 w 487512"/>
              <a:gd name="connsiteY1" fmla="*/ 0 h 54774"/>
              <a:gd name="connsiteX2" fmla="*/ 487167 w 487512"/>
              <a:gd name="connsiteY2" fmla="*/ 54678 h 54774"/>
              <a:gd name="connsiteX3" fmla="*/ 487512 w 487512"/>
              <a:gd name="connsiteY3" fmla="*/ 54774 h 54774"/>
              <a:gd name="connsiteX4" fmla="*/ 0 w 487512"/>
              <a:gd name="connsiteY4" fmla="*/ 54774 h 54774"/>
              <a:gd name="connsiteX5" fmla="*/ 33046 w 487512"/>
              <a:gd name="connsiteY5" fmla="*/ 481 h 5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512" h="54774">
                <a:moveTo>
                  <a:pt x="33046" y="481"/>
                </a:moveTo>
                <a:lnTo>
                  <a:pt x="64584" y="0"/>
                </a:lnTo>
                <a:cubicBezTo>
                  <a:pt x="207090" y="4702"/>
                  <a:pt x="348635" y="23084"/>
                  <a:pt x="487167" y="54678"/>
                </a:cubicBezTo>
                <a:lnTo>
                  <a:pt x="487512" y="54774"/>
                </a:lnTo>
                <a:lnTo>
                  <a:pt x="0" y="54774"/>
                </a:lnTo>
                <a:lnTo>
                  <a:pt x="33046" y="48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E84B08A-B779-60A2-E6D2-8956CBBA468C}"/>
              </a:ext>
            </a:extLst>
          </p:cNvPr>
          <p:cNvSpPr/>
          <p:nvPr/>
        </p:nvSpPr>
        <p:spPr>
          <a:xfrm rot="1929163">
            <a:off x="8973229" y="2031072"/>
            <a:ext cx="468420" cy="299066"/>
          </a:xfrm>
          <a:custGeom>
            <a:avLst/>
            <a:gdLst>
              <a:gd name="connsiteX0" fmla="*/ 0 w 468420"/>
              <a:gd name="connsiteY0" fmla="*/ 0 h 299066"/>
              <a:gd name="connsiteX1" fmla="*/ 468420 w 468420"/>
              <a:gd name="connsiteY1" fmla="*/ 282537 h 299066"/>
              <a:gd name="connsiteX2" fmla="*/ 436769 w 468420"/>
              <a:gd name="connsiteY2" fmla="*/ 299066 h 299066"/>
              <a:gd name="connsiteX3" fmla="*/ 339765 w 468420"/>
              <a:gd name="connsiteY3" fmla="*/ 272016 h 299066"/>
              <a:gd name="connsiteX4" fmla="*/ 48326 w 468420"/>
              <a:gd name="connsiteY4" fmla="*/ 234308 h 299066"/>
              <a:gd name="connsiteX5" fmla="*/ 946 w 468420"/>
              <a:gd name="connsiteY5" fmla="*/ 235030 h 299066"/>
              <a:gd name="connsiteX6" fmla="*/ 0 w 468420"/>
              <a:gd name="connsiteY6" fmla="*/ 0 h 29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420" h="299066">
                <a:moveTo>
                  <a:pt x="0" y="0"/>
                </a:moveTo>
                <a:lnTo>
                  <a:pt x="468420" y="282537"/>
                </a:lnTo>
                <a:lnTo>
                  <a:pt x="436769" y="299066"/>
                </a:lnTo>
                <a:lnTo>
                  <a:pt x="339765" y="272016"/>
                </a:lnTo>
                <a:cubicBezTo>
                  <a:pt x="244224" y="250227"/>
                  <a:pt x="146606" y="237550"/>
                  <a:pt x="48326" y="234308"/>
                </a:cubicBezTo>
                <a:lnTo>
                  <a:pt x="946" y="23503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40F2099-459E-2134-0CB5-3667DFE42DD2}"/>
              </a:ext>
            </a:extLst>
          </p:cNvPr>
          <p:cNvSpPr/>
          <p:nvPr/>
        </p:nvSpPr>
        <p:spPr>
          <a:xfrm rot="1929163">
            <a:off x="9866404" y="2280205"/>
            <a:ext cx="434341" cy="219012"/>
          </a:xfrm>
          <a:custGeom>
            <a:avLst/>
            <a:gdLst>
              <a:gd name="connsiteX0" fmla="*/ 61010 w 434341"/>
              <a:gd name="connsiteY0" fmla="*/ 0 h 219012"/>
              <a:gd name="connsiteX1" fmla="*/ 219056 w 434341"/>
              <a:gd name="connsiteY1" fmla="*/ 79033 h 219012"/>
              <a:gd name="connsiteX2" fmla="*/ 401543 w 434341"/>
              <a:gd name="connsiteY2" fmla="*/ 193622 h 219012"/>
              <a:gd name="connsiteX3" fmla="*/ 434341 w 434341"/>
              <a:gd name="connsiteY3" fmla="*/ 219012 h 219012"/>
              <a:gd name="connsiteX4" fmla="*/ 0 w 434341"/>
              <a:gd name="connsiteY4" fmla="*/ 45873 h 219012"/>
              <a:gd name="connsiteX5" fmla="*/ 61010 w 434341"/>
              <a:gd name="connsiteY5" fmla="*/ 0 h 21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341" h="219012">
                <a:moveTo>
                  <a:pt x="61010" y="0"/>
                </a:moveTo>
                <a:lnTo>
                  <a:pt x="219056" y="79033"/>
                </a:lnTo>
                <a:cubicBezTo>
                  <a:pt x="281494" y="114121"/>
                  <a:pt x="342408" y="152337"/>
                  <a:pt x="401543" y="193622"/>
                </a:cubicBezTo>
                <a:lnTo>
                  <a:pt x="434341" y="219012"/>
                </a:lnTo>
                <a:lnTo>
                  <a:pt x="0" y="45873"/>
                </a:lnTo>
                <a:lnTo>
                  <a:pt x="6101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086D165-FBFB-3871-1694-5E6D1B5A2CFD}"/>
              </a:ext>
            </a:extLst>
          </p:cNvPr>
          <p:cNvSpPr/>
          <p:nvPr/>
        </p:nvSpPr>
        <p:spPr>
          <a:xfrm rot="1929163">
            <a:off x="9335880" y="2482632"/>
            <a:ext cx="506061" cy="338409"/>
          </a:xfrm>
          <a:custGeom>
            <a:avLst/>
            <a:gdLst>
              <a:gd name="connsiteX0" fmla="*/ 0 w 506061"/>
              <a:gd name="connsiteY0" fmla="*/ 0 h 338409"/>
              <a:gd name="connsiteX1" fmla="*/ 506061 w 506061"/>
              <a:gd name="connsiteY1" fmla="*/ 207714 h 338409"/>
              <a:gd name="connsiteX2" fmla="*/ 328507 w 506061"/>
              <a:gd name="connsiteY2" fmla="*/ 338409 h 338409"/>
              <a:gd name="connsiteX3" fmla="*/ 321821 w 506061"/>
              <a:gd name="connsiteY3" fmla="*/ 333233 h 338409"/>
              <a:gd name="connsiteX4" fmla="*/ 63810 w 506061"/>
              <a:gd name="connsiteY4" fmla="*/ 188119 h 338409"/>
              <a:gd name="connsiteX5" fmla="*/ 27625 w 506061"/>
              <a:gd name="connsiteY5" fmla="*/ 174186 h 338409"/>
              <a:gd name="connsiteX6" fmla="*/ 0 w 506061"/>
              <a:gd name="connsiteY6" fmla="*/ 0 h 33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061" h="338409">
                <a:moveTo>
                  <a:pt x="0" y="0"/>
                </a:moveTo>
                <a:lnTo>
                  <a:pt x="506061" y="207714"/>
                </a:lnTo>
                <a:lnTo>
                  <a:pt x="328507" y="338409"/>
                </a:lnTo>
                <a:lnTo>
                  <a:pt x="321821" y="333233"/>
                </a:lnTo>
                <a:cubicBezTo>
                  <a:pt x="240255" y="276287"/>
                  <a:pt x="153779" y="227809"/>
                  <a:pt x="63810" y="188119"/>
                </a:cubicBezTo>
                <a:lnTo>
                  <a:pt x="27625" y="174186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E0A26D-1066-6E28-B983-1FF6FBE15F78}"/>
              </a:ext>
            </a:extLst>
          </p:cNvPr>
          <p:cNvSpPr/>
          <p:nvPr/>
        </p:nvSpPr>
        <p:spPr>
          <a:xfrm rot="1929163">
            <a:off x="5967047" y="2535215"/>
            <a:ext cx="176149" cy="526691"/>
          </a:xfrm>
          <a:custGeom>
            <a:avLst/>
            <a:gdLst>
              <a:gd name="connsiteX0" fmla="*/ 28365 w 176149"/>
              <a:gd name="connsiteY0" fmla="*/ 0 h 526691"/>
              <a:gd name="connsiteX1" fmla="*/ 176149 w 176149"/>
              <a:gd name="connsiteY1" fmla="*/ 526691 h 526691"/>
              <a:gd name="connsiteX2" fmla="*/ 138425 w 176149"/>
              <a:gd name="connsiteY2" fmla="*/ 516119 h 526691"/>
              <a:gd name="connsiteX3" fmla="*/ 112858 w 176149"/>
              <a:gd name="connsiteY3" fmla="*/ 457251 h 526691"/>
              <a:gd name="connsiteX4" fmla="*/ 566 w 176149"/>
              <a:gd name="connsiteY4" fmla="*/ 35448 h 526691"/>
              <a:gd name="connsiteX5" fmla="*/ 0 w 176149"/>
              <a:gd name="connsiteY5" fmla="*/ 30419 h 526691"/>
              <a:gd name="connsiteX6" fmla="*/ 28365 w 176149"/>
              <a:gd name="connsiteY6" fmla="*/ 0 h 52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" h="526691">
                <a:moveTo>
                  <a:pt x="28365" y="0"/>
                </a:moveTo>
                <a:lnTo>
                  <a:pt x="176149" y="526691"/>
                </a:lnTo>
                <a:lnTo>
                  <a:pt x="138425" y="516119"/>
                </a:lnTo>
                <a:lnTo>
                  <a:pt x="112858" y="457251"/>
                </a:lnTo>
                <a:cubicBezTo>
                  <a:pt x="60967" y="319109"/>
                  <a:pt x="23693" y="177825"/>
                  <a:pt x="566" y="35448"/>
                </a:cubicBezTo>
                <a:lnTo>
                  <a:pt x="0" y="30419"/>
                </a:lnTo>
                <a:lnTo>
                  <a:pt x="2836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064AA4-68CA-3BFD-425E-309B628105C1}"/>
              </a:ext>
            </a:extLst>
          </p:cNvPr>
          <p:cNvSpPr/>
          <p:nvPr/>
        </p:nvSpPr>
        <p:spPr>
          <a:xfrm rot="1929163">
            <a:off x="6434191" y="2689613"/>
            <a:ext cx="307654" cy="493203"/>
          </a:xfrm>
          <a:custGeom>
            <a:avLst/>
            <a:gdLst>
              <a:gd name="connsiteX0" fmla="*/ 0 w 307654"/>
              <a:gd name="connsiteY0" fmla="*/ 0 h 493203"/>
              <a:gd name="connsiteX1" fmla="*/ 216300 w 307654"/>
              <a:gd name="connsiteY1" fmla="*/ 21578 h 493203"/>
              <a:gd name="connsiteX2" fmla="*/ 222314 w 307654"/>
              <a:gd name="connsiteY2" fmla="*/ 74927 h 493203"/>
              <a:gd name="connsiteX3" fmla="*/ 299757 w 307654"/>
              <a:gd name="connsiteY3" fmla="*/ 365826 h 493203"/>
              <a:gd name="connsiteX4" fmla="*/ 307654 w 307654"/>
              <a:gd name="connsiteY4" fmla="*/ 384008 h 493203"/>
              <a:gd name="connsiteX5" fmla="*/ 236629 w 307654"/>
              <a:gd name="connsiteY5" fmla="*/ 493203 h 493203"/>
              <a:gd name="connsiteX6" fmla="*/ 0 w 307654"/>
              <a:gd name="connsiteY6" fmla="*/ 0 h 493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654" h="493203">
                <a:moveTo>
                  <a:pt x="0" y="0"/>
                </a:moveTo>
                <a:lnTo>
                  <a:pt x="216300" y="21578"/>
                </a:lnTo>
                <a:lnTo>
                  <a:pt x="222314" y="74927"/>
                </a:lnTo>
                <a:cubicBezTo>
                  <a:pt x="238264" y="173118"/>
                  <a:pt x="263971" y="270556"/>
                  <a:pt x="299757" y="365826"/>
                </a:cubicBezTo>
                <a:lnTo>
                  <a:pt x="307654" y="384008"/>
                </a:lnTo>
                <a:lnTo>
                  <a:pt x="236629" y="493203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570FFC-BD74-4526-ADDA-41A57BA01C38}"/>
              </a:ext>
            </a:extLst>
          </p:cNvPr>
          <p:cNvSpPr/>
          <p:nvPr/>
        </p:nvSpPr>
        <p:spPr>
          <a:xfrm rot="1929163">
            <a:off x="6309053" y="3438669"/>
            <a:ext cx="408632" cy="452726"/>
          </a:xfrm>
          <a:custGeom>
            <a:avLst/>
            <a:gdLst>
              <a:gd name="connsiteX0" fmla="*/ 0 w 408632"/>
              <a:gd name="connsiteY0" fmla="*/ 22115 h 452726"/>
              <a:gd name="connsiteX1" fmla="*/ 186857 w 408632"/>
              <a:gd name="connsiteY1" fmla="*/ 0 h 452726"/>
              <a:gd name="connsiteX2" fmla="*/ 253544 w 408632"/>
              <a:gd name="connsiteY2" fmla="*/ 95084 h 452726"/>
              <a:gd name="connsiteX3" fmla="*/ 354124 w 408632"/>
              <a:gd name="connsiteY3" fmla="*/ 211484 h 452726"/>
              <a:gd name="connsiteX4" fmla="*/ 408632 w 408632"/>
              <a:gd name="connsiteY4" fmla="*/ 263080 h 452726"/>
              <a:gd name="connsiteX5" fmla="*/ 337368 w 408632"/>
              <a:gd name="connsiteY5" fmla="*/ 452726 h 452726"/>
              <a:gd name="connsiteX6" fmla="*/ 0 w 408632"/>
              <a:gd name="connsiteY6" fmla="*/ 22115 h 45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632" h="452726">
                <a:moveTo>
                  <a:pt x="0" y="22115"/>
                </a:moveTo>
                <a:lnTo>
                  <a:pt x="186857" y="0"/>
                </a:lnTo>
                <a:lnTo>
                  <a:pt x="253544" y="95084"/>
                </a:lnTo>
                <a:cubicBezTo>
                  <a:pt x="285371" y="135893"/>
                  <a:pt x="318957" y="174707"/>
                  <a:pt x="354124" y="211484"/>
                </a:cubicBezTo>
                <a:lnTo>
                  <a:pt x="408632" y="263080"/>
                </a:lnTo>
                <a:lnTo>
                  <a:pt x="337368" y="452726"/>
                </a:lnTo>
                <a:lnTo>
                  <a:pt x="0" y="22115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DAF3711-5638-2426-0D2D-0E7E685DA87C}"/>
              </a:ext>
            </a:extLst>
          </p:cNvPr>
          <p:cNvSpPr/>
          <p:nvPr/>
        </p:nvSpPr>
        <p:spPr>
          <a:xfrm rot="1929163">
            <a:off x="5827214" y="3451782"/>
            <a:ext cx="287576" cy="413025"/>
          </a:xfrm>
          <a:custGeom>
            <a:avLst/>
            <a:gdLst>
              <a:gd name="connsiteX0" fmla="*/ 27956 w 287576"/>
              <a:gd name="connsiteY0" fmla="*/ 0 h 413025"/>
              <a:gd name="connsiteX1" fmla="*/ 287576 w 287576"/>
              <a:gd name="connsiteY1" fmla="*/ 413025 h 413025"/>
              <a:gd name="connsiteX2" fmla="*/ 258635 w 287576"/>
              <a:gd name="connsiteY2" fmla="*/ 385630 h 413025"/>
              <a:gd name="connsiteX3" fmla="*/ 112795 w 287576"/>
              <a:gd name="connsiteY3" fmla="*/ 216852 h 413025"/>
              <a:gd name="connsiteX4" fmla="*/ 0 w 287576"/>
              <a:gd name="connsiteY4" fmla="*/ 56024 h 413025"/>
              <a:gd name="connsiteX5" fmla="*/ 27956 w 287576"/>
              <a:gd name="connsiteY5" fmla="*/ 0 h 41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576" h="413025">
                <a:moveTo>
                  <a:pt x="27956" y="0"/>
                </a:moveTo>
                <a:lnTo>
                  <a:pt x="287576" y="413025"/>
                </a:lnTo>
                <a:lnTo>
                  <a:pt x="258635" y="385630"/>
                </a:lnTo>
                <a:cubicBezTo>
                  <a:pt x="207643" y="332303"/>
                  <a:pt x="158944" y="276024"/>
                  <a:pt x="112795" y="216852"/>
                </a:cubicBezTo>
                <a:lnTo>
                  <a:pt x="0" y="56024"/>
                </a:lnTo>
                <a:lnTo>
                  <a:pt x="27956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2D497BA-2B42-CBBD-0751-731CF4DB1219}"/>
              </a:ext>
            </a:extLst>
          </p:cNvPr>
          <p:cNvSpPr/>
          <p:nvPr/>
        </p:nvSpPr>
        <p:spPr>
          <a:xfrm rot="1929163">
            <a:off x="8804727" y="4575171"/>
            <a:ext cx="328434" cy="504161"/>
          </a:xfrm>
          <a:custGeom>
            <a:avLst/>
            <a:gdLst>
              <a:gd name="connsiteX0" fmla="*/ 159932 w 328434"/>
              <a:gd name="connsiteY0" fmla="*/ 25163 h 504161"/>
              <a:gd name="connsiteX1" fmla="*/ 328434 w 328434"/>
              <a:gd name="connsiteY1" fmla="*/ 0 h 504161"/>
              <a:gd name="connsiteX2" fmla="*/ 116151 w 328434"/>
              <a:gd name="connsiteY2" fmla="*/ 504161 h 504161"/>
              <a:gd name="connsiteX3" fmla="*/ 0 w 328434"/>
              <a:gd name="connsiteY3" fmla="*/ 343340 h 504161"/>
              <a:gd name="connsiteX4" fmla="*/ 57445 w 328434"/>
              <a:gd name="connsiteY4" fmla="*/ 251856 h 504161"/>
              <a:gd name="connsiteX5" fmla="*/ 123531 w 328434"/>
              <a:gd name="connsiteY5" fmla="*/ 119700 h 504161"/>
              <a:gd name="connsiteX6" fmla="*/ 159932 w 328434"/>
              <a:gd name="connsiteY6" fmla="*/ 25163 h 50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434" h="504161">
                <a:moveTo>
                  <a:pt x="159932" y="25163"/>
                </a:moveTo>
                <a:lnTo>
                  <a:pt x="328434" y="0"/>
                </a:lnTo>
                <a:lnTo>
                  <a:pt x="116151" y="504161"/>
                </a:lnTo>
                <a:lnTo>
                  <a:pt x="0" y="343340"/>
                </a:lnTo>
                <a:lnTo>
                  <a:pt x="57445" y="251856"/>
                </a:lnTo>
                <a:cubicBezTo>
                  <a:pt x="81644" y="208795"/>
                  <a:pt x="103687" y="164685"/>
                  <a:pt x="123531" y="119700"/>
                </a:cubicBezTo>
                <a:lnTo>
                  <a:pt x="159932" y="2516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7A94061-E39D-45A9-5114-BDB060CECBC7}"/>
              </a:ext>
            </a:extLst>
          </p:cNvPr>
          <p:cNvSpPr/>
          <p:nvPr/>
        </p:nvSpPr>
        <p:spPr>
          <a:xfrm rot="1929163">
            <a:off x="7987965" y="4875564"/>
            <a:ext cx="451338" cy="410862"/>
          </a:xfrm>
          <a:custGeom>
            <a:avLst/>
            <a:gdLst>
              <a:gd name="connsiteX0" fmla="*/ 282230 w 451338"/>
              <a:gd name="connsiteY0" fmla="*/ 0 h 410862"/>
              <a:gd name="connsiteX1" fmla="*/ 451338 w 451338"/>
              <a:gd name="connsiteY1" fmla="*/ 55441 h 410862"/>
              <a:gd name="connsiteX2" fmla="*/ 35502 w 451338"/>
              <a:gd name="connsiteY2" fmla="*/ 410862 h 410862"/>
              <a:gd name="connsiteX3" fmla="*/ 0 w 451338"/>
              <a:gd name="connsiteY3" fmla="*/ 191502 h 410862"/>
              <a:gd name="connsiteX4" fmla="*/ 103618 w 451338"/>
              <a:gd name="connsiteY4" fmla="*/ 133445 h 410862"/>
              <a:gd name="connsiteX5" fmla="*/ 231990 w 451338"/>
              <a:gd name="connsiteY5" fmla="*/ 43412 h 410862"/>
              <a:gd name="connsiteX6" fmla="*/ 282230 w 451338"/>
              <a:gd name="connsiteY6" fmla="*/ 0 h 41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338" h="410862">
                <a:moveTo>
                  <a:pt x="282230" y="0"/>
                </a:moveTo>
                <a:lnTo>
                  <a:pt x="451338" y="55441"/>
                </a:lnTo>
                <a:lnTo>
                  <a:pt x="35502" y="410862"/>
                </a:lnTo>
                <a:lnTo>
                  <a:pt x="0" y="191502"/>
                </a:lnTo>
                <a:lnTo>
                  <a:pt x="103618" y="133445"/>
                </a:lnTo>
                <a:cubicBezTo>
                  <a:pt x="148378" y="105310"/>
                  <a:pt x="191182" y="75241"/>
                  <a:pt x="231990" y="43412"/>
                </a:cubicBezTo>
                <a:lnTo>
                  <a:pt x="28223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7BBC479-841F-2DDB-21EA-2DA59D3A2AEA}"/>
              </a:ext>
            </a:extLst>
          </p:cNvPr>
          <p:cNvSpPr/>
          <p:nvPr/>
        </p:nvSpPr>
        <p:spPr>
          <a:xfrm rot="1929163">
            <a:off x="9047246" y="5125428"/>
            <a:ext cx="281510" cy="460167"/>
          </a:xfrm>
          <a:custGeom>
            <a:avLst/>
            <a:gdLst>
              <a:gd name="connsiteX0" fmla="*/ 281510 w 281510"/>
              <a:gd name="connsiteY0" fmla="*/ 0 h 460167"/>
              <a:gd name="connsiteX1" fmla="*/ 263866 w 281510"/>
              <a:gd name="connsiteY1" fmla="*/ 45821 h 460167"/>
              <a:gd name="connsiteX2" fmla="*/ 53452 w 281510"/>
              <a:gd name="connsiteY2" fmla="*/ 419933 h 460167"/>
              <a:gd name="connsiteX3" fmla="*/ 22306 w 281510"/>
              <a:gd name="connsiteY3" fmla="*/ 460167 h 460167"/>
              <a:gd name="connsiteX4" fmla="*/ 0 w 281510"/>
              <a:gd name="connsiteY4" fmla="*/ 460116 h 460167"/>
              <a:gd name="connsiteX5" fmla="*/ 281510 w 281510"/>
              <a:gd name="connsiteY5" fmla="*/ 0 h 46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510" h="460167">
                <a:moveTo>
                  <a:pt x="281510" y="0"/>
                </a:moveTo>
                <a:lnTo>
                  <a:pt x="263866" y="45821"/>
                </a:lnTo>
                <a:cubicBezTo>
                  <a:pt x="206316" y="176275"/>
                  <a:pt x="136022" y="301663"/>
                  <a:pt x="53452" y="419933"/>
                </a:cubicBezTo>
                <a:lnTo>
                  <a:pt x="22306" y="460167"/>
                </a:lnTo>
                <a:lnTo>
                  <a:pt x="0" y="460116"/>
                </a:lnTo>
                <a:lnTo>
                  <a:pt x="28151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C9DD502-A2F6-055F-B0B6-99B0D0558536}"/>
              </a:ext>
            </a:extLst>
          </p:cNvPr>
          <p:cNvSpPr/>
          <p:nvPr/>
        </p:nvSpPr>
        <p:spPr>
          <a:xfrm rot="1929163">
            <a:off x="8124046" y="5433831"/>
            <a:ext cx="463268" cy="323239"/>
          </a:xfrm>
          <a:custGeom>
            <a:avLst/>
            <a:gdLst>
              <a:gd name="connsiteX0" fmla="*/ 0 w 463268"/>
              <a:gd name="connsiteY0" fmla="*/ 291118 h 323239"/>
              <a:gd name="connsiteX1" fmla="*/ 463134 w 463268"/>
              <a:gd name="connsiteY1" fmla="*/ 0 h 323239"/>
              <a:gd name="connsiteX2" fmla="*/ 463268 w 463268"/>
              <a:gd name="connsiteY2" fmla="*/ 9296 h 323239"/>
              <a:gd name="connsiteX3" fmla="*/ 437240 w 463268"/>
              <a:gd name="connsiteY3" fmla="*/ 36793 h 323239"/>
              <a:gd name="connsiteX4" fmla="*/ 82323 w 463268"/>
              <a:gd name="connsiteY4" fmla="*/ 313180 h 323239"/>
              <a:gd name="connsiteX5" fmla="*/ 64370 w 463268"/>
              <a:gd name="connsiteY5" fmla="*/ 323239 h 323239"/>
              <a:gd name="connsiteX6" fmla="*/ 0 w 463268"/>
              <a:gd name="connsiteY6" fmla="*/ 291118 h 323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268" h="323239">
                <a:moveTo>
                  <a:pt x="0" y="291118"/>
                </a:moveTo>
                <a:lnTo>
                  <a:pt x="463134" y="0"/>
                </a:lnTo>
                <a:lnTo>
                  <a:pt x="463268" y="9296"/>
                </a:lnTo>
                <a:lnTo>
                  <a:pt x="437240" y="36793"/>
                </a:lnTo>
                <a:cubicBezTo>
                  <a:pt x="330586" y="138776"/>
                  <a:pt x="212125" y="231589"/>
                  <a:pt x="82323" y="313180"/>
                </a:cubicBezTo>
                <a:lnTo>
                  <a:pt x="64370" y="323239"/>
                </a:lnTo>
                <a:lnTo>
                  <a:pt x="0" y="29111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2D2D6D5-230F-FBC9-6D22-E1AFB84F5435}"/>
              </a:ext>
            </a:extLst>
          </p:cNvPr>
          <p:cNvSpPr/>
          <p:nvPr/>
        </p:nvSpPr>
        <p:spPr>
          <a:xfrm rot="1929163">
            <a:off x="5927052" y="1203938"/>
            <a:ext cx="4442219" cy="4440528"/>
          </a:xfrm>
          <a:custGeom>
            <a:avLst/>
            <a:gdLst>
              <a:gd name="connsiteX0" fmla="*/ 1039240 w 4442219"/>
              <a:gd name="connsiteY0" fmla="*/ 339202 h 4440528"/>
              <a:gd name="connsiteX1" fmla="*/ 2078108 w 4442219"/>
              <a:gd name="connsiteY1" fmla="*/ 2785 h 4440528"/>
              <a:gd name="connsiteX2" fmla="*/ 2260794 w 4442219"/>
              <a:gd name="connsiteY2" fmla="*/ 0 h 4440528"/>
              <a:gd name="connsiteX3" fmla="*/ 2227748 w 4442219"/>
              <a:gd name="connsiteY3" fmla="*/ 54293 h 4440528"/>
              <a:gd name="connsiteX4" fmla="*/ 2715260 w 4442219"/>
              <a:gd name="connsiteY4" fmla="*/ 54293 h 4440528"/>
              <a:gd name="connsiteX5" fmla="*/ 2920197 w 4442219"/>
              <a:gd name="connsiteY5" fmla="*/ 111438 h 4440528"/>
              <a:gd name="connsiteX6" fmla="*/ 3119421 w 4442219"/>
              <a:gd name="connsiteY6" fmla="*/ 188147 h 4440528"/>
              <a:gd name="connsiteX7" fmla="*/ 3152999 w 4442219"/>
              <a:gd name="connsiteY7" fmla="*/ 204939 h 4440528"/>
              <a:gd name="connsiteX8" fmla="*/ 3091989 w 4442219"/>
              <a:gd name="connsiteY8" fmla="*/ 250812 h 4440528"/>
              <a:gd name="connsiteX9" fmla="*/ 3526330 w 4442219"/>
              <a:gd name="connsiteY9" fmla="*/ 423951 h 4440528"/>
              <a:gd name="connsiteX10" fmla="*/ 3665344 w 4442219"/>
              <a:gd name="connsiteY10" fmla="*/ 531565 h 4440528"/>
              <a:gd name="connsiteX11" fmla="*/ 4101327 w 4442219"/>
              <a:gd name="connsiteY11" fmla="*/ 1037549 h 4440528"/>
              <a:gd name="connsiteX12" fmla="*/ 4329091 w 4442219"/>
              <a:gd name="connsiteY12" fmla="*/ 2918507 h 4440528"/>
              <a:gd name="connsiteX13" fmla="*/ 4270026 w 4442219"/>
              <a:gd name="connsiteY13" fmla="*/ 3071909 h 4440528"/>
              <a:gd name="connsiteX14" fmla="*/ 3988516 w 4442219"/>
              <a:gd name="connsiteY14" fmla="*/ 3532025 h 4440528"/>
              <a:gd name="connsiteX15" fmla="*/ 4010822 w 4442219"/>
              <a:gd name="connsiteY15" fmla="*/ 3532076 h 4440528"/>
              <a:gd name="connsiteX16" fmla="*/ 3908964 w 4442219"/>
              <a:gd name="connsiteY16" fmla="*/ 3663653 h 4440528"/>
              <a:gd name="connsiteX17" fmla="*/ 3783925 w 4442219"/>
              <a:gd name="connsiteY17" fmla="*/ 3795752 h 4440528"/>
              <a:gd name="connsiteX18" fmla="*/ 3783791 w 4442219"/>
              <a:gd name="connsiteY18" fmla="*/ 3786456 h 4440528"/>
              <a:gd name="connsiteX19" fmla="*/ 3320657 w 4442219"/>
              <a:gd name="connsiteY19" fmla="*/ 4077574 h 4440528"/>
              <a:gd name="connsiteX20" fmla="*/ 3385027 w 4442219"/>
              <a:gd name="connsiteY20" fmla="*/ 4109695 h 4440528"/>
              <a:gd name="connsiteX21" fmla="*/ 3204636 w 4442219"/>
              <a:gd name="connsiteY21" fmla="*/ 4210768 h 4440528"/>
              <a:gd name="connsiteX22" fmla="*/ 776876 w 4442219"/>
              <a:gd name="connsiteY22" fmla="*/ 3907273 h 4440528"/>
              <a:gd name="connsiteX23" fmla="*/ 646221 w 4442219"/>
              <a:gd name="connsiteY23" fmla="*/ 3783602 h 4440528"/>
              <a:gd name="connsiteX24" fmla="*/ 386601 w 4442219"/>
              <a:gd name="connsiteY24" fmla="*/ 3370577 h 4440528"/>
              <a:gd name="connsiteX25" fmla="*/ 358645 w 4442219"/>
              <a:gd name="connsiteY25" fmla="*/ 3426601 h 4440528"/>
              <a:gd name="connsiteX26" fmla="*/ 340893 w 4442219"/>
              <a:gd name="connsiteY26" fmla="*/ 3401289 h 4440528"/>
              <a:gd name="connsiteX27" fmla="*/ 229761 w 4442219"/>
              <a:gd name="connsiteY27" fmla="*/ 3202946 h 4440528"/>
              <a:gd name="connsiteX28" fmla="*/ 166471 w 4442219"/>
              <a:gd name="connsiteY28" fmla="*/ 3057217 h 4440528"/>
              <a:gd name="connsiteX29" fmla="*/ 204195 w 4442219"/>
              <a:gd name="connsiteY29" fmla="*/ 3067789 h 4440528"/>
              <a:gd name="connsiteX30" fmla="*/ 56411 w 4442219"/>
              <a:gd name="connsiteY30" fmla="*/ 2541098 h 4440528"/>
              <a:gd name="connsiteX31" fmla="*/ 28046 w 4442219"/>
              <a:gd name="connsiteY31" fmla="*/ 2571517 h 4440528"/>
              <a:gd name="connsiteX32" fmla="*/ 4475 w 4442219"/>
              <a:gd name="connsiteY32" fmla="*/ 2362421 h 4440528"/>
              <a:gd name="connsiteX33" fmla="*/ 1039240 w 4442219"/>
              <a:gd name="connsiteY33" fmla="*/ 339202 h 4440528"/>
              <a:gd name="connsiteX34" fmla="*/ 1406021 w 4442219"/>
              <a:gd name="connsiteY34" fmla="*/ 922709 h 4440528"/>
              <a:gd name="connsiteX35" fmla="*/ 692386 w 4442219"/>
              <a:gd name="connsiteY35" fmla="*/ 2318042 h 4440528"/>
              <a:gd name="connsiteX36" fmla="*/ 703018 w 4442219"/>
              <a:gd name="connsiteY36" fmla="*/ 2412367 h 4440528"/>
              <a:gd name="connsiteX37" fmla="*/ 486718 w 4442219"/>
              <a:gd name="connsiteY37" fmla="*/ 2390789 h 4440528"/>
              <a:gd name="connsiteX38" fmla="*/ 723347 w 4442219"/>
              <a:gd name="connsiteY38" fmla="*/ 2883992 h 4440528"/>
              <a:gd name="connsiteX39" fmla="*/ 794372 w 4442219"/>
              <a:gd name="connsiteY39" fmla="*/ 2774797 h 4440528"/>
              <a:gd name="connsiteX40" fmla="*/ 847757 w 4442219"/>
              <a:gd name="connsiteY40" fmla="*/ 2897718 h 4440528"/>
              <a:gd name="connsiteX41" fmla="*/ 924400 w 4442219"/>
              <a:gd name="connsiteY41" fmla="*/ 3034508 h 4440528"/>
              <a:gd name="connsiteX42" fmla="*/ 947746 w 4442219"/>
              <a:gd name="connsiteY42" fmla="*/ 3067796 h 4440528"/>
              <a:gd name="connsiteX43" fmla="*/ 760889 w 4442219"/>
              <a:gd name="connsiteY43" fmla="*/ 3089911 h 4440528"/>
              <a:gd name="connsiteX44" fmla="*/ 1098257 w 4442219"/>
              <a:gd name="connsiteY44" fmla="*/ 3520522 h 4440528"/>
              <a:gd name="connsiteX45" fmla="*/ 1169521 w 4442219"/>
              <a:gd name="connsiteY45" fmla="*/ 3330876 h 4440528"/>
              <a:gd name="connsiteX46" fmla="*/ 1225079 w 4442219"/>
              <a:gd name="connsiteY46" fmla="*/ 3383465 h 4440528"/>
              <a:gd name="connsiteX47" fmla="*/ 2899409 w 4442219"/>
              <a:gd name="connsiteY47" fmla="*/ 3592772 h 4440528"/>
              <a:gd name="connsiteX48" fmla="*/ 2932580 w 4442219"/>
              <a:gd name="connsiteY48" fmla="*/ 3574186 h 4440528"/>
              <a:gd name="connsiteX49" fmla="*/ 2968082 w 4442219"/>
              <a:gd name="connsiteY49" fmla="*/ 3793546 h 4440528"/>
              <a:gd name="connsiteX50" fmla="*/ 3383918 w 4442219"/>
              <a:gd name="connsiteY50" fmla="*/ 3438125 h 4440528"/>
              <a:gd name="connsiteX51" fmla="*/ 3214810 w 4442219"/>
              <a:gd name="connsiteY51" fmla="*/ 3382684 h 4440528"/>
              <a:gd name="connsiteX52" fmla="*/ 3280971 w 4442219"/>
              <a:gd name="connsiteY52" fmla="*/ 3325516 h 4440528"/>
              <a:gd name="connsiteX53" fmla="*/ 3476882 w 4442219"/>
              <a:gd name="connsiteY53" fmla="*/ 3096959 h 4440528"/>
              <a:gd name="connsiteX54" fmla="*/ 3498465 w 4442219"/>
              <a:gd name="connsiteY54" fmla="*/ 3062588 h 4440528"/>
              <a:gd name="connsiteX55" fmla="*/ 3614616 w 4442219"/>
              <a:gd name="connsiteY55" fmla="*/ 3223409 h 4440528"/>
              <a:gd name="connsiteX56" fmla="*/ 3826899 w 4442219"/>
              <a:gd name="connsiteY56" fmla="*/ 2719248 h 4440528"/>
              <a:gd name="connsiteX57" fmla="*/ 3658397 w 4442219"/>
              <a:gd name="connsiteY57" fmla="*/ 2744411 h 4440528"/>
              <a:gd name="connsiteX58" fmla="*/ 3674899 w 4442219"/>
              <a:gd name="connsiteY58" fmla="*/ 2701552 h 4440528"/>
              <a:gd name="connsiteX59" fmla="*/ 3517820 w 4442219"/>
              <a:gd name="connsiteY59" fmla="*/ 1404331 h 4440528"/>
              <a:gd name="connsiteX60" fmla="*/ 3217140 w 4442219"/>
              <a:gd name="connsiteY60" fmla="*/ 1055374 h 4440528"/>
              <a:gd name="connsiteX61" fmla="*/ 3105335 w 4442219"/>
              <a:gd name="connsiteY61" fmla="*/ 968823 h 4440528"/>
              <a:gd name="connsiteX62" fmla="*/ 3282889 w 4442219"/>
              <a:gd name="connsiteY62" fmla="*/ 838128 h 4440528"/>
              <a:gd name="connsiteX63" fmla="*/ 2776828 w 4442219"/>
              <a:gd name="connsiteY63" fmla="*/ 630414 h 4440528"/>
              <a:gd name="connsiteX64" fmla="*/ 2804453 w 4442219"/>
              <a:gd name="connsiteY64" fmla="*/ 804600 h 4440528"/>
              <a:gd name="connsiteX65" fmla="*/ 2703243 w 4442219"/>
              <a:gd name="connsiteY65" fmla="*/ 765630 h 4440528"/>
              <a:gd name="connsiteX66" fmla="*/ 2658672 w 4442219"/>
              <a:gd name="connsiteY66" fmla="*/ 753202 h 4440528"/>
              <a:gd name="connsiteX67" fmla="*/ 2690323 w 4442219"/>
              <a:gd name="connsiteY67" fmla="*/ 736673 h 4440528"/>
              <a:gd name="connsiteX68" fmla="*/ 2221903 w 4442219"/>
              <a:gd name="connsiteY68" fmla="*/ 454136 h 4440528"/>
              <a:gd name="connsiteX69" fmla="*/ 2222849 w 4442219"/>
              <a:gd name="connsiteY69" fmla="*/ 689166 h 4440528"/>
              <a:gd name="connsiteX70" fmla="*/ 2122487 w 4442219"/>
              <a:gd name="connsiteY70" fmla="*/ 690696 h 4440528"/>
              <a:gd name="connsiteX71" fmla="*/ 1406021 w 4442219"/>
              <a:gd name="connsiteY71" fmla="*/ 922709 h 4440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442219" h="4440528">
                <a:moveTo>
                  <a:pt x="1039240" y="339202"/>
                </a:moveTo>
                <a:cubicBezTo>
                  <a:pt x="1363745" y="135224"/>
                  <a:pt x="1720723" y="25523"/>
                  <a:pt x="2078108" y="2785"/>
                </a:cubicBezTo>
                <a:lnTo>
                  <a:pt x="2260794" y="0"/>
                </a:lnTo>
                <a:lnTo>
                  <a:pt x="2227748" y="54293"/>
                </a:lnTo>
                <a:lnTo>
                  <a:pt x="2715260" y="54293"/>
                </a:lnTo>
                <a:lnTo>
                  <a:pt x="2920197" y="111438"/>
                </a:lnTo>
                <a:cubicBezTo>
                  <a:pt x="2987700" y="133783"/>
                  <a:pt x="3054193" y="159372"/>
                  <a:pt x="3119421" y="188147"/>
                </a:cubicBezTo>
                <a:lnTo>
                  <a:pt x="3152999" y="204939"/>
                </a:lnTo>
                <a:lnTo>
                  <a:pt x="3091989" y="250812"/>
                </a:lnTo>
                <a:lnTo>
                  <a:pt x="3526330" y="423951"/>
                </a:lnTo>
                <a:lnTo>
                  <a:pt x="3665344" y="531565"/>
                </a:lnTo>
                <a:cubicBezTo>
                  <a:pt x="3831303" y="673659"/>
                  <a:pt x="3978940" y="842846"/>
                  <a:pt x="4101327" y="1037549"/>
                </a:cubicBezTo>
                <a:cubicBezTo>
                  <a:pt x="4468487" y="1621658"/>
                  <a:pt x="4530191" y="2310980"/>
                  <a:pt x="4329091" y="2918507"/>
                </a:cubicBezTo>
                <a:lnTo>
                  <a:pt x="4270026" y="3071909"/>
                </a:lnTo>
                <a:lnTo>
                  <a:pt x="3988516" y="3532025"/>
                </a:lnTo>
                <a:lnTo>
                  <a:pt x="4010822" y="3532076"/>
                </a:lnTo>
                <a:lnTo>
                  <a:pt x="3908964" y="3663653"/>
                </a:lnTo>
                <a:lnTo>
                  <a:pt x="3783925" y="3795752"/>
                </a:lnTo>
                <a:lnTo>
                  <a:pt x="3783791" y="3786456"/>
                </a:lnTo>
                <a:lnTo>
                  <a:pt x="3320657" y="4077574"/>
                </a:lnTo>
                <a:lnTo>
                  <a:pt x="3385027" y="4109695"/>
                </a:lnTo>
                <a:lnTo>
                  <a:pt x="3204636" y="4210768"/>
                </a:lnTo>
                <a:cubicBezTo>
                  <a:pt x="2397729" y="4610511"/>
                  <a:pt x="1440715" y="4475648"/>
                  <a:pt x="776876" y="3907273"/>
                </a:cubicBezTo>
                <a:lnTo>
                  <a:pt x="646221" y="3783602"/>
                </a:lnTo>
                <a:lnTo>
                  <a:pt x="386601" y="3370577"/>
                </a:lnTo>
                <a:lnTo>
                  <a:pt x="358645" y="3426601"/>
                </a:lnTo>
                <a:lnTo>
                  <a:pt x="340893" y="3401289"/>
                </a:lnTo>
                <a:cubicBezTo>
                  <a:pt x="300097" y="3336388"/>
                  <a:pt x="263073" y="3270189"/>
                  <a:pt x="229761" y="3202946"/>
                </a:cubicBezTo>
                <a:lnTo>
                  <a:pt x="166471" y="3057217"/>
                </a:lnTo>
                <a:lnTo>
                  <a:pt x="204195" y="3067789"/>
                </a:lnTo>
                <a:lnTo>
                  <a:pt x="56411" y="2541098"/>
                </a:lnTo>
                <a:lnTo>
                  <a:pt x="28046" y="2571517"/>
                </a:lnTo>
                <a:lnTo>
                  <a:pt x="4475" y="2362421"/>
                </a:lnTo>
                <a:cubicBezTo>
                  <a:pt x="-45549" y="1576173"/>
                  <a:pt x="325329" y="787953"/>
                  <a:pt x="1039240" y="339202"/>
                </a:cubicBezTo>
                <a:close/>
                <a:moveTo>
                  <a:pt x="1406021" y="922709"/>
                </a:moveTo>
                <a:cubicBezTo>
                  <a:pt x="913666" y="1232194"/>
                  <a:pt x="657886" y="1775798"/>
                  <a:pt x="692386" y="2318042"/>
                </a:cubicBezTo>
                <a:lnTo>
                  <a:pt x="703018" y="2412367"/>
                </a:lnTo>
                <a:lnTo>
                  <a:pt x="486718" y="2390789"/>
                </a:lnTo>
                <a:lnTo>
                  <a:pt x="723347" y="2883992"/>
                </a:lnTo>
                <a:lnTo>
                  <a:pt x="794372" y="2774797"/>
                </a:lnTo>
                <a:lnTo>
                  <a:pt x="847757" y="2897718"/>
                </a:lnTo>
                <a:cubicBezTo>
                  <a:pt x="870730" y="2944093"/>
                  <a:pt x="896264" y="2989748"/>
                  <a:pt x="924400" y="3034508"/>
                </a:cubicBezTo>
                <a:lnTo>
                  <a:pt x="947746" y="3067796"/>
                </a:lnTo>
                <a:lnTo>
                  <a:pt x="760889" y="3089911"/>
                </a:lnTo>
                <a:lnTo>
                  <a:pt x="1098257" y="3520522"/>
                </a:lnTo>
                <a:lnTo>
                  <a:pt x="1169521" y="3330876"/>
                </a:lnTo>
                <a:lnTo>
                  <a:pt x="1225079" y="3383465"/>
                </a:lnTo>
                <a:cubicBezTo>
                  <a:pt x="1682902" y="3775450"/>
                  <a:pt x="2342917" y="3868460"/>
                  <a:pt x="2899409" y="3592772"/>
                </a:cubicBezTo>
                <a:lnTo>
                  <a:pt x="2932580" y="3574186"/>
                </a:lnTo>
                <a:lnTo>
                  <a:pt x="2968082" y="3793546"/>
                </a:lnTo>
                <a:lnTo>
                  <a:pt x="3383918" y="3438125"/>
                </a:lnTo>
                <a:lnTo>
                  <a:pt x="3214810" y="3382684"/>
                </a:lnTo>
                <a:lnTo>
                  <a:pt x="3280971" y="3325516"/>
                </a:lnTo>
                <a:cubicBezTo>
                  <a:pt x="3354526" y="3255182"/>
                  <a:pt x="3419937" y="3178525"/>
                  <a:pt x="3476882" y="3096959"/>
                </a:cubicBezTo>
                <a:lnTo>
                  <a:pt x="3498465" y="3062588"/>
                </a:lnTo>
                <a:lnTo>
                  <a:pt x="3614616" y="3223409"/>
                </a:lnTo>
                <a:lnTo>
                  <a:pt x="3826899" y="2719248"/>
                </a:lnTo>
                <a:lnTo>
                  <a:pt x="3658397" y="2744411"/>
                </a:lnTo>
                <a:lnTo>
                  <a:pt x="3674899" y="2701552"/>
                </a:lnTo>
                <a:cubicBezTo>
                  <a:pt x="3813590" y="2282565"/>
                  <a:pt x="3771035" y="1807167"/>
                  <a:pt x="3517820" y="1404331"/>
                </a:cubicBezTo>
                <a:cubicBezTo>
                  <a:pt x="3433415" y="1270052"/>
                  <a:pt x="3331595" y="1153370"/>
                  <a:pt x="3217140" y="1055374"/>
                </a:cubicBezTo>
                <a:lnTo>
                  <a:pt x="3105335" y="968823"/>
                </a:lnTo>
                <a:lnTo>
                  <a:pt x="3282889" y="838128"/>
                </a:lnTo>
                <a:lnTo>
                  <a:pt x="2776828" y="630414"/>
                </a:lnTo>
                <a:lnTo>
                  <a:pt x="2804453" y="804600"/>
                </a:lnTo>
                <a:lnTo>
                  <a:pt x="2703243" y="765630"/>
                </a:lnTo>
                <a:lnTo>
                  <a:pt x="2658672" y="753202"/>
                </a:lnTo>
                <a:lnTo>
                  <a:pt x="2690323" y="736673"/>
                </a:lnTo>
                <a:lnTo>
                  <a:pt x="2221903" y="454136"/>
                </a:lnTo>
                <a:lnTo>
                  <a:pt x="2222849" y="689166"/>
                </a:lnTo>
                <a:lnTo>
                  <a:pt x="2122487" y="690696"/>
                </a:lnTo>
                <a:cubicBezTo>
                  <a:pt x="1876013" y="706377"/>
                  <a:pt x="1629819" y="782034"/>
                  <a:pt x="1406021" y="922709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CC474D9E-FD9A-898C-0487-7DE626C506A9}"/>
              </a:ext>
            </a:extLst>
          </p:cNvPr>
          <p:cNvSpPr/>
          <p:nvPr/>
        </p:nvSpPr>
        <p:spPr>
          <a:xfrm>
            <a:off x="5927793" y="1202670"/>
            <a:ext cx="4441635" cy="4441635"/>
          </a:xfrm>
          <a:prstGeom prst="donut">
            <a:avLst>
              <a:gd name="adj" fmla="val 155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FCDB4D1-97DB-485B-CED6-1485F7571594}"/>
              </a:ext>
            </a:extLst>
          </p:cNvPr>
          <p:cNvSpPr/>
          <p:nvPr/>
        </p:nvSpPr>
        <p:spPr>
          <a:xfrm rot="8711040">
            <a:off x="9376147" y="2147952"/>
            <a:ext cx="500148" cy="197817"/>
          </a:xfrm>
          <a:prstGeom prst="triangle">
            <a:avLst/>
          </a:prstGeom>
          <a:solidFill>
            <a:schemeClr val="bg1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C4EC5B73-2047-69EE-9DE9-F565554AC37F}"/>
              </a:ext>
            </a:extLst>
          </p:cNvPr>
          <p:cNvSpPr/>
          <p:nvPr/>
        </p:nvSpPr>
        <p:spPr>
          <a:xfrm rot="15769115">
            <a:off x="8388980" y="5132023"/>
            <a:ext cx="500148" cy="197817"/>
          </a:xfrm>
          <a:prstGeom prst="triangle">
            <a:avLst/>
          </a:prstGeom>
          <a:solidFill>
            <a:schemeClr val="bg1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6603472E-1B33-245D-B4AC-EE8B74C6CBEB}"/>
              </a:ext>
            </a:extLst>
          </p:cNvPr>
          <p:cNvSpPr/>
          <p:nvPr/>
        </p:nvSpPr>
        <p:spPr>
          <a:xfrm rot="282922">
            <a:off x="6021986" y="3115998"/>
            <a:ext cx="500148" cy="197817"/>
          </a:xfrm>
          <a:prstGeom prst="triangle">
            <a:avLst/>
          </a:prstGeom>
          <a:solidFill>
            <a:schemeClr val="bg1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D6C7978-9588-1E3F-FAB6-C59F00785000}"/>
              </a:ext>
            </a:extLst>
          </p:cNvPr>
          <p:cNvGrpSpPr/>
          <p:nvPr/>
        </p:nvGrpSpPr>
        <p:grpSpPr>
          <a:xfrm>
            <a:off x="8689936" y="2064276"/>
            <a:ext cx="2107513" cy="3689917"/>
            <a:chOff x="8676601" y="2064276"/>
            <a:chExt cx="2107513" cy="3689917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1B55EEA-6EA7-08A0-A19D-83FBD681DD0C}"/>
                </a:ext>
              </a:extLst>
            </p:cNvPr>
            <p:cNvSpPr/>
            <p:nvPr/>
          </p:nvSpPr>
          <p:spPr>
            <a:xfrm rot="1929163">
              <a:off x="9981164" y="2064276"/>
              <a:ext cx="447135" cy="518702"/>
            </a:xfrm>
            <a:custGeom>
              <a:avLst/>
              <a:gdLst>
                <a:gd name="connsiteX0" fmla="*/ 359458 w 447135"/>
                <a:gd name="connsiteY0" fmla="*/ 0 h 518702"/>
                <a:gd name="connsiteX1" fmla="*/ 447135 w 447135"/>
                <a:gd name="connsiteY1" fmla="*/ 518702 h 518702"/>
                <a:gd name="connsiteX2" fmla="*/ 373331 w 447135"/>
                <a:gd name="connsiteY2" fmla="*/ 489282 h 518702"/>
                <a:gd name="connsiteX3" fmla="*/ 340533 w 447135"/>
                <a:gd name="connsiteY3" fmla="*/ 463892 h 518702"/>
                <a:gd name="connsiteX4" fmla="*/ 158046 w 447135"/>
                <a:gd name="connsiteY4" fmla="*/ 349303 h 518702"/>
                <a:gd name="connsiteX5" fmla="*/ 0 w 447135"/>
                <a:gd name="connsiteY5" fmla="*/ 270270 h 518702"/>
                <a:gd name="connsiteX6" fmla="*/ 359458 w 447135"/>
                <a:gd name="connsiteY6" fmla="*/ 0 h 51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7135" h="518702">
                  <a:moveTo>
                    <a:pt x="359458" y="0"/>
                  </a:moveTo>
                  <a:lnTo>
                    <a:pt x="447135" y="518702"/>
                  </a:lnTo>
                  <a:lnTo>
                    <a:pt x="373331" y="489282"/>
                  </a:lnTo>
                  <a:lnTo>
                    <a:pt x="340533" y="463892"/>
                  </a:lnTo>
                  <a:cubicBezTo>
                    <a:pt x="281398" y="422607"/>
                    <a:pt x="220484" y="384391"/>
                    <a:pt x="158046" y="349303"/>
                  </a:cubicBezTo>
                  <a:lnTo>
                    <a:pt x="0" y="270270"/>
                  </a:lnTo>
                  <a:lnTo>
                    <a:pt x="35945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FA45656-882A-7614-F499-F4AE267B0FFD}"/>
                </a:ext>
              </a:extLst>
            </p:cNvPr>
            <p:cNvSpPr/>
            <p:nvPr/>
          </p:nvSpPr>
          <p:spPr>
            <a:xfrm rot="1929163">
              <a:off x="9280449" y="2589675"/>
              <a:ext cx="300882" cy="345380"/>
            </a:xfrm>
            <a:custGeom>
              <a:avLst/>
              <a:gdLst>
                <a:gd name="connsiteX0" fmla="*/ 0 w 300882"/>
                <a:gd name="connsiteY0" fmla="*/ 0 h 345380"/>
                <a:gd name="connsiteX1" fmla="*/ 36185 w 300882"/>
                <a:gd name="connsiteY1" fmla="*/ 13933 h 345380"/>
                <a:gd name="connsiteX2" fmla="*/ 294196 w 300882"/>
                <a:gd name="connsiteY2" fmla="*/ 159047 h 345380"/>
                <a:gd name="connsiteX3" fmla="*/ 300882 w 300882"/>
                <a:gd name="connsiteY3" fmla="*/ 164223 h 345380"/>
                <a:gd name="connsiteX4" fmla="*/ 54774 w 300882"/>
                <a:gd name="connsiteY4" fmla="*/ 345380 h 345380"/>
                <a:gd name="connsiteX5" fmla="*/ 0 w 300882"/>
                <a:gd name="connsiteY5" fmla="*/ 0 h 34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82" h="345380">
                  <a:moveTo>
                    <a:pt x="0" y="0"/>
                  </a:moveTo>
                  <a:lnTo>
                    <a:pt x="36185" y="13933"/>
                  </a:lnTo>
                  <a:cubicBezTo>
                    <a:pt x="126154" y="53623"/>
                    <a:pt x="212630" y="102101"/>
                    <a:pt x="294196" y="159047"/>
                  </a:cubicBezTo>
                  <a:lnTo>
                    <a:pt x="300882" y="164223"/>
                  </a:lnTo>
                  <a:lnTo>
                    <a:pt x="54774" y="345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593AFA9-72DE-99AC-CF2E-D67DCB5DC853}"/>
                </a:ext>
              </a:extLst>
            </p:cNvPr>
            <p:cNvSpPr/>
            <p:nvPr/>
          </p:nvSpPr>
          <p:spPr>
            <a:xfrm rot="1929163">
              <a:off x="8676601" y="4514849"/>
              <a:ext cx="351789" cy="318177"/>
            </a:xfrm>
            <a:custGeom>
              <a:avLst/>
              <a:gdLst>
                <a:gd name="connsiteX0" fmla="*/ 0 w 351789"/>
                <a:gd name="connsiteY0" fmla="*/ 52535 h 318177"/>
                <a:gd name="connsiteX1" fmla="*/ 351789 w 351789"/>
                <a:gd name="connsiteY1" fmla="*/ 0 h 318177"/>
                <a:gd name="connsiteX2" fmla="*/ 315388 w 351789"/>
                <a:gd name="connsiteY2" fmla="*/ 94537 h 318177"/>
                <a:gd name="connsiteX3" fmla="*/ 249302 w 351789"/>
                <a:gd name="connsiteY3" fmla="*/ 226693 h 318177"/>
                <a:gd name="connsiteX4" fmla="*/ 191857 w 351789"/>
                <a:gd name="connsiteY4" fmla="*/ 318177 h 318177"/>
                <a:gd name="connsiteX5" fmla="*/ 0 w 351789"/>
                <a:gd name="connsiteY5" fmla="*/ 52535 h 31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1789" h="318177">
                  <a:moveTo>
                    <a:pt x="0" y="52535"/>
                  </a:moveTo>
                  <a:lnTo>
                    <a:pt x="351789" y="0"/>
                  </a:lnTo>
                  <a:lnTo>
                    <a:pt x="315388" y="94537"/>
                  </a:lnTo>
                  <a:cubicBezTo>
                    <a:pt x="295544" y="139522"/>
                    <a:pt x="273501" y="183632"/>
                    <a:pt x="249302" y="226693"/>
                  </a:cubicBezTo>
                  <a:lnTo>
                    <a:pt x="191857" y="318177"/>
                  </a:lnTo>
                  <a:lnTo>
                    <a:pt x="0" y="5253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67B349A-E4C9-ACF4-4BFD-533C7364C0EE}"/>
                </a:ext>
              </a:extLst>
            </p:cNvPr>
            <p:cNvSpPr/>
            <p:nvPr/>
          </p:nvSpPr>
          <p:spPr>
            <a:xfrm rot="1929163">
              <a:off x="9050513" y="5190336"/>
              <a:ext cx="503753" cy="467832"/>
            </a:xfrm>
            <a:custGeom>
              <a:avLst/>
              <a:gdLst>
                <a:gd name="connsiteX0" fmla="*/ 263185 w 503753"/>
                <a:gd name="connsiteY0" fmla="*/ 0 h 467832"/>
                <a:gd name="connsiteX1" fmla="*/ 503753 w 503753"/>
                <a:gd name="connsiteY1" fmla="*/ 467832 h 467832"/>
                <a:gd name="connsiteX2" fmla="*/ 0 w 503753"/>
                <a:gd name="connsiteY2" fmla="*/ 466675 h 467832"/>
                <a:gd name="connsiteX3" fmla="*/ 31146 w 503753"/>
                <a:gd name="connsiteY3" fmla="*/ 426441 h 467832"/>
                <a:gd name="connsiteX4" fmla="*/ 241560 w 503753"/>
                <a:gd name="connsiteY4" fmla="*/ 52329 h 467832"/>
                <a:gd name="connsiteX5" fmla="*/ 259204 w 503753"/>
                <a:gd name="connsiteY5" fmla="*/ 6508 h 467832"/>
                <a:gd name="connsiteX6" fmla="*/ 263185 w 503753"/>
                <a:gd name="connsiteY6" fmla="*/ 0 h 46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753" h="467832">
                  <a:moveTo>
                    <a:pt x="263185" y="0"/>
                  </a:moveTo>
                  <a:lnTo>
                    <a:pt x="503753" y="467832"/>
                  </a:lnTo>
                  <a:lnTo>
                    <a:pt x="0" y="466675"/>
                  </a:lnTo>
                  <a:lnTo>
                    <a:pt x="31146" y="426441"/>
                  </a:lnTo>
                  <a:cubicBezTo>
                    <a:pt x="113716" y="308171"/>
                    <a:pt x="184010" y="182783"/>
                    <a:pt x="241560" y="52329"/>
                  </a:cubicBezTo>
                  <a:lnTo>
                    <a:pt x="259204" y="6508"/>
                  </a:lnTo>
                  <a:lnTo>
                    <a:pt x="26318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6D82627-3410-E1C9-1403-790C1613FD9A}"/>
                </a:ext>
              </a:extLst>
            </p:cNvPr>
            <p:cNvSpPr/>
            <p:nvPr/>
          </p:nvSpPr>
          <p:spPr>
            <a:xfrm>
              <a:off x="8775787" y="2183493"/>
              <a:ext cx="2008327" cy="3570700"/>
            </a:xfrm>
            <a:custGeom>
              <a:avLst/>
              <a:gdLst>
                <a:gd name="connsiteX0" fmla="*/ 1285076 w 1522563"/>
                <a:gd name="connsiteY0" fmla="*/ 0 h 2707037"/>
                <a:gd name="connsiteX1" fmla="*/ 1365730 w 1522563"/>
                <a:gd name="connsiteY1" fmla="*/ 167428 h 2707037"/>
                <a:gd name="connsiteX2" fmla="*/ 1522563 w 1522563"/>
                <a:gd name="connsiteY2" fmla="*/ 944250 h 2707037"/>
                <a:gd name="connsiteX3" fmla="*/ 478125 w 1522563"/>
                <a:gd name="connsiteY3" fmla="*/ 2699092 h 2707037"/>
                <a:gd name="connsiteX4" fmla="*/ 461633 w 1522563"/>
                <a:gd name="connsiteY4" fmla="*/ 2707037 h 2707037"/>
                <a:gd name="connsiteX5" fmla="*/ 0 w 1522563"/>
                <a:gd name="connsiteY5" fmla="*/ 1757212 h 2707037"/>
                <a:gd name="connsiteX6" fmla="*/ 53205 w 1522563"/>
                <a:gd name="connsiteY6" fmla="*/ 1724889 h 2707037"/>
                <a:gd name="connsiteX7" fmla="*/ 468267 w 1522563"/>
                <a:gd name="connsiteY7" fmla="*/ 944250 h 2707037"/>
                <a:gd name="connsiteX8" fmla="*/ 394286 w 1522563"/>
                <a:gd name="connsiteY8" fmla="*/ 577808 h 2707037"/>
                <a:gd name="connsiteX9" fmla="*/ 363483 w 1522563"/>
                <a:gd name="connsiteY9" fmla="*/ 513864 h 2707037"/>
                <a:gd name="connsiteX10" fmla="*/ 1285076 w 1522563"/>
                <a:gd name="connsiteY10" fmla="*/ 0 h 2707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2563" h="2707037">
                  <a:moveTo>
                    <a:pt x="1285076" y="0"/>
                  </a:moveTo>
                  <a:lnTo>
                    <a:pt x="1365730" y="167428"/>
                  </a:lnTo>
                  <a:cubicBezTo>
                    <a:pt x="1466719" y="406192"/>
                    <a:pt x="1522563" y="668700"/>
                    <a:pt x="1522563" y="944250"/>
                  </a:cubicBezTo>
                  <a:cubicBezTo>
                    <a:pt x="1522563" y="1702014"/>
                    <a:pt x="1100239" y="2361139"/>
                    <a:pt x="478125" y="2699092"/>
                  </a:cubicBezTo>
                  <a:lnTo>
                    <a:pt x="461633" y="2707037"/>
                  </a:lnTo>
                  <a:lnTo>
                    <a:pt x="0" y="1757212"/>
                  </a:lnTo>
                  <a:lnTo>
                    <a:pt x="53205" y="1724889"/>
                  </a:lnTo>
                  <a:cubicBezTo>
                    <a:pt x="303624" y="1555709"/>
                    <a:pt x="468267" y="1269207"/>
                    <a:pt x="468267" y="944250"/>
                  </a:cubicBezTo>
                  <a:cubicBezTo>
                    <a:pt x="468267" y="814267"/>
                    <a:pt x="441924" y="690437"/>
                    <a:pt x="394286" y="577808"/>
                  </a:cubicBezTo>
                  <a:lnTo>
                    <a:pt x="363483" y="513864"/>
                  </a:lnTo>
                  <a:lnTo>
                    <a:pt x="12850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0" name="Graphic 49" descr="Bullseye">
              <a:extLst>
                <a:ext uri="{FF2B5EF4-FFF2-40B4-BE49-F238E27FC236}">
                  <a16:creationId xmlns:a16="http://schemas.microsoft.com/office/drawing/2014/main" id="{3DFAC1FF-E310-2C53-E615-7EC8F9611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7374" y="3475776"/>
              <a:ext cx="723680" cy="72368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5B4FF96-7DD8-6799-951A-A4C79676A57C}"/>
              </a:ext>
            </a:extLst>
          </p:cNvPr>
          <p:cNvGrpSpPr/>
          <p:nvPr/>
        </p:nvGrpSpPr>
        <p:grpSpPr>
          <a:xfrm>
            <a:off x="5634713" y="830855"/>
            <a:ext cx="4299585" cy="2398754"/>
            <a:chOff x="5628998" y="796565"/>
            <a:chExt cx="4299585" cy="2398754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B1AC103-2FF1-A61C-D4E4-273C0D20B128}"/>
                </a:ext>
              </a:extLst>
            </p:cNvPr>
            <p:cNvSpPr/>
            <p:nvPr/>
          </p:nvSpPr>
          <p:spPr>
            <a:xfrm rot="1929163">
              <a:off x="9414598" y="1333400"/>
              <a:ext cx="513985" cy="449365"/>
            </a:xfrm>
            <a:custGeom>
              <a:avLst/>
              <a:gdLst>
                <a:gd name="connsiteX0" fmla="*/ 240470 w 513985"/>
                <a:gd name="connsiteY0" fmla="*/ 0 h 449365"/>
                <a:gd name="connsiteX1" fmla="*/ 513985 w 513985"/>
                <a:gd name="connsiteY1" fmla="*/ 449365 h 449365"/>
                <a:gd name="connsiteX2" fmla="*/ 454466 w 513985"/>
                <a:gd name="connsiteY2" fmla="*/ 449365 h 449365"/>
                <a:gd name="connsiteX3" fmla="*/ 454121 w 513985"/>
                <a:gd name="connsiteY3" fmla="*/ 449269 h 449365"/>
                <a:gd name="connsiteX4" fmla="*/ 31538 w 513985"/>
                <a:gd name="connsiteY4" fmla="*/ 394591 h 449365"/>
                <a:gd name="connsiteX5" fmla="*/ 0 w 513985"/>
                <a:gd name="connsiteY5" fmla="*/ 395072 h 449365"/>
                <a:gd name="connsiteX6" fmla="*/ 240470 w 513985"/>
                <a:gd name="connsiteY6" fmla="*/ 0 h 44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3985" h="449365">
                  <a:moveTo>
                    <a:pt x="240470" y="0"/>
                  </a:moveTo>
                  <a:lnTo>
                    <a:pt x="513985" y="449365"/>
                  </a:lnTo>
                  <a:lnTo>
                    <a:pt x="454466" y="449365"/>
                  </a:lnTo>
                  <a:lnTo>
                    <a:pt x="454121" y="449269"/>
                  </a:lnTo>
                  <a:cubicBezTo>
                    <a:pt x="315589" y="417675"/>
                    <a:pt x="174044" y="399293"/>
                    <a:pt x="31538" y="394591"/>
                  </a:cubicBezTo>
                  <a:lnTo>
                    <a:pt x="0" y="395072"/>
                  </a:lnTo>
                  <a:lnTo>
                    <a:pt x="24047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2A897F0-9881-ED3D-338F-870F275CBE9F}"/>
                </a:ext>
              </a:extLst>
            </p:cNvPr>
            <p:cNvSpPr/>
            <p:nvPr/>
          </p:nvSpPr>
          <p:spPr>
            <a:xfrm rot="1929163">
              <a:off x="8853783" y="2221835"/>
              <a:ext cx="435823" cy="291749"/>
            </a:xfrm>
            <a:custGeom>
              <a:avLst/>
              <a:gdLst>
                <a:gd name="connsiteX0" fmla="*/ 0 w 435823"/>
                <a:gd name="connsiteY0" fmla="*/ 722 h 291749"/>
                <a:gd name="connsiteX1" fmla="*/ 47380 w 435823"/>
                <a:gd name="connsiteY1" fmla="*/ 0 h 291749"/>
                <a:gd name="connsiteX2" fmla="*/ 338819 w 435823"/>
                <a:gd name="connsiteY2" fmla="*/ 37708 h 291749"/>
                <a:gd name="connsiteX3" fmla="*/ 435823 w 435823"/>
                <a:gd name="connsiteY3" fmla="*/ 64758 h 291749"/>
                <a:gd name="connsiteX4" fmla="*/ 1171 w 435823"/>
                <a:gd name="connsiteY4" fmla="*/ 291749 h 291749"/>
                <a:gd name="connsiteX5" fmla="*/ 0 w 435823"/>
                <a:gd name="connsiteY5" fmla="*/ 722 h 29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5823" h="291749">
                  <a:moveTo>
                    <a:pt x="0" y="722"/>
                  </a:moveTo>
                  <a:lnTo>
                    <a:pt x="47380" y="0"/>
                  </a:lnTo>
                  <a:cubicBezTo>
                    <a:pt x="145660" y="3242"/>
                    <a:pt x="243278" y="15919"/>
                    <a:pt x="338819" y="37708"/>
                  </a:cubicBezTo>
                  <a:lnTo>
                    <a:pt x="435823" y="64758"/>
                  </a:lnTo>
                  <a:lnTo>
                    <a:pt x="1171" y="291749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22D5A36-BD4A-5C03-DF56-FD3517D3B14A}"/>
                </a:ext>
              </a:extLst>
            </p:cNvPr>
            <p:cNvSpPr/>
            <p:nvPr/>
          </p:nvSpPr>
          <p:spPr>
            <a:xfrm rot="1929163">
              <a:off x="5659596" y="2466158"/>
              <a:ext cx="468824" cy="485700"/>
            </a:xfrm>
            <a:custGeom>
              <a:avLst/>
              <a:gdLst>
                <a:gd name="connsiteX0" fmla="*/ 330399 w 468824"/>
                <a:gd name="connsiteY0" fmla="*/ 0 h 485700"/>
                <a:gd name="connsiteX1" fmla="*/ 330965 w 468824"/>
                <a:gd name="connsiteY1" fmla="*/ 5029 h 485700"/>
                <a:gd name="connsiteX2" fmla="*/ 443257 w 468824"/>
                <a:gd name="connsiteY2" fmla="*/ 426832 h 485700"/>
                <a:gd name="connsiteX3" fmla="*/ 468824 w 468824"/>
                <a:gd name="connsiteY3" fmla="*/ 485700 h 485700"/>
                <a:gd name="connsiteX4" fmla="*/ 0 w 468824"/>
                <a:gd name="connsiteY4" fmla="*/ 354325 h 485700"/>
                <a:gd name="connsiteX5" fmla="*/ 330399 w 468824"/>
                <a:gd name="connsiteY5" fmla="*/ 0 h 48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824" h="485700">
                  <a:moveTo>
                    <a:pt x="330399" y="0"/>
                  </a:moveTo>
                  <a:lnTo>
                    <a:pt x="330965" y="5029"/>
                  </a:lnTo>
                  <a:cubicBezTo>
                    <a:pt x="354092" y="147406"/>
                    <a:pt x="391366" y="288690"/>
                    <a:pt x="443257" y="426832"/>
                  </a:cubicBezTo>
                  <a:lnTo>
                    <a:pt x="468824" y="485700"/>
                  </a:lnTo>
                  <a:lnTo>
                    <a:pt x="0" y="354325"/>
                  </a:lnTo>
                  <a:lnTo>
                    <a:pt x="330399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007B447-B68E-785E-D5B3-54CF5DD3FCC9}"/>
                </a:ext>
              </a:extLst>
            </p:cNvPr>
            <p:cNvSpPr/>
            <p:nvPr/>
          </p:nvSpPr>
          <p:spPr>
            <a:xfrm rot="1929163">
              <a:off x="6640669" y="2832889"/>
              <a:ext cx="307162" cy="362430"/>
            </a:xfrm>
            <a:custGeom>
              <a:avLst/>
              <a:gdLst>
                <a:gd name="connsiteX0" fmla="*/ 0 w 307162"/>
                <a:gd name="connsiteY0" fmla="*/ 0 h 362430"/>
                <a:gd name="connsiteX1" fmla="*/ 307162 w 307162"/>
                <a:gd name="connsiteY1" fmla="*/ 30642 h 362430"/>
                <a:gd name="connsiteX2" fmla="*/ 91354 w 307162"/>
                <a:gd name="connsiteY2" fmla="*/ 362430 h 362430"/>
                <a:gd name="connsiteX3" fmla="*/ 83457 w 307162"/>
                <a:gd name="connsiteY3" fmla="*/ 344248 h 362430"/>
                <a:gd name="connsiteX4" fmla="*/ 6014 w 307162"/>
                <a:gd name="connsiteY4" fmla="*/ 53349 h 362430"/>
                <a:gd name="connsiteX5" fmla="*/ 0 w 307162"/>
                <a:gd name="connsiteY5" fmla="*/ 0 h 36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62" h="362430">
                  <a:moveTo>
                    <a:pt x="0" y="0"/>
                  </a:moveTo>
                  <a:lnTo>
                    <a:pt x="307162" y="30642"/>
                  </a:lnTo>
                  <a:lnTo>
                    <a:pt x="91354" y="362430"/>
                  </a:lnTo>
                  <a:lnTo>
                    <a:pt x="83457" y="344248"/>
                  </a:lnTo>
                  <a:cubicBezTo>
                    <a:pt x="47671" y="248978"/>
                    <a:pt x="21964" y="151540"/>
                    <a:pt x="6014" y="533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E4272F2-3095-7775-73DD-34E565D3D11C}"/>
                </a:ext>
              </a:extLst>
            </p:cNvPr>
            <p:cNvSpPr/>
            <p:nvPr/>
          </p:nvSpPr>
          <p:spPr>
            <a:xfrm>
              <a:off x="5628998" y="796565"/>
              <a:ext cx="4181871" cy="2168919"/>
            </a:xfrm>
            <a:custGeom>
              <a:avLst/>
              <a:gdLst>
                <a:gd name="connsiteX0" fmla="*/ 1912509 w 3170381"/>
                <a:gd name="connsiteY0" fmla="*/ 0 h 1644312"/>
                <a:gd name="connsiteX1" fmla="*/ 3028331 w 3170381"/>
                <a:gd name="connsiteY1" fmla="*/ 340837 h 1644312"/>
                <a:gd name="connsiteX2" fmla="*/ 3170381 w 3170381"/>
                <a:gd name="connsiteY2" fmla="*/ 447059 h 1644312"/>
                <a:gd name="connsiteX3" fmla="*/ 2418478 w 3170381"/>
                <a:gd name="connsiteY3" fmla="*/ 1202690 h 1644312"/>
                <a:gd name="connsiteX4" fmla="*/ 2361245 w 3170381"/>
                <a:gd name="connsiteY4" fmla="*/ 1167920 h 1644312"/>
                <a:gd name="connsiteX5" fmla="*/ 1912509 w 3170381"/>
                <a:gd name="connsiteY5" fmla="*/ 1054296 h 1644312"/>
                <a:gd name="connsiteX6" fmla="*/ 1045072 w 3170381"/>
                <a:gd name="connsiteY6" fmla="*/ 1629272 h 1644312"/>
                <a:gd name="connsiteX7" fmla="*/ 1039568 w 3170381"/>
                <a:gd name="connsiteY7" fmla="*/ 1644312 h 1644312"/>
                <a:gd name="connsiteX8" fmla="*/ 0 w 3170381"/>
                <a:gd name="connsiteY8" fmla="*/ 1427599 h 1644312"/>
                <a:gd name="connsiteX9" fmla="*/ 6518 w 3170381"/>
                <a:gd name="connsiteY9" fmla="*/ 1402250 h 1644312"/>
                <a:gd name="connsiteX10" fmla="*/ 1912509 w 3170381"/>
                <a:gd name="connsiteY10" fmla="*/ 0 h 164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70381" h="1644312">
                  <a:moveTo>
                    <a:pt x="1912509" y="0"/>
                  </a:moveTo>
                  <a:cubicBezTo>
                    <a:pt x="2325835" y="0"/>
                    <a:pt x="2709814" y="125650"/>
                    <a:pt x="3028331" y="340837"/>
                  </a:cubicBezTo>
                  <a:lnTo>
                    <a:pt x="3170381" y="447059"/>
                  </a:lnTo>
                  <a:lnTo>
                    <a:pt x="2418478" y="1202690"/>
                  </a:lnTo>
                  <a:lnTo>
                    <a:pt x="2361245" y="1167920"/>
                  </a:lnTo>
                  <a:cubicBezTo>
                    <a:pt x="2227852" y="1095457"/>
                    <a:pt x="2074988" y="1054296"/>
                    <a:pt x="1912509" y="1054296"/>
                  </a:cubicBezTo>
                  <a:cubicBezTo>
                    <a:pt x="1522561" y="1054296"/>
                    <a:pt x="1187987" y="1291383"/>
                    <a:pt x="1045072" y="1629272"/>
                  </a:cubicBezTo>
                  <a:lnTo>
                    <a:pt x="1039568" y="1644312"/>
                  </a:lnTo>
                  <a:lnTo>
                    <a:pt x="0" y="1427599"/>
                  </a:lnTo>
                  <a:lnTo>
                    <a:pt x="6518" y="1402250"/>
                  </a:lnTo>
                  <a:cubicBezTo>
                    <a:pt x="259199" y="589858"/>
                    <a:pt x="1016970" y="0"/>
                    <a:pt x="19125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8" name="Graphic 57" descr="Lightbulb">
              <a:extLst>
                <a:ext uri="{FF2B5EF4-FFF2-40B4-BE49-F238E27FC236}">
                  <a16:creationId xmlns:a16="http://schemas.microsoft.com/office/drawing/2014/main" id="{8A5C6B37-C07F-85F1-2041-F2A428BE3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56823" y="1253111"/>
              <a:ext cx="723680" cy="72368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B12FC2C-3F67-D225-F352-D409B5598646}"/>
              </a:ext>
            </a:extLst>
          </p:cNvPr>
          <p:cNvGrpSpPr/>
          <p:nvPr/>
        </p:nvGrpSpPr>
        <p:grpSpPr>
          <a:xfrm>
            <a:off x="5537280" y="3458120"/>
            <a:ext cx="2999351" cy="2609029"/>
            <a:chOff x="5533470" y="3452405"/>
            <a:chExt cx="2999351" cy="2609029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0AC2CAE-462D-CF76-DD4B-265FAA169AF6}"/>
                </a:ext>
              </a:extLst>
            </p:cNvPr>
            <p:cNvSpPr/>
            <p:nvPr/>
          </p:nvSpPr>
          <p:spPr>
            <a:xfrm rot="1929163">
              <a:off x="5603478" y="3452405"/>
              <a:ext cx="526006" cy="414685"/>
            </a:xfrm>
            <a:custGeom>
              <a:avLst/>
              <a:gdLst>
                <a:gd name="connsiteX0" fmla="*/ 206932 w 526006"/>
                <a:gd name="connsiteY0" fmla="*/ 0 h 414685"/>
                <a:gd name="connsiteX1" fmla="*/ 319727 w 526006"/>
                <a:gd name="connsiteY1" fmla="*/ 160828 h 414685"/>
                <a:gd name="connsiteX2" fmla="*/ 465567 w 526006"/>
                <a:gd name="connsiteY2" fmla="*/ 329606 h 414685"/>
                <a:gd name="connsiteX3" fmla="*/ 494508 w 526006"/>
                <a:gd name="connsiteY3" fmla="*/ 357001 h 414685"/>
                <a:gd name="connsiteX4" fmla="*/ 526006 w 526006"/>
                <a:gd name="connsiteY4" fmla="*/ 407110 h 414685"/>
                <a:gd name="connsiteX5" fmla="*/ 0 w 526006"/>
                <a:gd name="connsiteY5" fmla="*/ 414685 h 414685"/>
                <a:gd name="connsiteX6" fmla="*/ 206932 w 526006"/>
                <a:gd name="connsiteY6" fmla="*/ 0 h 41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6006" h="414685">
                  <a:moveTo>
                    <a:pt x="206932" y="0"/>
                  </a:moveTo>
                  <a:lnTo>
                    <a:pt x="319727" y="160828"/>
                  </a:lnTo>
                  <a:cubicBezTo>
                    <a:pt x="365876" y="220000"/>
                    <a:pt x="414575" y="276279"/>
                    <a:pt x="465567" y="329606"/>
                  </a:cubicBezTo>
                  <a:lnTo>
                    <a:pt x="494508" y="357001"/>
                  </a:lnTo>
                  <a:lnTo>
                    <a:pt x="526006" y="407110"/>
                  </a:lnTo>
                  <a:lnTo>
                    <a:pt x="0" y="414685"/>
                  </a:lnTo>
                  <a:lnTo>
                    <a:pt x="206932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06C811F-2A4A-E840-F879-B33C4A3B3981}"/>
                </a:ext>
              </a:extLst>
            </p:cNvPr>
            <p:cNvSpPr/>
            <p:nvPr/>
          </p:nvSpPr>
          <p:spPr>
            <a:xfrm rot="1929163">
              <a:off x="6533886" y="3496542"/>
              <a:ext cx="335557" cy="302793"/>
            </a:xfrm>
            <a:custGeom>
              <a:avLst/>
              <a:gdLst>
                <a:gd name="connsiteX0" fmla="*/ 0 w 335557"/>
                <a:gd name="connsiteY0" fmla="*/ 39713 h 302793"/>
                <a:gd name="connsiteX1" fmla="*/ 335557 w 335557"/>
                <a:gd name="connsiteY1" fmla="*/ 0 h 302793"/>
                <a:gd name="connsiteX2" fmla="*/ 221775 w 335557"/>
                <a:gd name="connsiteY2" fmla="*/ 302793 h 302793"/>
                <a:gd name="connsiteX3" fmla="*/ 167267 w 335557"/>
                <a:gd name="connsiteY3" fmla="*/ 251197 h 302793"/>
                <a:gd name="connsiteX4" fmla="*/ 66687 w 335557"/>
                <a:gd name="connsiteY4" fmla="*/ 134797 h 302793"/>
                <a:gd name="connsiteX5" fmla="*/ 0 w 335557"/>
                <a:gd name="connsiteY5" fmla="*/ 39713 h 30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557" h="302793">
                  <a:moveTo>
                    <a:pt x="0" y="39713"/>
                  </a:moveTo>
                  <a:lnTo>
                    <a:pt x="335557" y="0"/>
                  </a:lnTo>
                  <a:lnTo>
                    <a:pt x="221775" y="302793"/>
                  </a:lnTo>
                  <a:lnTo>
                    <a:pt x="167267" y="251197"/>
                  </a:lnTo>
                  <a:cubicBezTo>
                    <a:pt x="132100" y="214420"/>
                    <a:pt x="98514" y="175606"/>
                    <a:pt x="66687" y="134797"/>
                  </a:cubicBezTo>
                  <a:lnTo>
                    <a:pt x="0" y="3971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EB653D2-6157-7892-482C-449AC0E59E9B}"/>
                </a:ext>
              </a:extLst>
            </p:cNvPr>
            <p:cNvSpPr/>
            <p:nvPr/>
          </p:nvSpPr>
          <p:spPr>
            <a:xfrm rot="1929163">
              <a:off x="8043335" y="4734345"/>
              <a:ext cx="330774" cy="299944"/>
            </a:xfrm>
            <a:custGeom>
              <a:avLst/>
              <a:gdLst>
                <a:gd name="connsiteX0" fmla="*/ 0 w 330774"/>
                <a:gd name="connsiteY0" fmla="*/ 0 h 299944"/>
                <a:gd name="connsiteX1" fmla="*/ 330774 w 330774"/>
                <a:gd name="connsiteY1" fmla="*/ 108442 h 299944"/>
                <a:gd name="connsiteX2" fmla="*/ 280534 w 330774"/>
                <a:gd name="connsiteY2" fmla="*/ 151854 h 299944"/>
                <a:gd name="connsiteX3" fmla="*/ 152162 w 330774"/>
                <a:gd name="connsiteY3" fmla="*/ 241887 h 299944"/>
                <a:gd name="connsiteX4" fmla="*/ 48544 w 330774"/>
                <a:gd name="connsiteY4" fmla="*/ 299944 h 299944"/>
                <a:gd name="connsiteX5" fmla="*/ 0 w 330774"/>
                <a:gd name="connsiteY5" fmla="*/ 0 h 29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774" h="299944">
                  <a:moveTo>
                    <a:pt x="0" y="0"/>
                  </a:moveTo>
                  <a:lnTo>
                    <a:pt x="330774" y="108442"/>
                  </a:lnTo>
                  <a:lnTo>
                    <a:pt x="280534" y="151854"/>
                  </a:lnTo>
                  <a:cubicBezTo>
                    <a:pt x="239726" y="183683"/>
                    <a:pt x="196922" y="213752"/>
                    <a:pt x="152162" y="241887"/>
                  </a:cubicBezTo>
                  <a:lnTo>
                    <a:pt x="48544" y="299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AA9334A-C01E-AAAE-A5DA-E4194F0BF291}"/>
                </a:ext>
              </a:extLst>
            </p:cNvPr>
            <p:cNvSpPr/>
            <p:nvPr/>
          </p:nvSpPr>
          <p:spPr>
            <a:xfrm rot="1929163">
              <a:off x="8126482" y="5445972"/>
              <a:ext cx="406339" cy="516710"/>
            </a:xfrm>
            <a:custGeom>
              <a:avLst/>
              <a:gdLst>
                <a:gd name="connsiteX0" fmla="*/ 398898 w 406339"/>
                <a:gd name="connsiteY0" fmla="*/ 0 h 516710"/>
                <a:gd name="connsiteX1" fmla="*/ 406339 w 406339"/>
                <a:gd name="connsiteY1" fmla="*/ 516710 h 516710"/>
                <a:gd name="connsiteX2" fmla="*/ 0 w 406339"/>
                <a:gd name="connsiteY2" fmla="*/ 313943 h 516710"/>
                <a:gd name="connsiteX3" fmla="*/ 17953 w 406339"/>
                <a:gd name="connsiteY3" fmla="*/ 303884 h 516710"/>
                <a:gd name="connsiteX4" fmla="*/ 372870 w 406339"/>
                <a:gd name="connsiteY4" fmla="*/ 27497 h 516710"/>
                <a:gd name="connsiteX5" fmla="*/ 398898 w 406339"/>
                <a:gd name="connsiteY5" fmla="*/ 0 h 51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339" h="516710">
                  <a:moveTo>
                    <a:pt x="398898" y="0"/>
                  </a:moveTo>
                  <a:lnTo>
                    <a:pt x="406339" y="516710"/>
                  </a:lnTo>
                  <a:lnTo>
                    <a:pt x="0" y="313943"/>
                  </a:lnTo>
                  <a:lnTo>
                    <a:pt x="17953" y="303884"/>
                  </a:lnTo>
                  <a:cubicBezTo>
                    <a:pt x="147755" y="222293"/>
                    <a:pt x="266216" y="129480"/>
                    <a:pt x="372870" y="27497"/>
                  </a:cubicBezTo>
                  <a:lnTo>
                    <a:pt x="39889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37C103C-E389-898B-1770-B622E848D584}"/>
                </a:ext>
              </a:extLst>
            </p:cNvPr>
            <p:cNvSpPr/>
            <p:nvPr/>
          </p:nvSpPr>
          <p:spPr>
            <a:xfrm>
              <a:off x="5533470" y="3599688"/>
              <a:ext cx="2838087" cy="2461746"/>
            </a:xfrm>
            <a:custGeom>
              <a:avLst/>
              <a:gdLst>
                <a:gd name="connsiteX0" fmla="*/ 1053432 w 2151625"/>
                <a:gd name="connsiteY0" fmla="*/ 0 h 1866311"/>
                <a:gd name="connsiteX1" fmla="*/ 1062639 w 2151625"/>
                <a:gd name="connsiteY1" fmla="*/ 60326 h 1866311"/>
                <a:gd name="connsiteX2" fmla="*/ 1888676 w 2151625"/>
                <a:gd name="connsiteY2" fmla="*/ 807155 h 1866311"/>
                <a:gd name="connsiteX3" fmla="*/ 1968526 w 2151625"/>
                <a:gd name="connsiteY3" fmla="*/ 811187 h 1866311"/>
                <a:gd name="connsiteX4" fmla="*/ 2151625 w 2151625"/>
                <a:gd name="connsiteY4" fmla="*/ 1857894 h 1866311"/>
                <a:gd name="connsiteX5" fmla="*/ 1984931 w 2151625"/>
                <a:gd name="connsiteY5" fmla="*/ 1866311 h 1866311"/>
                <a:gd name="connsiteX6" fmla="*/ 29763 w 2151625"/>
                <a:gd name="connsiteY6" fmla="*/ 272803 h 1866311"/>
                <a:gd name="connsiteX7" fmla="*/ 0 w 2151625"/>
                <a:gd name="connsiteY7" fmla="*/ 77783 h 1866311"/>
                <a:gd name="connsiteX8" fmla="*/ 1053432 w 2151625"/>
                <a:gd name="connsiteY8" fmla="*/ 0 h 186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1625" h="1866311">
                  <a:moveTo>
                    <a:pt x="1053432" y="0"/>
                  </a:moveTo>
                  <a:lnTo>
                    <a:pt x="1062639" y="60326"/>
                  </a:lnTo>
                  <a:cubicBezTo>
                    <a:pt x="1144153" y="458672"/>
                    <a:pt x="1477256" y="765373"/>
                    <a:pt x="1888676" y="807155"/>
                  </a:cubicBezTo>
                  <a:lnTo>
                    <a:pt x="1968526" y="811187"/>
                  </a:lnTo>
                  <a:lnTo>
                    <a:pt x="2151625" y="1857894"/>
                  </a:lnTo>
                  <a:lnTo>
                    <a:pt x="1984931" y="1866311"/>
                  </a:lnTo>
                  <a:cubicBezTo>
                    <a:pt x="1020504" y="1866311"/>
                    <a:pt x="215856" y="1182216"/>
                    <a:pt x="29763" y="272803"/>
                  </a:cubicBezTo>
                  <a:lnTo>
                    <a:pt x="0" y="77783"/>
                  </a:lnTo>
                  <a:lnTo>
                    <a:pt x="1053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6" name="Graphic 65" descr="Single gear">
              <a:extLst>
                <a:ext uri="{FF2B5EF4-FFF2-40B4-BE49-F238E27FC236}">
                  <a16:creationId xmlns:a16="http://schemas.microsoft.com/office/drawing/2014/main" id="{92F50115-3EBB-C9BB-6674-530695F10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97052" y="4529780"/>
              <a:ext cx="723680" cy="72368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0188045-92E4-82F5-C0BF-5F4019FA143B}"/>
              </a:ext>
            </a:extLst>
          </p:cNvPr>
          <p:cNvSpPr txBox="1"/>
          <p:nvPr/>
        </p:nvSpPr>
        <p:spPr>
          <a:xfrm>
            <a:off x="7035477" y="3158285"/>
            <a:ext cx="222013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entury Schoolbook"/>
                <a:cs typeface="Browallia New"/>
              </a:rPr>
              <a:t>3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F35E071-D2A7-6820-272D-CDF3D5CB13E2}"/>
              </a:ext>
            </a:extLst>
          </p:cNvPr>
          <p:cNvGrpSpPr/>
          <p:nvPr/>
        </p:nvGrpSpPr>
        <p:grpSpPr>
          <a:xfrm>
            <a:off x="1640246" y="1260564"/>
            <a:ext cx="3379770" cy="1420849"/>
            <a:chOff x="1640246" y="1260564"/>
            <a:chExt cx="3379770" cy="142084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D160222-FA61-A2B0-58E3-8BC55357C175}"/>
                </a:ext>
              </a:extLst>
            </p:cNvPr>
            <p:cNvSpPr txBox="1"/>
            <p:nvPr/>
          </p:nvSpPr>
          <p:spPr>
            <a:xfrm>
              <a:off x="1640246" y="1260564"/>
              <a:ext cx="3379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Futura BdCn BT" panose="020B0706020204020204" pitchFamily="34" charset="0"/>
                </a:rPr>
                <a:t>OPTION 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0180B5D-73B6-8C5E-DBA9-6DEE988C3459}"/>
                </a:ext>
              </a:extLst>
            </p:cNvPr>
            <p:cNvSpPr txBox="1"/>
            <p:nvPr/>
          </p:nvSpPr>
          <p:spPr>
            <a:xfrm>
              <a:off x="1647621" y="1573417"/>
              <a:ext cx="32638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73C4810-92EA-F63C-1C8A-A97578F79EA7}"/>
              </a:ext>
            </a:extLst>
          </p:cNvPr>
          <p:cNvGrpSpPr/>
          <p:nvPr/>
        </p:nvGrpSpPr>
        <p:grpSpPr>
          <a:xfrm>
            <a:off x="1640246" y="2748398"/>
            <a:ext cx="3379770" cy="1420849"/>
            <a:chOff x="1640246" y="2748398"/>
            <a:chExt cx="3379770" cy="142084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FC10C34-CB64-E168-5446-4C09CB1D5587}"/>
                </a:ext>
              </a:extLst>
            </p:cNvPr>
            <p:cNvSpPr txBox="1"/>
            <p:nvPr/>
          </p:nvSpPr>
          <p:spPr>
            <a:xfrm>
              <a:off x="1640246" y="2748398"/>
              <a:ext cx="3379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3399"/>
                  </a:solidFill>
                  <a:latin typeface="Futura BdCn BT" panose="020B0706020204020204" pitchFamily="34" charset="0"/>
                </a:rPr>
                <a:t>OPTION 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10370AB-6F3F-4331-5D69-C78FDEA24C05}"/>
                </a:ext>
              </a:extLst>
            </p:cNvPr>
            <p:cNvSpPr txBox="1"/>
            <p:nvPr/>
          </p:nvSpPr>
          <p:spPr>
            <a:xfrm>
              <a:off x="1647621" y="3061251"/>
              <a:ext cx="32638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C37DD50-05DA-353A-E608-38439303FB2C}"/>
              </a:ext>
            </a:extLst>
          </p:cNvPr>
          <p:cNvGrpSpPr/>
          <p:nvPr/>
        </p:nvGrpSpPr>
        <p:grpSpPr>
          <a:xfrm>
            <a:off x="1640246" y="4193399"/>
            <a:ext cx="3379770" cy="1420849"/>
            <a:chOff x="1640246" y="4193399"/>
            <a:chExt cx="3379770" cy="142084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D10EF3A-676A-8DAE-08F8-6376288D0C0B}"/>
                </a:ext>
              </a:extLst>
            </p:cNvPr>
            <p:cNvSpPr txBox="1"/>
            <p:nvPr/>
          </p:nvSpPr>
          <p:spPr>
            <a:xfrm>
              <a:off x="1640246" y="4193399"/>
              <a:ext cx="3379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C000"/>
                  </a:solidFill>
                  <a:latin typeface="Futura BdCn BT" panose="020B0706020204020204" pitchFamily="34" charset="0"/>
                </a:rPr>
                <a:t>OPTION 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D399B7A-F35E-99A1-CD7C-B6B5E8722A55}"/>
                </a:ext>
              </a:extLst>
            </p:cNvPr>
            <p:cNvSpPr txBox="1"/>
            <p:nvPr/>
          </p:nvSpPr>
          <p:spPr>
            <a:xfrm>
              <a:off x="1647621" y="4506252"/>
              <a:ext cx="32638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862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DE5C9B2-6CA2-2261-31B4-AFAA16BBD08C}"/>
              </a:ext>
            </a:extLst>
          </p:cNvPr>
          <p:cNvSpPr/>
          <p:nvPr/>
        </p:nvSpPr>
        <p:spPr>
          <a:xfrm rot="14290389">
            <a:off x="5006755" y="3835391"/>
            <a:ext cx="3881226" cy="2168919"/>
          </a:xfrm>
          <a:custGeom>
            <a:avLst/>
            <a:gdLst>
              <a:gd name="connsiteX0" fmla="*/ 1912509 w 3170381"/>
              <a:gd name="connsiteY0" fmla="*/ 0 h 1644312"/>
              <a:gd name="connsiteX1" fmla="*/ 3028331 w 3170381"/>
              <a:gd name="connsiteY1" fmla="*/ 340837 h 1644312"/>
              <a:gd name="connsiteX2" fmla="*/ 3170381 w 3170381"/>
              <a:gd name="connsiteY2" fmla="*/ 447059 h 1644312"/>
              <a:gd name="connsiteX3" fmla="*/ 2418478 w 3170381"/>
              <a:gd name="connsiteY3" fmla="*/ 1202690 h 1644312"/>
              <a:gd name="connsiteX4" fmla="*/ 2361245 w 3170381"/>
              <a:gd name="connsiteY4" fmla="*/ 1167920 h 1644312"/>
              <a:gd name="connsiteX5" fmla="*/ 1912509 w 3170381"/>
              <a:gd name="connsiteY5" fmla="*/ 1054296 h 1644312"/>
              <a:gd name="connsiteX6" fmla="*/ 1045072 w 3170381"/>
              <a:gd name="connsiteY6" fmla="*/ 1629272 h 1644312"/>
              <a:gd name="connsiteX7" fmla="*/ 1039568 w 3170381"/>
              <a:gd name="connsiteY7" fmla="*/ 1644312 h 1644312"/>
              <a:gd name="connsiteX8" fmla="*/ 0 w 3170381"/>
              <a:gd name="connsiteY8" fmla="*/ 1427599 h 1644312"/>
              <a:gd name="connsiteX9" fmla="*/ 6518 w 3170381"/>
              <a:gd name="connsiteY9" fmla="*/ 1402250 h 1644312"/>
              <a:gd name="connsiteX10" fmla="*/ 1912509 w 3170381"/>
              <a:gd name="connsiteY10" fmla="*/ 0 h 164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70381" h="1644312">
                <a:moveTo>
                  <a:pt x="1912509" y="0"/>
                </a:moveTo>
                <a:cubicBezTo>
                  <a:pt x="2325835" y="0"/>
                  <a:pt x="2709814" y="125650"/>
                  <a:pt x="3028331" y="340837"/>
                </a:cubicBezTo>
                <a:lnTo>
                  <a:pt x="3170381" y="447059"/>
                </a:lnTo>
                <a:lnTo>
                  <a:pt x="2418478" y="1202690"/>
                </a:lnTo>
                <a:lnTo>
                  <a:pt x="2361245" y="1167920"/>
                </a:lnTo>
                <a:cubicBezTo>
                  <a:pt x="2227852" y="1095457"/>
                  <a:pt x="2074988" y="1054296"/>
                  <a:pt x="1912509" y="1054296"/>
                </a:cubicBezTo>
                <a:cubicBezTo>
                  <a:pt x="1522561" y="1054296"/>
                  <a:pt x="1187987" y="1291383"/>
                  <a:pt x="1045072" y="1629272"/>
                </a:cubicBezTo>
                <a:lnTo>
                  <a:pt x="1039568" y="1644312"/>
                </a:lnTo>
                <a:lnTo>
                  <a:pt x="0" y="1427599"/>
                </a:lnTo>
                <a:lnTo>
                  <a:pt x="6518" y="1402250"/>
                </a:lnTo>
                <a:cubicBezTo>
                  <a:pt x="259199" y="589858"/>
                  <a:pt x="1016970" y="0"/>
                  <a:pt x="1912509" y="0"/>
                </a:cubicBez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F08545F-39DB-A753-626B-8D643588FE74}"/>
              </a:ext>
            </a:extLst>
          </p:cNvPr>
          <p:cNvSpPr/>
          <p:nvPr/>
        </p:nvSpPr>
        <p:spPr>
          <a:xfrm rot="7458870">
            <a:off x="7842638" y="2914583"/>
            <a:ext cx="4181871" cy="2168919"/>
          </a:xfrm>
          <a:custGeom>
            <a:avLst/>
            <a:gdLst>
              <a:gd name="connsiteX0" fmla="*/ 1912509 w 3170381"/>
              <a:gd name="connsiteY0" fmla="*/ 0 h 1644312"/>
              <a:gd name="connsiteX1" fmla="*/ 3028331 w 3170381"/>
              <a:gd name="connsiteY1" fmla="*/ 340837 h 1644312"/>
              <a:gd name="connsiteX2" fmla="*/ 3170381 w 3170381"/>
              <a:gd name="connsiteY2" fmla="*/ 447059 h 1644312"/>
              <a:gd name="connsiteX3" fmla="*/ 2418478 w 3170381"/>
              <a:gd name="connsiteY3" fmla="*/ 1202690 h 1644312"/>
              <a:gd name="connsiteX4" fmla="*/ 2361245 w 3170381"/>
              <a:gd name="connsiteY4" fmla="*/ 1167920 h 1644312"/>
              <a:gd name="connsiteX5" fmla="*/ 1912509 w 3170381"/>
              <a:gd name="connsiteY5" fmla="*/ 1054296 h 1644312"/>
              <a:gd name="connsiteX6" fmla="*/ 1045072 w 3170381"/>
              <a:gd name="connsiteY6" fmla="*/ 1629272 h 1644312"/>
              <a:gd name="connsiteX7" fmla="*/ 1039568 w 3170381"/>
              <a:gd name="connsiteY7" fmla="*/ 1644312 h 1644312"/>
              <a:gd name="connsiteX8" fmla="*/ 0 w 3170381"/>
              <a:gd name="connsiteY8" fmla="*/ 1427599 h 1644312"/>
              <a:gd name="connsiteX9" fmla="*/ 6518 w 3170381"/>
              <a:gd name="connsiteY9" fmla="*/ 1402250 h 1644312"/>
              <a:gd name="connsiteX10" fmla="*/ 1912509 w 3170381"/>
              <a:gd name="connsiteY10" fmla="*/ 0 h 164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70381" h="1644312">
                <a:moveTo>
                  <a:pt x="1912509" y="0"/>
                </a:moveTo>
                <a:cubicBezTo>
                  <a:pt x="2325835" y="0"/>
                  <a:pt x="2709814" y="125650"/>
                  <a:pt x="3028331" y="340837"/>
                </a:cubicBezTo>
                <a:lnTo>
                  <a:pt x="3170381" y="447059"/>
                </a:lnTo>
                <a:lnTo>
                  <a:pt x="2418478" y="1202690"/>
                </a:lnTo>
                <a:lnTo>
                  <a:pt x="2361245" y="1167920"/>
                </a:lnTo>
                <a:cubicBezTo>
                  <a:pt x="2227852" y="1095457"/>
                  <a:pt x="2074988" y="1054296"/>
                  <a:pt x="1912509" y="1054296"/>
                </a:cubicBezTo>
                <a:cubicBezTo>
                  <a:pt x="1522561" y="1054296"/>
                  <a:pt x="1187987" y="1291383"/>
                  <a:pt x="1045072" y="1629272"/>
                </a:cubicBezTo>
                <a:lnTo>
                  <a:pt x="1039568" y="1644312"/>
                </a:lnTo>
                <a:lnTo>
                  <a:pt x="0" y="1427599"/>
                </a:lnTo>
                <a:lnTo>
                  <a:pt x="6518" y="1402250"/>
                </a:lnTo>
                <a:cubicBezTo>
                  <a:pt x="259199" y="589858"/>
                  <a:pt x="1016970" y="0"/>
                  <a:pt x="1912509" y="0"/>
                </a:cubicBez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EF6904C-2F7B-5E7A-C5EE-01D201948893}"/>
              </a:ext>
            </a:extLst>
          </p:cNvPr>
          <p:cNvSpPr/>
          <p:nvPr/>
        </p:nvSpPr>
        <p:spPr>
          <a:xfrm>
            <a:off x="5505191" y="530204"/>
            <a:ext cx="4181871" cy="2168919"/>
          </a:xfrm>
          <a:custGeom>
            <a:avLst/>
            <a:gdLst>
              <a:gd name="connsiteX0" fmla="*/ 1912509 w 3170381"/>
              <a:gd name="connsiteY0" fmla="*/ 0 h 1644312"/>
              <a:gd name="connsiteX1" fmla="*/ 3028331 w 3170381"/>
              <a:gd name="connsiteY1" fmla="*/ 340837 h 1644312"/>
              <a:gd name="connsiteX2" fmla="*/ 3170381 w 3170381"/>
              <a:gd name="connsiteY2" fmla="*/ 447059 h 1644312"/>
              <a:gd name="connsiteX3" fmla="*/ 2418478 w 3170381"/>
              <a:gd name="connsiteY3" fmla="*/ 1202690 h 1644312"/>
              <a:gd name="connsiteX4" fmla="*/ 2361245 w 3170381"/>
              <a:gd name="connsiteY4" fmla="*/ 1167920 h 1644312"/>
              <a:gd name="connsiteX5" fmla="*/ 1912509 w 3170381"/>
              <a:gd name="connsiteY5" fmla="*/ 1054296 h 1644312"/>
              <a:gd name="connsiteX6" fmla="*/ 1045072 w 3170381"/>
              <a:gd name="connsiteY6" fmla="*/ 1629272 h 1644312"/>
              <a:gd name="connsiteX7" fmla="*/ 1039568 w 3170381"/>
              <a:gd name="connsiteY7" fmla="*/ 1644312 h 1644312"/>
              <a:gd name="connsiteX8" fmla="*/ 0 w 3170381"/>
              <a:gd name="connsiteY8" fmla="*/ 1427599 h 1644312"/>
              <a:gd name="connsiteX9" fmla="*/ 6518 w 3170381"/>
              <a:gd name="connsiteY9" fmla="*/ 1402250 h 1644312"/>
              <a:gd name="connsiteX10" fmla="*/ 1912509 w 3170381"/>
              <a:gd name="connsiteY10" fmla="*/ 0 h 164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70381" h="1644312">
                <a:moveTo>
                  <a:pt x="1912509" y="0"/>
                </a:moveTo>
                <a:cubicBezTo>
                  <a:pt x="2325835" y="0"/>
                  <a:pt x="2709814" y="125650"/>
                  <a:pt x="3028331" y="340837"/>
                </a:cubicBezTo>
                <a:lnTo>
                  <a:pt x="3170381" y="447059"/>
                </a:lnTo>
                <a:lnTo>
                  <a:pt x="2418478" y="1202690"/>
                </a:lnTo>
                <a:lnTo>
                  <a:pt x="2361245" y="1167920"/>
                </a:lnTo>
                <a:cubicBezTo>
                  <a:pt x="2227852" y="1095457"/>
                  <a:pt x="2074988" y="1054296"/>
                  <a:pt x="1912509" y="1054296"/>
                </a:cubicBezTo>
                <a:cubicBezTo>
                  <a:pt x="1522561" y="1054296"/>
                  <a:pt x="1187987" y="1291383"/>
                  <a:pt x="1045072" y="1629272"/>
                </a:cubicBezTo>
                <a:lnTo>
                  <a:pt x="1039568" y="1644312"/>
                </a:lnTo>
                <a:lnTo>
                  <a:pt x="0" y="1427599"/>
                </a:lnTo>
                <a:lnTo>
                  <a:pt x="6518" y="1402250"/>
                </a:lnTo>
                <a:cubicBezTo>
                  <a:pt x="259199" y="589858"/>
                  <a:pt x="1016970" y="0"/>
                  <a:pt x="1912509" y="0"/>
                </a:cubicBezTo>
                <a:close/>
              </a:path>
            </a:pathLst>
          </a:custGeom>
          <a:solidFill>
            <a:schemeClr val="tx1">
              <a:alpha val="24000"/>
            </a:schemeClr>
          </a:solidFill>
          <a:ln>
            <a:noFill/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1D82396-5A63-25F0-DB11-193A6C00579C}"/>
              </a:ext>
            </a:extLst>
          </p:cNvPr>
          <p:cNvSpPr/>
          <p:nvPr/>
        </p:nvSpPr>
        <p:spPr>
          <a:xfrm rot="1929163">
            <a:off x="9283653" y="1673103"/>
            <a:ext cx="487512" cy="54774"/>
          </a:xfrm>
          <a:custGeom>
            <a:avLst/>
            <a:gdLst>
              <a:gd name="connsiteX0" fmla="*/ 33046 w 487512"/>
              <a:gd name="connsiteY0" fmla="*/ 481 h 54774"/>
              <a:gd name="connsiteX1" fmla="*/ 64584 w 487512"/>
              <a:gd name="connsiteY1" fmla="*/ 0 h 54774"/>
              <a:gd name="connsiteX2" fmla="*/ 487167 w 487512"/>
              <a:gd name="connsiteY2" fmla="*/ 54678 h 54774"/>
              <a:gd name="connsiteX3" fmla="*/ 487512 w 487512"/>
              <a:gd name="connsiteY3" fmla="*/ 54774 h 54774"/>
              <a:gd name="connsiteX4" fmla="*/ 0 w 487512"/>
              <a:gd name="connsiteY4" fmla="*/ 54774 h 54774"/>
              <a:gd name="connsiteX5" fmla="*/ 33046 w 487512"/>
              <a:gd name="connsiteY5" fmla="*/ 481 h 5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512" h="54774">
                <a:moveTo>
                  <a:pt x="33046" y="481"/>
                </a:moveTo>
                <a:lnTo>
                  <a:pt x="64584" y="0"/>
                </a:lnTo>
                <a:cubicBezTo>
                  <a:pt x="207090" y="4702"/>
                  <a:pt x="348635" y="23084"/>
                  <a:pt x="487167" y="54678"/>
                </a:cubicBezTo>
                <a:lnTo>
                  <a:pt x="487512" y="54774"/>
                </a:lnTo>
                <a:lnTo>
                  <a:pt x="0" y="54774"/>
                </a:lnTo>
                <a:lnTo>
                  <a:pt x="33046" y="481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1B3B03B-C059-CF3C-C2CD-0A439DE9A1B0}"/>
              </a:ext>
            </a:extLst>
          </p:cNvPr>
          <p:cNvSpPr/>
          <p:nvPr/>
        </p:nvSpPr>
        <p:spPr>
          <a:xfrm rot="1929163">
            <a:off x="8973229" y="2031072"/>
            <a:ext cx="468420" cy="299066"/>
          </a:xfrm>
          <a:custGeom>
            <a:avLst/>
            <a:gdLst>
              <a:gd name="connsiteX0" fmla="*/ 0 w 468420"/>
              <a:gd name="connsiteY0" fmla="*/ 0 h 299066"/>
              <a:gd name="connsiteX1" fmla="*/ 468420 w 468420"/>
              <a:gd name="connsiteY1" fmla="*/ 282537 h 299066"/>
              <a:gd name="connsiteX2" fmla="*/ 436769 w 468420"/>
              <a:gd name="connsiteY2" fmla="*/ 299066 h 299066"/>
              <a:gd name="connsiteX3" fmla="*/ 339765 w 468420"/>
              <a:gd name="connsiteY3" fmla="*/ 272016 h 299066"/>
              <a:gd name="connsiteX4" fmla="*/ 48326 w 468420"/>
              <a:gd name="connsiteY4" fmla="*/ 234308 h 299066"/>
              <a:gd name="connsiteX5" fmla="*/ 946 w 468420"/>
              <a:gd name="connsiteY5" fmla="*/ 235030 h 299066"/>
              <a:gd name="connsiteX6" fmla="*/ 0 w 468420"/>
              <a:gd name="connsiteY6" fmla="*/ 0 h 29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420" h="299066">
                <a:moveTo>
                  <a:pt x="0" y="0"/>
                </a:moveTo>
                <a:lnTo>
                  <a:pt x="468420" y="282537"/>
                </a:lnTo>
                <a:lnTo>
                  <a:pt x="436769" y="299066"/>
                </a:lnTo>
                <a:lnTo>
                  <a:pt x="339765" y="272016"/>
                </a:lnTo>
                <a:cubicBezTo>
                  <a:pt x="244224" y="250227"/>
                  <a:pt x="146606" y="237550"/>
                  <a:pt x="48326" y="234308"/>
                </a:cubicBezTo>
                <a:lnTo>
                  <a:pt x="946" y="23503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FADD0131-E73C-5BE6-2EA1-A9BD7D31B1EB}"/>
              </a:ext>
            </a:extLst>
          </p:cNvPr>
          <p:cNvSpPr/>
          <p:nvPr/>
        </p:nvSpPr>
        <p:spPr>
          <a:xfrm rot="1929163">
            <a:off x="9866404" y="2280205"/>
            <a:ext cx="434341" cy="219012"/>
          </a:xfrm>
          <a:custGeom>
            <a:avLst/>
            <a:gdLst>
              <a:gd name="connsiteX0" fmla="*/ 61010 w 434341"/>
              <a:gd name="connsiteY0" fmla="*/ 0 h 219012"/>
              <a:gd name="connsiteX1" fmla="*/ 219056 w 434341"/>
              <a:gd name="connsiteY1" fmla="*/ 79033 h 219012"/>
              <a:gd name="connsiteX2" fmla="*/ 401543 w 434341"/>
              <a:gd name="connsiteY2" fmla="*/ 193622 h 219012"/>
              <a:gd name="connsiteX3" fmla="*/ 434341 w 434341"/>
              <a:gd name="connsiteY3" fmla="*/ 219012 h 219012"/>
              <a:gd name="connsiteX4" fmla="*/ 0 w 434341"/>
              <a:gd name="connsiteY4" fmla="*/ 45873 h 219012"/>
              <a:gd name="connsiteX5" fmla="*/ 61010 w 434341"/>
              <a:gd name="connsiteY5" fmla="*/ 0 h 21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341" h="219012">
                <a:moveTo>
                  <a:pt x="61010" y="0"/>
                </a:moveTo>
                <a:lnTo>
                  <a:pt x="219056" y="79033"/>
                </a:lnTo>
                <a:cubicBezTo>
                  <a:pt x="281494" y="114121"/>
                  <a:pt x="342408" y="152337"/>
                  <a:pt x="401543" y="193622"/>
                </a:cubicBezTo>
                <a:lnTo>
                  <a:pt x="434341" y="219012"/>
                </a:lnTo>
                <a:lnTo>
                  <a:pt x="0" y="45873"/>
                </a:lnTo>
                <a:lnTo>
                  <a:pt x="6101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0AAF437F-22AC-F65C-17FE-4F53B3B157DA}"/>
              </a:ext>
            </a:extLst>
          </p:cNvPr>
          <p:cNvSpPr/>
          <p:nvPr/>
        </p:nvSpPr>
        <p:spPr>
          <a:xfrm rot="1929163">
            <a:off x="9335880" y="2482632"/>
            <a:ext cx="506061" cy="338409"/>
          </a:xfrm>
          <a:custGeom>
            <a:avLst/>
            <a:gdLst>
              <a:gd name="connsiteX0" fmla="*/ 0 w 506061"/>
              <a:gd name="connsiteY0" fmla="*/ 0 h 338409"/>
              <a:gd name="connsiteX1" fmla="*/ 506061 w 506061"/>
              <a:gd name="connsiteY1" fmla="*/ 207714 h 338409"/>
              <a:gd name="connsiteX2" fmla="*/ 328507 w 506061"/>
              <a:gd name="connsiteY2" fmla="*/ 338409 h 338409"/>
              <a:gd name="connsiteX3" fmla="*/ 321821 w 506061"/>
              <a:gd name="connsiteY3" fmla="*/ 333233 h 338409"/>
              <a:gd name="connsiteX4" fmla="*/ 63810 w 506061"/>
              <a:gd name="connsiteY4" fmla="*/ 188119 h 338409"/>
              <a:gd name="connsiteX5" fmla="*/ 27625 w 506061"/>
              <a:gd name="connsiteY5" fmla="*/ 174186 h 338409"/>
              <a:gd name="connsiteX6" fmla="*/ 0 w 506061"/>
              <a:gd name="connsiteY6" fmla="*/ 0 h 33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061" h="338409">
                <a:moveTo>
                  <a:pt x="0" y="0"/>
                </a:moveTo>
                <a:lnTo>
                  <a:pt x="506061" y="207714"/>
                </a:lnTo>
                <a:lnTo>
                  <a:pt x="328507" y="338409"/>
                </a:lnTo>
                <a:lnTo>
                  <a:pt x="321821" y="333233"/>
                </a:lnTo>
                <a:cubicBezTo>
                  <a:pt x="240255" y="276287"/>
                  <a:pt x="153779" y="227809"/>
                  <a:pt x="63810" y="188119"/>
                </a:cubicBezTo>
                <a:lnTo>
                  <a:pt x="27625" y="174186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806EA633-5950-69C4-BD28-869FAD3B0E0E}"/>
              </a:ext>
            </a:extLst>
          </p:cNvPr>
          <p:cNvSpPr/>
          <p:nvPr/>
        </p:nvSpPr>
        <p:spPr>
          <a:xfrm rot="1929163">
            <a:off x="5967047" y="2535215"/>
            <a:ext cx="176149" cy="526691"/>
          </a:xfrm>
          <a:custGeom>
            <a:avLst/>
            <a:gdLst>
              <a:gd name="connsiteX0" fmla="*/ 28365 w 176149"/>
              <a:gd name="connsiteY0" fmla="*/ 0 h 526691"/>
              <a:gd name="connsiteX1" fmla="*/ 176149 w 176149"/>
              <a:gd name="connsiteY1" fmla="*/ 526691 h 526691"/>
              <a:gd name="connsiteX2" fmla="*/ 138425 w 176149"/>
              <a:gd name="connsiteY2" fmla="*/ 516119 h 526691"/>
              <a:gd name="connsiteX3" fmla="*/ 112858 w 176149"/>
              <a:gd name="connsiteY3" fmla="*/ 457251 h 526691"/>
              <a:gd name="connsiteX4" fmla="*/ 566 w 176149"/>
              <a:gd name="connsiteY4" fmla="*/ 35448 h 526691"/>
              <a:gd name="connsiteX5" fmla="*/ 0 w 176149"/>
              <a:gd name="connsiteY5" fmla="*/ 30419 h 526691"/>
              <a:gd name="connsiteX6" fmla="*/ 28365 w 176149"/>
              <a:gd name="connsiteY6" fmla="*/ 0 h 52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" h="526691">
                <a:moveTo>
                  <a:pt x="28365" y="0"/>
                </a:moveTo>
                <a:lnTo>
                  <a:pt x="176149" y="526691"/>
                </a:lnTo>
                <a:lnTo>
                  <a:pt x="138425" y="516119"/>
                </a:lnTo>
                <a:lnTo>
                  <a:pt x="112858" y="457251"/>
                </a:lnTo>
                <a:cubicBezTo>
                  <a:pt x="60967" y="319109"/>
                  <a:pt x="23693" y="177825"/>
                  <a:pt x="566" y="35448"/>
                </a:cubicBezTo>
                <a:lnTo>
                  <a:pt x="0" y="30419"/>
                </a:lnTo>
                <a:lnTo>
                  <a:pt x="28365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4C5E2CA-86C0-6114-2DB4-69C5E9717A25}"/>
              </a:ext>
            </a:extLst>
          </p:cNvPr>
          <p:cNvSpPr/>
          <p:nvPr/>
        </p:nvSpPr>
        <p:spPr>
          <a:xfrm rot="1929163">
            <a:off x="6434191" y="2689613"/>
            <a:ext cx="307654" cy="493203"/>
          </a:xfrm>
          <a:custGeom>
            <a:avLst/>
            <a:gdLst>
              <a:gd name="connsiteX0" fmla="*/ 0 w 307654"/>
              <a:gd name="connsiteY0" fmla="*/ 0 h 493203"/>
              <a:gd name="connsiteX1" fmla="*/ 216300 w 307654"/>
              <a:gd name="connsiteY1" fmla="*/ 21578 h 493203"/>
              <a:gd name="connsiteX2" fmla="*/ 222314 w 307654"/>
              <a:gd name="connsiteY2" fmla="*/ 74927 h 493203"/>
              <a:gd name="connsiteX3" fmla="*/ 299757 w 307654"/>
              <a:gd name="connsiteY3" fmla="*/ 365826 h 493203"/>
              <a:gd name="connsiteX4" fmla="*/ 307654 w 307654"/>
              <a:gd name="connsiteY4" fmla="*/ 384008 h 493203"/>
              <a:gd name="connsiteX5" fmla="*/ 236629 w 307654"/>
              <a:gd name="connsiteY5" fmla="*/ 493203 h 493203"/>
              <a:gd name="connsiteX6" fmla="*/ 0 w 307654"/>
              <a:gd name="connsiteY6" fmla="*/ 0 h 493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654" h="493203">
                <a:moveTo>
                  <a:pt x="0" y="0"/>
                </a:moveTo>
                <a:lnTo>
                  <a:pt x="216300" y="21578"/>
                </a:lnTo>
                <a:lnTo>
                  <a:pt x="222314" y="74927"/>
                </a:lnTo>
                <a:cubicBezTo>
                  <a:pt x="238264" y="173118"/>
                  <a:pt x="263971" y="270556"/>
                  <a:pt x="299757" y="365826"/>
                </a:cubicBezTo>
                <a:lnTo>
                  <a:pt x="307654" y="384008"/>
                </a:lnTo>
                <a:lnTo>
                  <a:pt x="236629" y="493203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67BF4111-ABB7-D76E-7559-6C27D8556A71}"/>
              </a:ext>
            </a:extLst>
          </p:cNvPr>
          <p:cNvSpPr/>
          <p:nvPr/>
        </p:nvSpPr>
        <p:spPr>
          <a:xfrm rot="1929163">
            <a:off x="6309053" y="3438669"/>
            <a:ext cx="408632" cy="452726"/>
          </a:xfrm>
          <a:custGeom>
            <a:avLst/>
            <a:gdLst>
              <a:gd name="connsiteX0" fmla="*/ 0 w 408632"/>
              <a:gd name="connsiteY0" fmla="*/ 22115 h 452726"/>
              <a:gd name="connsiteX1" fmla="*/ 186857 w 408632"/>
              <a:gd name="connsiteY1" fmla="*/ 0 h 452726"/>
              <a:gd name="connsiteX2" fmla="*/ 253544 w 408632"/>
              <a:gd name="connsiteY2" fmla="*/ 95084 h 452726"/>
              <a:gd name="connsiteX3" fmla="*/ 354124 w 408632"/>
              <a:gd name="connsiteY3" fmla="*/ 211484 h 452726"/>
              <a:gd name="connsiteX4" fmla="*/ 408632 w 408632"/>
              <a:gd name="connsiteY4" fmla="*/ 263080 h 452726"/>
              <a:gd name="connsiteX5" fmla="*/ 337368 w 408632"/>
              <a:gd name="connsiteY5" fmla="*/ 452726 h 452726"/>
              <a:gd name="connsiteX6" fmla="*/ 0 w 408632"/>
              <a:gd name="connsiteY6" fmla="*/ 22115 h 45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632" h="452726">
                <a:moveTo>
                  <a:pt x="0" y="22115"/>
                </a:moveTo>
                <a:lnTo>
                  <a:pt x="186857" y="0"/>
                </a:lnTo>
                <a:lnTo>
                  <a:pt x="253544" y="95084"/>
                </a:lnTo>
                <a:cubicBezTo>
                  <a:pt x="285371" y="135893"/>
                  <a:pt x="318957" y="174707"/>
                  <a:pt x="354124" y="211484"/>
                </a:cubicBezTo>
                <a:lnTo>
                  <a:pt x="408632" y="263080"/>
                </a:lnTo>
                <a:lnTo>
                  <a:pt x="337368" y="452726"/>
                </a:lnTo>
                <a:lnTo>
                  <a:pt x="0" y="22115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6FD37F2-5343-9067-4586-084994DA9E85}"/>
              </a:ext>
            </a:extLst>
          </p:cNvPr>
          <p:cNvSpPr/>
          <p:nvPr/>
        </p:nvSpPr>
        <p:spPr>
          <a:xfrm rot="1929163">
            <a:off x="5827214" y="3451782"/>
            <a:ext cx="287576" cy="413025"/>
          </a:xfrm>
          <a:custGeom>
            <a:avLst/>
            <a:gdLst>
              <a:gd name="connsiteX0" fmla="*/ 27956 w 287576"/>
              <a:gd name="connsiteY0" fmla="*/ 0 h 413025"/>
              <a:gd name="connsiteX1" fmla="*/ 287576 w 287576"/>
              <a:gd name="connsiteY1" fmla="*/ 413025 h 413025"/>
              <a:gd name="connsiteX2" fmla="*/ 258635 w 287576"/>
              <a:gd name="connsiteY2" fmla="*/ 385630 h 413025"/>
              <a:gd name="connsiteX3" fmla="*/ 112795 w 287576"/>
              <a:gd name="connsiteY3" fmla="*/ 216852 h 413025"/>
              <a:gd name="connsiteX4" fmla="*/ 0 w 287576"/>
              <a:gd name="connsiteY4" fmla="*/ 56024 h 413025"/>
              <a:gd name="connsiteX5" fmla="*/ 27956 w 287576"/>
              <a:gd name="connsiteY5" fmla="*/ 0 h 41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576" h="413025">
                <a:moveTo>
                  <a:pt x="27956" y="0"/>
                </a:moveTo>
                <a:lnTo>
                  <a:pt x="287576" y="413025"/>
                </a:lnTo>
                <a:lnTo>
                  <a:pt x="258635" y="385630"/>
                </a:lnTo>
                <a:cubicBezTo>
                  <a:pt x="207643" y="332303"/>
                  <a:pt x="158944" y="276024"/>
                  <a:pt x="112795" y="216852"/>
                </a:cubicBezTo>
                <a:lnTo>
                  <a:pt x="0" y="56024"/>
                </a:lnTo>
                <a:lnTo>
                  <a:pt x="27956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FBB0E3B-4FA0-F498-801A-3AC87773DC8B}"/>
              </a:ext>
            </a:extLst>
          </p:cNvPr>
          <p:cNvSpPr/>
          <p:nvPr/>
        </p:nvSpPr>
        <p:spPr>
          <a:xfrm rot="1929163">
            <a:off x="8804727" y="4575171"/>
            <a:ext cx="328434" cy="504161"/>
          </a:xfrm>
          <a:custGeom>
            <a:avLst/>
            <a:gdLst>
              <a:gd name="connsiteX0" fmla="*/ 159932 w 328434"/>
              <a:gd name="connsiteY0" fmla="*/ 25163 h 504161"/>
              <a:gd name="connsiteX1" fmla="*/ 328434 w 328434"/>
              <a:gd name="connsiteY1" fmla="*/ 0 h 504161"/>
              <a:gd name="connsiteX2" fmla="*/ 116151 w 328434"/>
              <a:gd name="connsiteY2" fmla="*/ 504161 h 504161"/>
              <a:gd name="connsiteX3" fmla="*/ 0 w 328434"/>
              <a:gd name="connsiteY3" fmla="*/ 343340 h 504161"/>
              <a:gd name="connsiteX4" fmla="*/ 57445 w 328434"/>
              <a:gd name="connsiteY4" fmla="*/ 251856 h 504161"/>
              <a:gd name="connsiteX5" fmla="*/ 123531 w 328434"/>
              <a:gd name="connsiteY5" fmla="*/ 119700 h 504161"/>
              <a:gd name="connsiteX6" fmla="*/ 159932 w 328434"/>
              <a:gd name="connsiteY6" fmla="*/ 25163 h 50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8434" h="504161">
                <a:moveTo>
                  <a:pt x="159932" y="25163"/>
                </a:moveTo>
                <a:lnTo>
                  <a:pt x="328434" y="0"/>
                </a:lnTo>
                <a:lnTo>
                  <a:pt x="116151" y="504161"/>
                </a:lnTo>
                <a:lnTo>
                  <a:pt x="0" y="343340"/>
                </a:lnTo>
                <a:lnTo>
                  <a:pt x="57445" y="251856"/>
                </a:lnTo>
                <a:cubicBezTo>
                  <a:pt x="81644" y="208795"/>
                  <a:pt x="103687" y="164685"/>
                  <a:pt x="123531" y="119700"/>
                </a:cubicBezTo>
                <a:lnTo>
                  <a:pt x="159932" y="25163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4561D39-53F1-7E14-504B-0E360CDF2667}"/>
              </a:ext>
            </a:extLst>
          </p:cNvPr>
          <p:cNvSpPr/>
          <p:nvPr/>
        </p:nvSpPr>
        <p:spPr>
          <a:xfrm rot="1929163">
            <a:off x="7987965" y="4875564"/>
            <a:ext cx="451338" cy="410862"/>
          </a:xfrm>
          <a:custGeom>
            <a:avLst/>
            <a:gdLst>
              <a:gd name="connsiteX0" fmla="*/ 282230 w 451338"/>
              <a:gd name="connsiteY0" fmla="*/ 0 h 410862"/>
              <a:gd name="connsiteX1" fmla="*/ 451338 w 451338"/>
              <a:gd name="connsiteY1" fmla="*/ 55441 h 410862"/>
              <a:gd name="connsiteX2" fmla="*/ 35502 w 451338"/>
              <a:gd name="connsiteY2" fmla="*/ 410862 h 410862"/>
              <a:gd name="connsiteX3" fmla="*/ 0 w 451338"/>
              <a:gd name="connsiteY3" fmla="*/ 191502 h 410862"/>
              <a:gd name="connsiteX4" fmla="*/ 103618 w 451338"/>
              <a:gd name="connsiteY4" fmla="*/ 133445 h 410862"/>
              <a:gd name="connsiteX5" fmla="*/ 231990 w 451338"/>
              <a:gd name="connsiteY5" fmla="*/ 43412 h 410862"/>
              <a:gd name="connsiteX6" fmla="*/ 282230 w 451338"/>
              <a:gd name="connsiteY6" fmla="*/ 0 h 41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338" h="410862">
                <a:moveTo>
                  <a:pt x="282230" y="0"/>
                </a:moveTo>
                <a:lnTo>
                  <a:pt x="451338" y="55441"/>
                </a:lnTo>
                <a:lnTo>
                  <a:pt x="35502" y="410862"/>
                </a:lnTo>
                <a:lnTo>
                  <a:pt x="0" y="191502"/>
                </a:lnTo>
                <a:lnTo>
                  <a:pt x="103618" y="133445"/>
                </a:lnTo>
                <a:cubicBezTo>
                  <a:pt x="148378" y="105310"/>
                  <a:pt x="191182" y="75241"/>
                  <a:pt x="231990" y="43412"/>
                </a:cubicBezTo>
                <a:lnTo>
                  <a:pt x="28223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54DE5115-4D02-3C80-5C27-9B85C9DA4FC7}"/>
              </a:ext>
            </a:extLst>
          </p:cNvPr>
          <p:cNvSpPr/>
          <p:nvPr/>
        </p:nvSpPr>
        <p:spPr>
          <a:xfrm rot="1929163">
            <a:off x="9047246" y="5125428"/>
            <a:ext cx="281510" cy="460167"/>
          </a:xfrm>
          <a:custGeom>
            <a:avLst/>
            <a:gdLst>
              <a:gd name="connsiteX0" fmla="*/ 281510 w 281510"/>
              <a:gd name="connsiteY0" fmla="*/ 0 h 460167"/>
              <a:gd name="connsiteX1" fmla="*/ 263866 w 281510"/>
              <a:gd name="connsiteY1" fmla="*/ 45821 h 460167"/>
              <a:gd name="connsiteX2" fmla="*/ 53452 w 281510"/>
              <a:gd name="connsiteY2" fmla="*/ 419933 h 460167"/>
              <a:gd name="connsiteX3" fmla="*/ 22306 w 281510"/>
              <a:gd name="connsiteY3" fmla="*/ 460167 h 460167"/>
              <a:gd name="connsiteX4" fmla="*/ 0 w 281510"/>
              <a:gd name="connsiteY4" fmla="*/ 460116 h 460167"/>
              <a:gd name="connsiteX5" fmla="*/ 281510 w 281510"/>
              <a:gd name="connsiteY5" fmla="*/ 0 h 46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510" h="460167">
                <a:moveTo>
                  <a:pt x="281510" y="0"/>
                </a:moveTo>
                <a:lnTo>
                  <a:pt x="263866" y="45821"/>
                </a:lnTo>
                <a:cubicBezTo>
                  <a:pt x="206316" y="176275"/>
                  <a:pt x="136022" y="301663"/>
                  <a:pt x="53452" y="419933"/>
                </a:cubicBezTo>
                <a:lnTo>
                  <a:pt x="22306" y="460167"/>
                </a:lnTo>
                <a:lnTo>
                  <a:pt x="0" y="460116"/>
                </a:lnTo>
                <a:lnTo>
                  <a:pt x="28151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482841B-1B99-93B9-D46F-AE828F51EAB4}"/>
              </a:ext>
            </a:extLst>
          </p:cNvPr>
          <p:cNvSpPr/>
          <p:nvPr/>
        </p:nvSpPr>
        <p:spPr>
          <a:xfrm rot="1929163">
            <a:off x="8124046" y="5433831"/>
            <a:ext cx="463268" cy="323239"/>
          </a:xfrm>
          <a:custGeom>
            <a:avLst/>
            <a:gdLst>
              <a:gd name="connsiteX0" fmla="*/ 0 w 463268"/>
              <a:gd name="connsiteY0" fmla="*/ 291118 h 323239"/>
              <a:gd name="connsiteX1" fmla="*/ 463134 w 463268"/>
              <a:gd name="connsiteY1" fmla="*/ 0 h 323239"/>
              <a:gd name="connsiteX2" fmla="*/ 463268 w 463268"/>
              <a:gd name="connsiteY2" fmla="*/ 9296 h 323239"/>
              <a:gd name="connsiteX3" fmla="*/ 437240 w 463268"/>
              <a:gd name="connsiteY3" fmla="*/ 36793 h 323239"/>
              <a:gd name="connsiteX4" fmla="*/ 82323 w 463268"/>
              <a:gd name="connsiteY4" fmla="*/ 313180 h 323239"/>
              <a:gd name="connsiteX5" fmla="*/ 64370 w 463268"/>
              <a:gd name="connsiteY5" fmla="*/ 323239 h 323239"/>
              <a:gd name="connsiteX6" fmla="*/ 0 w 463268"/>
              <a:gd name="connsiteY6" fmla="*/ 291118 h 323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268" h="323239">
                <a:moveTo>
                  <a:pt x="0" y="291118"/>
                </a:moveTo>
                <a:lnTo>
                  <a:pt x="463134" y="0"/>
                </a:lnTo>
                <a:lnTo>
                  <a:pt x="463268" y="9296"/>
                </a:lnTo>
                <a:lnTo>
                  <a:pt x="437240" y="36793"/>
                </a:lnTo>
                <a:cubicBezTo>
                  <a:pt x="330586" y="138776"/>
                  <a:pt x="212125" y="231589"/>
                  <a:pt x="82323" y="313180"/>
                </a:cubicBezTo>
                <a:lnTo>
                  <a:pt x="64370" y="323239"/>
                </a:lnTo>
                <a:lnTo>
                  <a:pt x="0" y="29111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3B0ABD88-C4F6-A819-4985-A92E59B55BF5}"/>
              </a:ext>
            </a:extLst>
          </p:cNvPr>
          <p:cNvSpPr/>
          <p:nvPr/>
        </p:nvSpPr>
        <p:spPr>
          <a:xfrm rot="1929163">
            <a:off x="5927052" y="1203938"/>
            <a:ext cx="4442219" cy="4440528"/>
          </a:xfrm>
          <a:custGeom>
            <a:avLst/>
            <a:gdLst>
              <a:gd name="connsiteX0" fmla="*/ 1039240 w 4442219"/>
              <a:gd name="connsiteY0" fmla="*/ 339202 h 4440528"/>
              <a:gd name="connsiteX1" fmla="*/ 2078108 w 4442219"/>
              <a:gd name="connsiteY1" fmla="*/ 2785 h 4440528"/>
              <a:gd name="connsiteX2" fmla="*/ 2260794 w 4442219"/>
              <a:gd name="connsiteY2" fmla="*/ 0 h 4440528"/>
              <a:gd name="connsiteX3" fmla="*/ 2227748 w 4442219"/>
              <a:gd name="connsiteY3" fmla="*/ 54293 h 4440528"/>
              <a:gd name="connsiteX4" fmla="*/ 2715260 w 4442219"/>
              <a:gd name="connsiteY4" fmla="*/ 54293 h 4440528"/>
              <a:gd name="connsiteX5" fmla="*/ 2920197 w 4442219"/>
              <a:gd name="connsiteY5" fmla="*/ 111438 h 4440528"/>
              <a:gd name="connsiteX6" fmla="*/ 3119421 w 4442219"/>
              <a:gd name="connsiteY6" fmla="*/ 188147 h 4440528"/>
              <a:gd name="connsiteX7" fmla="*/ 3152999 w 4442219"/>
              <a:gd name="connsiteY7" fmla="*/ 204939 h 4440528"/>
              <a:gd name="connsiteX8" fmla="*/ 3091989 w 4442219"/>
              <a:gd name="connsiteY8" fmla="*/ 250812 h 4440528"/>
              <a:gd name="connsiteX9" fmla="*/ 3526330 w 4442219"/>
              <a:gd name="connsiteY9" fmla="*/ 423951 h 4440528"/>
              <a:gd name="connsiteX10" fmla="*/ 3665344 w 4442219"/>
              <a:gd name="connsiteY10" fmla="*/ 531565 h 4440528"/>
              <a:gd name="connsiteX11" fmla="*/ 4101327 w 4442219"/>
              <a:gd name="connsiteY11" fmla="*/ 1037549 h 4440528"/>
              <a:gd name="connsiteX12" fmla="*/ 4329091 w 4442219"/>
              <a:gd name="connsiteY12" fmla="*/ 2918507 h 4440528"/>
              <a:gd name="connsiteX13" fmla="*/ 4270026 w 4442219"/>
              <a:gd name="connsiteY13" fmla="*/ 3071909 h 4440528"/>
              <a:gd name="connsiteX14" fmla="*/ 3988516 w 4442219"/>
              <a:gd name="connsiteY14" fmla="*/ 3532025 h 4440528"/>
              <a:gd name="connsiteX15" fmla="*/ 4010822 w 4442219"/>
              <a:gd name="connsiteY15" fmla="*/ 3532076 h 4440528"/>
              <a:gd name="connsiteX16" fmla="*/ 3908964 w 4442219"/>
              <a:gd name="connsiteY16" fmla="*/ 3663653 h 4440528"/>
              <a:gd name="connsiteX17" fmla="*/ 3783925 w 4442219"/>
              <a:gd name="connsiteY17" fmla="*/ 3795752 h 4440528"/>
              <a:gd name="connsiteX18" fmla="*/ 3783791 w 4442219"/>
              <a:gd name="connsiteY18" fmla="*/ 3786456 h 4440528"/>
              <a:gd name="connsiteX19" fmla="*/ 3320657 w 4442219"/>
              <a:gd name="connsiteY19" fmla="*/ 4077574 h 4440528"/>
              <a:gd name="connsiteX20" fmla="*/ 3385027 w 4442219"/>
              <a:gd name="connsiteY20" fmla="*/ 4109695 h 4440528"/>
              <a:gd name="connsiteX21" fmla="*/ 3204636 w 4442219"/>
              <a:gd name="connsiteY21" fmla="*/ 4210768 h 4440528"/>
              <a:gd name="connsiteX22" fmla="*/ 776876 w 4442219"/>
              <a:gd name="connsiteY22" fmla="*/ 3907273 h 4440528"/>
              <a:gd name="connsiteX23" fmla="*/ 646221 w 4442219"/>
              <a:gd name="connsiteY23" fmla="*/ 3783602 h 4440528"/>
              <a:gd name="connsiteX24" fmla="*/ 386601 w 4442219"/>
              <a:gd name="connsiteY24" fmla="*/ 3370577 h 4440528"/>
              <a:gd name="connsiteX25" fmla="*/ 358645 w 4442219"/>
              <a:gd name="connsiteY25" fmla="*/ 3426601 h 4440528"/>
              <a:gd name="connsiteX26" fmla="*/ 340893 w 4442219"/>
              <a:gd name="connsiteY26" fmla="*/ 3401289 h 4440528"/>
              <a:gd name="connsiteX27" fmla="*/ 229761 w 4442219"/>
              <a:gd name="connsiteY27" fmla="*/ 3202946 h 4440528"/>
              <a:gd name="connsiteX28" fmla="*/ 166471 w 4442219"/>
              <a:gd name="connsiteY28" fmla="*/ 3057217 h 4440528"/>
              <a:gd name="connsiteX29" fmla="*/ 204195 w 4442219"/>
              <a:gd name="connsiteY29" fmla="*/ 3067789 h 4440528"/>
              <a:gd name="connsiteX30" fmla="*/ 56411 w 4442219"/>
              <a:gd name="connsiteY30" fmla="*/ 2541098 h 4440528"/>
              <a:gd name="connsiteX31" fmla="*/ 28046 w 4442219"/>
              <a:gd name="connsiteY31" fmla="*/ 2571517 h 4440528"/>
              <a:gd name="connsiteX32" fmla="*/ 4475 w 4442219"/>
              <a:gd name="connsiteY32" fmla="*/ 2362421 h 4440528"/>
              <a:gd name="connsiteX33" fmla="*/ 1039240 w 4442219"/>
              <a:gd name="connsiteY33" fmla="*/ 339202 h 4440528"/>
              <a:gd name="connsiteX34" fmla="*/ 1406021 w 4442219"/>
              <a:gd name="connsiteY34" fmla="*/ 922709 h 4440528"/>
              <a:gd name="connsiteX35" fmla="*/ 692386 w 4442219"/>
              <a:gd name="connsiteY35" fmla="*/ 2318042 h 4440528"/>
              <a:gd name="connsiteX36" fmla="*/ 703018 w 4442219"/>
              <a:gd name="connsiteY36" fmla="*/ 2412367 h 4440528"/>
              <a:gd name="connsiteX37" fmla="*/ 486718 w 4442219"/>
              <a:gd name="connsiteY37" fmla="*/ 2390789 h 4440528"/>
              <a:gd name="connsiteX38" fmla="*/ 723347 w 4442219"/>
              <a:gd name="connsiteY38" fmla="*/ 2883992 h 4440528"/>
              <a:gd name="connsiteX39" fmla="*/ 794372 w 4442219"/>
              <a:gd name="connsiteY39" fmla="*/ 2774797 h 4440528"/>
              <a:gd name="connsiteX40" fmla="*/ 847757 w 4442219"/>
              <a:gd name="connsiteY40" fmla="*/ 2897718 h 4440528"/>
              <a:gd name="connsiteX41" fmla="*/ 924400 w 4442219"/>
              <a:gd name="connsiteY41" fmla="*/ 3034508 h 4440528"/>
              <a:gd name="connsiteX42" fmla="*/ 947746 w 4442219"/>
              <a:gd name="connsiteY42" fmla="*/ 3067796 h 4440528"/>
              <a:gd name="connsiteX43" fmla="*/ 760889 w 4442219"/>
              <a:gd name="connsiteY43" fmla="*/ 3089911 h 4440528"/>
              <a:gd name="connsiteX44" fmla="*/ 1098257 w 4442219"/>
              <a:gd name="connsiteY44" fmla="*/ 3520522 h 4440528"/>
              <a:gd name="connsiteX45" fmla="*/ 1169521 w 4442219"/>
              <a:gd name="connsiteY45" fmla="*/ 3330876 h 4440528"/>
              <a:gd name="connsiteX46" fmla="*/ 1225079 w 4442219"/>
              <a:gd name="connsiteY46" fmla="*/ 3383465 h 4440528"/>
              <a:gd name="connsiteX47" fmla="*/ 2899409 w 4442219"/>
              <a:gd name="connsiteY47" fmla="*/ 3592772 h 4440528"/>
              <a:gd name="connsiteX48" fmla="*/ 2932580 w 4442219"/>
              <a:gd name="connsiteY48" fmla="*/ 3574186 h 4440528"/>
              <a:gd name="connsiteX49" fmla="*/ 2968082 w 4442219"/>
              <a:gd name="connsiteY49" fmla="*/ 3793546 h 4440528"/>
              <a:gd name="connsiteX50" fmla="*/ 3383918 w 4442219"/>
              <a:gd name="connsiteY50" fmla="*/ 3438125 h 4440528"/>
              <a:gd name="connsiteX51" fmla="*/ 3214810 w 4442219"/>
              <a:gd name="connsiteY51" fmla="*/ 3382684 h 4440528"/>
              <a:gd name="connsiteX52" fmla="*/ 3280971 w 4442219"/>
              <a:gd name="connsiteY52" fmla="*/ 3325516 h 4440528"/>
              <a:gd name="connsiteX53" fmla="*/ 3476882 w 4442219"/>
              <a:gd name="connsiteY53" fmla="*/ 3096959 h 4440528"/>
              <a:gd name="connsiteX54" fmla="*/ 3498465 w 4442219"/>
              <a:gd name="connsiteY54" fmla="*/ 3062588 h 4440528"/>
              <a:gd name="connsiteX55" fmla="*/ 3614616 w 4442219"/>
              <a:gd name="connsiteY55" fmla="*/ 3223409 h 4440528"/>
              <a:gd name="connsiteX56" fmla="*/ 3826899 w 4442219"/>
              <a:gd name="connsiteY56" fmla="*/ 2719248 h 4440528"/>
              <a:gd name="connsiteX57" fmla="*/ 3658397 w 4442219"/>
              <a:gd name="connsiteY57" fmla="*/ 2744411 h 4440528"/>
              <a:gd name="connsiteX58" fmla="*/ 3674899 w 4442219"/>
              <a:gd name="connsiteY58" fmla="*/ 2701552 h 4440528"/>
              <a:gd name="connsiteX59" fmla="*/ 3517820 w 4442219"/>
              <a:gd name="connsiteY59" fmla="*/ 1404331 h 4440528"/>
              <a:gd name="connsiteX60" fmla="*/ 3217140 w 4442219"/>
              <a:gd name="connsiteY60" fmla="*/ 1055374 h 4440528"/>
              <a:gd name="connsiteX61" fmla="*/ 3105335 w 4442219"/>
              <a:gd name="connsiteY61" fmla="*/ 968823 h 4440528"/>
              <a:gd name="connsiteX62" fmla="*/ 3282889 w 4442219"/>
              <a:gd name="connsiteY62" fmla="*/ 838128 h 4440528"/>
              <a:gd name="connsiteX63" fmla="*/ 2776828 w 4442219"/>
              <a:gd name="connsiteY63" fmla="*/ 630414 h 4440528"/>
              <a:gd name="connsiteX64" fmla="*/ 2804453 w 4442219"/>
              <a:gd name="connsiteY64" fmla="*/ 804600 h 4440528"/>
              <a:gd name="connsiteX65" fmla="*/ 2703243 w 4442219"/>
              <a:gd name="connsiteY65" fmla="*/ 765630 h 4440528"/>
              <a:gd name="connsiteX66" fmla="*/ 2658672 w 4442219"/>
              <a:gd name="connsiteY66" fmla="*/ 753202 h 4440528"/>
              <a:gd name="connsiteX67" fmla="*/ 2690323 w 4442219"/>
              <a:gd name="connsiteY67" fmla="*/ 736673 h 4440528"/>
              <a:gd name="connsiteX68" fmla="*/ 2221903 w 4442219"/>
              <a:gd name="connsiteY68" fmla="*/ 454136 h 4440528"/>
              <a:gd name="connsiteX69" fmla="*/ 2222849 w 4442219"/>
              <a:gd name="connsiteY69" fmla="*/ 689166 h 4440528"/>
              <a:gd name="connsiteX70" fmla="*/ 2122487 w 4442219"/>
              <a:gd name="connsiteY70" fmla="*/ 690696 h 4440528"/>
              <a:gd name="connsiteX71" fmla="*/ 1406021 w 4442219"/>
              <a:gd name="connsiteY71" fmla="*/ 922709 h 4440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442219" h="4440528">
                <a:moveTo>
                  <a:pt x="1039240" y="339202"/>
                </a:moveTo>
                <a:cubicBezTo>
                  <a:pt x="1363745" y="135224"/>
                  <a:pt x="1720723" y="25523"/>
                  <a:pt x="2078108" y="2785"/>
                </a:cubicBezTo>
                <a:lnTo>
                  <a:pt x="2260794" y="0"/>
                </a:lnTo>
                <a:lnTo>
                  <a:pt x="2227748" y="54293"/>
                </a:lnTo>
                <a:lnTo>
                  <a:pt x="2715260" y="54293"/>
                </a:lnTo>
                <a:lnTo>
                  <a:pt x="2920197" y="111438"/>
                </a:lnTo>
                <a:cubicBezTo>
                  <a:pt x="2987700" y="133783"/>
                  <a:pt x="3054193" y="159372"/>
                  <a:pt x="3119421" y="188147"/>
                </a:cubicBezTo>
                <a:lnTo>
                  <a:pt x="3152999" y="204939"/>
                </a:lnTo>
                <a:lnTo>
                  <a:pt x="3091989" y="250812"/>
                </a:lnTo>
                <a:lnTo>
                  <a:pt x="3526330" y="423951"/>
                </a:lnTo>
                <a:lnTo>
                  <a:pt x="3665344" y="531565"/>
                </a:lnTo>
                <a:cubicBezTo>
                  <a:pt x="3831303" y="673659"/>
                  <a:pt x="3978940" y="842846"/>
                  <a:pt x="4101327" y="1037549"/>
                </a:cubicBezTo>
                <a:cubicBezTo>
                  <a:pt x="4468487" y="1621658"/>
                  <a:pt x="4530191" y="2310980"/>
                  <a:pt x="4329091" y="2918507"/>
                </a:cubicBezTo>
                <a:lnTo>
                  <a:pt x="4270026" y="3071909"/>
                </a:lnTo>
                <a:lnTo>
                  <a:pt x="3988516" y="3532025"/>
                </a:lnTo>
                <a:lnTo>
                  <a:pt x="4010822" y="3532076"/>
                </a:lnTo>
                <a:lnTo>
                  <a:pt x="3908964" y="3663653"/>
                </a:lnTo>
                <a:lnTo>
                  <a:pt x="3783925" y="3795752"/>
                </a:lnTo>
                <a:lnTo>
                  <a:pt x="3783791" y="3786456"/>
                </a:lnTo>
                <a:lnTo>
                  <a:pt x="3320657" y="4077574"/>
                </a:lnTo>
                <a:lnTo>
                  <a:pt x="3385027" y="4109695"/>
                </a:lnTo>
                <a:lnTo>
                  <a:pt x="3204636" y="4210768"/>
                </a:lnTo>
                <a:cubicBezTo>
                  <a:pt x="2397729" y="4610511"/>
                  <a:pt x="1440715" y="4475648"/>
                  <a:pt x="776876" y="3907273"/>
                </a:cubicBezTo>
                <a:lnTo>
                  <a:pt x="646221" y="3783602"/>
                </a:lnTo>
                <a:lnTo>
                  <a:pt x="386601" y="3370577"/>
                </a:lnTo>
                <a:lnTo>
                  <a:pt x="358645" y="3426601"/>
                </a:lnTo>
                <a:lnTo>
                  <a:pt x="340893" y="3401289"/>
                </a:lnTo>
                <a:cubicBezTo>
                  <a:pt x="300097" y="3336388"/>
                  <a:pt x="263073" y="3270189"/>
                  <a:pt x="229761" y="3202946"/>
                </a:cubicBezTo>
                <a:lnTo>
                  <a:pt x="166471" y="3057217"/>
                </a:lnTo>
                <a:lnTo>
                  <a:pt x="204195" y="3067789"/>
                </a:lnTo>
                <a:lnTo>
                  <a:pt x="56411" y="2541098"/>
                </a:lnTo>
                <a:lnTo>
                  <a:pt x="28046" y="2571517"/>
                </a:lnTo>
                <a:lnTo>
                  <a:pt x="4475" y="2362421"/>
                </a:lnTo>
                <a:cubicBezTo>
                  <a:pt x="-45549" y="1576173"/>
                  <a:pt x="325329" y="787953"/>
                  <a:pt x="1039240" y="339202"/>
                </a:cubicBezTo>
                <a:close/>
                <a:moveTo>
                  <a:pt x="1406021" y="922709"/>
                </a:moveTo>
                <a:cubicBezTo>
                  <a:pt x="913666" y="1232194"/>
                  <a:pt x="657886" y="1775798"/>
                  <a:pt x="692386" y="2318042"/>
                </a:cubicBezTo>
                <a:lnTo>
                  <a:pt x="703018" y="2412367"/>
                </a:lnTo>
                <a:lnTo>
                  <a:pt x="486718" y="2390789"/>
                </a:lnTo>
                <a:lnTo>
                  <a:pt x="723347" y="2883992"/>
                </a:lnTo>
                <a:lnTo>
                  <a:pt x="794372" y="2774797"/>
                </a:lnTo>
                <a:lnTo>
                  <a:pt x="847757" y="2897718"/>
                </a:lnTo>
                <a:cubicBezTo>
                  <a:pt x="870730" y="2944093"/>
                  <a:pt x="896264" y="2989748"/>
                  <a:pt x="924400" y="3034508"/>
                </a:cubicBezTo>
                <a:lnTo>
                  <a:pt x="947746" y="3067796"/>
                </a:lnTo>
                <a:lnTo>
                  <a:pt x="760889" y="3089911"/>
                </a:lnTo>
                <a:lnTo>
                  <a:pt x="1098257" y="3520522"/>
                </a:lnTo>
                <a:lnTo>
                  <a:pt x="1169521" y="3330876"/>
                </a:lnTo>
                <a:lnTo>
                  <a:pt x="1225079" y="3383465"/>
                </a:lnTo>
                <a:cubicBezTo>
                  <a:pt x="1682902" y="3775450"/>
                  <a:pt x="2342917" y="3868460"/>
                  <a:pt x="2899409" y="3592772"/>
                </a:cubicBezTo>
                <a:lnTo>
                  <a:pt x="2932580" y="3574186"/>
                </a:lnTo>
                <a:lnTo>
                  <a:pt x="2968082" y="3793546"/>
                </a:lnTo>
                <a:lnTo>
                  <a:pt x="3383918" y="3438125"/>
                </a:lnTo>
                <a:lnTo>
                  <a:pt x="3214810" y="3382684"/>
                </a:lnTo>
                <a:lnTo>
                  <a:pt x="3280971" y="3325516"/>
                </a:lnTo>
                <a:cubicBezTo>
                  <a:pt x="3354526" y="3255182"/>
                  <a:pt x="3419937" y="3178525"/>
                  <a:pt x="3476882" y="3096959"/>
                </a:cubicBezTo>
                <a:lnTo>
                  <a:pt x="3498465" y="3062588"/>
                </a:lnTo>
                <a:lnTo>
                  <a:pt x="3614616" y="3223409"/>
                </a:lnTo>
                <a:lnTo>
                  <a:pt x="3826899" y="2719248"/>
                </a:lnTo>
                <a:lnTo>
                  <a:pt x="3658397" y="2744411"/>
                </a:lnTo>
                <a:lnTo>
                  <a:pt x="3674899" y="2701552"/>
                </a:lnTo>
                <a:cubicBezTo>
                  <a:pt x="3813590" y="2282565"/>
                  <a:pt x="3771035" y="1807167"/>
                  <a:pt x="3517820" y="1404331"/>
                </a:cubicBezTo>
                <a:cubicBezTo>
                  <a:pt x="3433415" y="1270052"/>
                  <a:pt x="3331595" y="1153370"/>
                  <a:pt x="3217140" y="1055374"/>
                </a:cubicBezTo>
                <a:lnTo>
                  <a:pt x="3105335" y="968823"/>
                </a:lnTo>
                <a:lnTo>
                  <a:pt x="3282889" y="838128"/>
                </a:lnTo>
                <a:lnTo>
                  <a:pt x="2776828" y="630414"/>
                </a:lnTo>
                <a:lnTo>
                  <a:pt x="2804453" y="804600"/>
                </a:lnTo>
                <a:lnTo>
                  <a:pt x="2703243" y="765630"/>
                </a:lnTo>
                <a:lnTo>
                  <a:pt x="2658672" y="753202"/>
                </a:lnTo>
                <a:lnTo>
                  <a:pt x="2690323" y="736673"/>
                </a:lnTo>
                <a:lnTo>
                  <a:pt x="2221903" y="454136"/>
                </a:lnTo>
                <a:lnTo>
                  <a:pt x="2222849" y="689166"/>
                </a:lnTo>
                <a:lnTo>
                  <a:pt x="2122487" y="690696"/>
                </a:lnTo>
                <a:cubicBezTo>
                  <a:pt x="1876013" y="706377"/>
                  <a:pt x="1629819" y="782034"/>
                  <a:pt x="1406021" y="922709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5F639555-5C30-8BE6-1A22-87E1A155122D}"/>
              </a:ext>
            </a:extLst>
          </p:cNvPr>
          <p:cNvSpPr/>
          <p:nvPr/>
        </p:nvSpPr>
        <p:spPr>
          <a:xfrm>
            <a:off x="5927793" y="1202670"/>
            <a:ext cx="4441635" cy="4441635"/>
          </a:xfrm>
          <a:prstGeom prst="donut">
            <a:avLst>
              <a:gd name="adj" fmla="val 155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1829651-28A8-11A7-B55C-2ECF760C033C}"/>
              </a:ext>
            </a:extLst>
          </p:cNvPr>
          <p:cNvSpPr/>
          <p:nvPr/>
        </p:nvSpPr>
        <p:spPr>
          <a:xfrm rot="8711040">
            <a:off x="9376147" y="2147952"/>
            <a:ext cx="500148" cy="197817"/>
          </a:xfrm>
          <a:prstGeom prst="triangle">
            <a:avLst/>
          </a:prstGeom>
          <a:solidFill>
            <a:schemeClr val="bg1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FD1F55B-96E8-8383-F376-984558978B0D}"/>
              </a:ext>
            </a:extLst>
          </p:cNvPr>
          <p:cNvSpPr/>
          <p:nvPr/>
        </p:nvSpPr>
        <p:spPr>
          <a:xfrm rot="15769115">
            <a:off x="8388980" y="5132023"/>
            <a:ext cx="500148" cy="197817"/>
          </a:xfrm>
          <a:prstGeom prst="triangle">
            <a:avLst/>
          </a:prstGeom>
          <a:solidFill>
            <a:schemeClr val="bg1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8B7C660-C8A0-0CA6-7DF4-ED97CB508C97}"/>
              </a:ext>
            </a:extLst>
          </p:cNvPr>
          <p:cNvSpPr/>
          <p:nvPr/>
        </p:nvSpPr>
        <p:spPr>
          <a:xfrm rot="282922">
            <a:off x="6021986" y="3115998"/>
            <a:ext cx="500148" cy="197817"/>
          </a:xfrm>
          <a:prstGeom prst="triangle">
            <a:avLst/>
          </a:prstGeom>
          <a:solidFill>
            <a:schemeClr val="bg1">
              <a:lumMod val="5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175191E-28CF-E331-5D03-A7852EC22B46}"/>
              </a:ext>
            </a:extLst>
          </p:cNvPr>
          <p:cNvGrpSpPr/>
          <p:nvPr/>
        </p:nvGrpSpPr>
        <p:grpSpPr>
          <a:xfrm>
            <a:off x="8689936" y="2064276"/>
            <a:ext cx="2107513" cy="3689917"/>
            <a:chOff x="8676601" y="2064276"/>
            <a:chExt cx="2107513" cy="3689917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9F6A282-958D-D831-5507-AB9EE186544D}"/>
                </a:ext>
              </a:extLst>
            </p:cNvPr>
            <p:cNvSpPr/>
            <p:nvPr/>
          </p:nvSpPr>
          <p:spPr>
            <a:xfrm rot="1929163">
              <a:off x="9981164" y="2064276"/>
              <a:ext cx="447135" cy="518702"/>
            </a:xfrm>
            <a:custGeom>
              <a:avLst/>
              <a:gdLst>
                <a:gd name="connsiteX0" fmla="*/ 359458 w 447135"/>
                <a:gd name="connsiteY0" fmla="*/ 0 h 518702"/>
                <a:gd name="connsiteX1" fmla="*/ 447135 w 447135"/>
                <a:gd name="connsiteY1" fmla="*/ 518702 h 518702"/>
                <a:gd name="connsiteX2" fmla="*/ 373331 w 447135"/>
                <a:gd name="connsiteY2" fmla="*/ 489282 h 518702"/>
                <a:gd name="connsiteX3" fmla="*/ 340533 w 447135"/>
                <a:gd name="connsiteY3" fmla="*/ 463892 h 518702"/>
                <a:gd name="connsiteX4" fmla="*/ 158046 w 447135"/>
                <a:gd name="connsiteY4" fmla="*/ 349303 h 518702"/>
                <a:gd name="connsiteX5" fmla="*/ 0 w 447135"/>
                <a:gd name="connsiteY5" fmla="*/ 270270 h 518702"/>
                <a:gd name="connsiteX6" fmla="*/ 359458 w 447135"/>
                <a:gd name="connsiteY6" fmla="*/ 0 h 51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7135" h="518702">
                  <a:moveTo>
                    <a:pt x="359458" y="0"/>
                  </a:moveTo>
                  <a:lnTo>
                    <a:pt x="447135" y="518702"/>
                  </a:lnTo>
                  <a:lnTo>
                    <a:pt x="373331" y="489282"/>
                  </a:lnTo>
                  <a:lnTo>
                    <a:pt x="340533" y="463892"/>
                  </a:lnTo>
                  <a:cubicBezTo>
                    <a:pt x="281398" y="422607"/>
                    <a:pt x="220484" y="384391"/>
                    <a:pt x="158046" y="349303"/>
                  </a:cubicBezTo>
                  <a:lnTo>
                    <a:pt x="0" y="270270"/>
                  </a:lnTo>
                  <a:lnTo>
                    <a:pt x="35945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269FA7D-5FF8-0BF3-8149-DEF5CC418872}"/>
                </a:ext>
              </a:extLst>
            </p:cNvPr>
            <p:cNvSpPr/>
            <p:nvPr/>
          </p:nvSpPr>
          <p:spPr>
            <a:xfrm rot="1929163">
              <a:off x="9280449" y="2589675"/>
              <a:ext cx="300882" cy="345380"/>
            </a:xfrm>
            <a:custGeom>
              <a:avLst/>
              <a:gdLst>
                <a:gd name="connsiteX0" fmla="*/ 0 w 300882"/>
                <a:gd name="connsiteY0" fmla="*/ 0 h 345380"/>
                <a:gd name="connsiteX1" fmla="*/ 36185 w 300882"/>
                <a:gd name="connsiteY1" fmla="*/ 13933 h 345380"/>
                <a:gd name="connsiteX2" fmla="*/ 294196 w 300882"/>
                <a:gd name="connsiteY2" fmla="*/ 159047 h 345380"/>
                <a:gd name="connsiteX3" fmla="*/ 300882 w 300882"/>
                <a:gd name="connsiteY3" fmla="*/ 164223 h 345380"/>
                <a:gd name="connsiteX4" fmla="*/ 54774 w 300882"/>
                <a:gd name="connsiteY4" fmla="*/ 345380 h 345380"/>
                <a:gd name="connsiteX5" fmla="*/ 0 w 300882"/>
                <a:gd name="connsiteY5" fmla="*/ 0 h 34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82" h="345380">
                  <a:moveTo>
                    <a:pt x="0" y="0"/>
                  </a:moveTo>
                  <a:lnTo>
                    <a:pt x="36185" y="13933"/>
                  </a:lnTo>
                  <a:cubicBezTo>
                    <a:pt x="126154" y="53623"/>
                    <a:pt x="212630" y="102101"/>
                    <a:pt x="294196" y="159047"/>
                  </a:cubicBezTo>
                  <a:lnTo>
                    <a:pt x="300882" y="164223"/>
                  </a:lnTo>
                  <a:lnTo>
                    <a:pt x="54774" y="345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61949B5-DDE0-3DF8-40EF-424FBE98B3A7}"/>
                </a:ext>
              </a:extLst>
            </p:cNvPr>
            <p:cNvSpPr/>
            <p:nvPr/>
          </p:nvSpPr>
          <p:spPr>
            <a:xfrm rot="1929163">
              <a:off x="8676601" y="4514849"/>
              <a:ext cx="351789" cy="318177"/>
            </a:xfrm>
            <a:custGeom>
              <a:avLst/>
              <a:gdLst>
                <a:gd name="connsiteX0" fmla="*/ 0 w 351789"/>
                <a:gd name="connsiteY0" fmla="*/ 52535 h 318177"/>
                <a:gd name="connsiteX1" fmla="*/ 351789 w 351789"/>
                <a:gd name="connsiteY1" fmla="*/ 0 h 318177"/>
                <a:gd name="connsiteX2" fmla="*/ 315388 w 351789"/>
                <a:gd name="connsiteY2" fmla="*/ 94537 h 318177"/>
                <a:gd name="connsiteX3" fmla="*/ 249302 w 351789"/>
                <a:gd name="connsiteY3" fmla="*/ 226693 h 318177"/>
                <a:gd name="connsiteX4" fmla="*/ 191857 w 351789"/>
                <a:gd name="connsiteY4" fmla="*/ 318177 h 318177"/>
                <a:gd name="connsiteX5" fmla="*/ 0 w 351789"/>
                <a:gd name="connsiteY5" fmla="*/ 52535 h 31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1789" h="318177">
                  <a:moveTo>
                    <a:pt x="0" y="52535"/>
                  </a:moveTo>
                  <a:lnTo>
                    <a:pt x="351789" y="0"/>
                  </a:lnTo>
                  <a:lnTo>
                    <a:pt x="315388" y="94537"/>
                  </a:lnTo>
                  <a:cubicBezTo>
                    <a:pt x="295544" y="139522"/>
                    <a:pt x="273501" y="183632"/>
                    <a:pt x="249302" y="226693"/>
                  </a:cubicBezTo>
                  <a:lnTo>
                    <a:pt x="191857" y="318177"/>
                  </a:lnTo>
                  <a:lnTo>
                    <a:pt x="0" y="52535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730402A-A745-79C6-3CAA-B37DCA14BF97}"/>
                </a:ext>
              </a:extLst>
            </p:cNvPr>
            <p:cNvSpPr/>
            <p:nvPr/>
          </p:nvSpPr>
          <p:spPr>
            <a:xfrm rot="1929163">
              <a:off x="9050513" y="5190336"/>
              <a:ext cx="503753" cy="467832"/>
            </a:xfrm>
            <a:custGeom>
              <a:avLst/>
              <a:gdLst>
                <a:gd name="connsiteX0" fmla="*/ 263185 w 503753"/>
                <a:gd name="connsiteY0" fmla="*/ 0 h 467832"/>
                <a:gd name="connsiteX1" fmla="*/ 503753 w 503753"/>
                <a:gd name="connsiteY1" fmla="*/ 467832 h 467832"/>
                <a:gd name="connsiteX2" fmla="*/ 0 w 503753"/>
                <a:gd name="connsiteY2" fmla="*/ 466675 h 467832"/>
                <a:gd name="connsiteX3" fmla="*/ 31146 w 503753"/>
                <a:gd name="connsiteY3" fmla="*/ 426441 h 467832"/>
                <a:gd name="connsiteX4" fmla="*/ 241560 w 503753"/>
                <a:gd name="connsiteY4" fmla="*/ 52329 h 467832"/>
                <a:gd name="connsiteX5" fmla="*/ 259204 w 503753"/>
                <a:gd name="connsiteY5" fmla="*/ 6508 h 467832"/>
                <a:gd name="connsiteX6" fmla="*/ 263185 w 503753"/>
                <a:gd name="connsiteY6" fmla="*/ 0 h 46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3753" h="467832">
                  <a:moveTo>
                    <a:pt x="263185" y="0"/>
                  </a:moveTo>
                  <a:lnTo>
                    <a:pt x="503753" y="467832"/>
                  </a:lnTo>
                  <a:lnTo>
                    <a:pt x="0" y="466675"/>
                  </a:lnTo>
                  <a:lnTo>
                    <a:pt x="31146" y="426441"/>
                  </a:lnTo>
                  <a:cubicBezTo>
                    <a:pt x="113716" y="308171"/>
                    <a:pt x="184010" y="182783"/>
                    <a:pt x="241560" y="52329"/>
                  </a:cubicBezTo>
                  <a:lnTo>
                    <a:pt x="259204" y="6508"/>
                  </a:lnTo>
                  <a:lnTo>
                    <a:pt x="26318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D8115EA-1CB6-8C29-D93E-A87373C5466E}"/>
                </a:ext>
              </a:extLst>
            </p:cNvPr>
            <p:cNvSpPr/>
            <p:nvPr/>
          </p:nvSpPr>
          <p:spPr>
            <a:xfrm>
              <a:off x="8775787" y="2183493"/>
              <a:ext cx="2008327" cy="3570700"/>
            </a:xfrm>
            <a:custGeom>
              <a:avLst/>
              <a:gdLst>
                <a:gd name="connsiteX0" fmla="*/ 1285076 w 1522563"/>
                <a:gd name="connsiteY0" fmla="*/ 0 h 2707037"/>
                <a:gd name="connsiteX1" fmla="*/ 1365730 w 1522563"/>
                <a:gd name="connsiteY1" fmla="*/ 167428 h 2707037"/>
                <a:gd name="connsiteX2" fmla="*/ 1522563 w 1522563"/>
                <a:gd name="connsiteY2" fmla="*/ 944250 h 2707037"/>
                <a:gd name="connsiteX3" fmla="*/ 478125 w 1522563"/>
                <a:gd name="connsiteY3" fmla="*/ 2699092 h 2707037"/>
                <a:gd name="connsiteX4" fmla="*/ 461633 w 1522563"/>
                <a:gd name="connsiteY4" fmla="*/ 2707037 h 2707037"/>
                <a:gd name="connsiteX5" fmla="*/ 0 w 1522563"/>
                <a:gd name="connsiteY5" fmla="*/ 1757212 h 2707037"/>
                <a:gd name="connsiteX6" fmla="*/ 53205 w 1522563"/>
                <a:gd name="connsiteY6" fmla="*/ 1724889 h 2707037"/>
                <a:gd name="connsiteX7" fmla="*/ 468267 w 1522563"/>
                <a:gd name="connsiteY7" fmla="*/ 944250 h 2707037"/>
                <a:gd name="connsiteX8" fmla="*/ 394286 w 1522563"/>
                <a:gd name="connsiteY8" fmla="*/ 577808 h 2707037"/>
                <a:gd name="connsiteX9" fmla="*/ 363483 w 1522563"/>
                <a:gd name="connsiteY9" fmla="*/ 513864 h 2707037"/>
                <a:gd name="connsiteX10" fmla="*/ 1285076 w 1522563"/>
                <a:gd name="connsiteY10" fmla="*/ 0 h 2707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2563" h="2707037">
                  <a:moveTo>
                    <a:pt x="1285076" y="0"/>
                  </a:moveTo>
                  <a:lnTo>
                    <a:pt x="1365730" y="167428"/>
                  </a:lnTo>
                  <a:cubicBezTo>
                    <a:pt x="1466719" y="406192"/>
                    <a:pt x="1522563" y="668700"/>
                    <a:pt x="1522563" y="944250"/>
                  </a:cubicBezTo>
                  <a:cubicBezTo>
                    <a:pt x="1522563" y="1702014"/>
                    <a:pt x="1100239" y="2361139"/>
                    <a:pt x="478125" y="2699092"/>
                  </a:cubicBezTo>
                  <a:lnTo>
                    <a:pt x="461633" y="2707037"/>
                  </a:lnTo>
                  <a:lnTo>
                    <a:pt x="0" y="1757212"/>
                  </a:lnTo>
                  <a:lnTo>
                    <a:pt x="53205" y="1724889"/>
                  </a:lnTo>
                  <a:cubicBezTo>
                    <a:pt x="303624" y="1555709"/>
                    <a:pt x="468267" y="1269207"/>
                    <a:pt x="468267" y="944250"/>
                  </a:cubicBezTo>
                  <a:cubicBezTo>
                    <a:pt x="468267" y="814267"/>
                    <a:pt x="441924" y="690437"/>
                    <a:pt x="394286" y="577808"/>
                  </a:cubicBezTo>
                  <a:lnTo>
                    <a:pt x="363483" y="513864"/>
                  </a:lnTo>
                  <a:lnTo>
                    <a:pt x="12850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41" name="Graphic 40" descr="Bullseye">
              <a:extLst>
                <a:ext uri="{FF2B5EF4-FFF2-40B4-BE49-F238E27FC236}">
                  <a16:creationId xmlns:a16="http://schemas.microsoft.com/office/drawing/2014/main" id="{861F125A-DE0E-7D98-493A-7898A7389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87374" y="3475776"/>
              <a:ext cx="723680" cy="72368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196F751-A45E-4664-7217-DCC79D3B1301}"/>
              </a:ext>
            </a:extLst>
          </p:cNvPr>
          <p:cNvGrpSpPr/>
          <p:nvPr/>
        </p:nvGrpSpPr>
        <p:grpSpPr>
          <a:xfrm>
            <a:off x="5634713" y="830855"/>
            <a:ext cx="4299585" cy="2398754"/>
            <a:chOff x="5628998" y="796565"/>
            <a:chExt cx="4299585" cy="2398754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65BFAFD-9D67-19F1-2835-BEF148CB1D5E}"/>
                </a:ext>
              </a:extLst>
            </p:cNvPr>
            <p:cNvSpPr/>
            <p:nvPr/>
          </p:nvSpPr>
          <p:spPr>
            <a:xfrm rot="1929163">
              <a:off x="9414598" y="1333400"/>
              <a:ext cx="513985" cy="449365"/>
            </a:xfrm>
            <a:custGeom>
              <a:avLst/>
              <a:gdLst>
                <a:gd name="connsiteX0" fmla="*/ 240470 w 513985"/>
                <a:gd name="connsiteY0" fmla="*/ 0 h 449365"/>
                <a:gd name="connsiteX1" fmla="*/ 513985 w 513985"/>
                <a:gd name="connsiteY1" fmla="*/ 449365 h 449365"/>
                <a:gd name="connsiteX2" fmla="*/ 454466 w 513985"/>
                <a:gd name="connsiteY2" fmla="*/ 449365 h 449365"/>
                <a:gd name="connsiteX3" fmla="*/ 454121 w 513985"/>
                <a:gd name="connsiteY3" fmla="*/ 449269 h 449365"/>
                <a:gd name="connsiteX4" fmla="*/ 31538 w 513985"/>
                <a:gd name="connsiteY4" fmla="*/ 394591 h 449365"/>
                <a:gd name="connsiteX5" fmla="*/ 0 w 513985"/>
                <a:gd name="connsiteY5" fmla="*/ 395072 h 449365"/>
                <a:gd name="connsiteX6" fmla="*/ 240470 w 513985"/>
                <a:gd name="connsiteY6" fmla="*/ 0 h 44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3985" h="449365">
                  <a:moveTo>
                    <a:pt x="240470" y="0"/>
                  </a:moveTo>
                  <a:lnTo>
                    <a:pt x="513985" y="449365"/>
                  </a:lnTo>
                  <a:lnTo>
                    <a:pt x="454466" y="449365"/>
                  </a:lnTo>
                  <a:lnTo>
                    <a:pt x="454121" y="449269"/>
                  </a:lnTo>
                  <a:cubicBezTo>
                    <a:pt x="315589" y="417675"/>
                    <a:pt x="174044" y="399293"/>
                    <a:pt x="31538" y="394591"/>
                  </a:cubicBezTo>
                  <a:lnTo>
                    <a:pt x="0" y="395072"/>
                  </a:lnTo>
                  <a:lnTo>
                    <a:pt x="24047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F33BBB-51C2-1D45-DB54-513F52BE638B}"/>
                </a:ext>
              </a:extLst>
            </p:cNvPr>
            <p:cNvSpPr/>
            <p:nvPr/>
          </p:nvSpPr>
          <p:spPr>
            <a:xfrm rot="1929163">
              <a:off x="8853783" y="2221835"/>
              <a:ext cx="435823" cy="291749"/>
            </a:xfrm>
            <a:custGeom>
              <a:avLst/>
              <a:gdLst>
                <a:gd name="connsiteX0" fmla="*/ 0 w 435823"/>
                <a:gd name="connsiteY0" fmla="*/ 722 h 291749"/>
                <a:gd name="connsiteX1" fmla="*/ 47380 w 435823"/>
                <a:gd name="connsiteY1" fmla="*/ 0 h 291749"/>
                <a:gd name="connsiteX2" fmla="*/ 338819 w 435823"/>
                <a:gd name="connsiteY2" fmla="*/ 37708 h 291749"/>
                <a:gd name="connsiteX3" fmla="*/ 435823 w 435823"/>
                <a:gd name="connsiteY3" fmla="*/ 64758 h 291749"/>
                <a:gd name="connsiteX4" fmla="*/ 1171 w 435823"/>
                <a:gd name="connsiteY4" fmla="*/ 291749 h 291749"/>
                <a:gd name="connsiteX5" fmla="*/ 0 w 435823"/>
                <a:gd name="connsiteY5" fmla="*/ 722 h 29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5823" h="291749">
                  <a:moveTo>
                    <a:pt x="0" y="722"/>
                  </a:moveTo>
                  <a:lnTo>
                    <a:pt x="47380" y="0"/>
                  </a:lnTo>
                  <a:cubicBezTo>
                    <a:pt x="145660" y="3242"/>
                    <a:pt x="243278" y="15919"/>
                    <a:pt x="338819" y="37708"/>
                  </a:cubicBezTo>
                  <a:lnTo>
                    <a:pt x="435823" y="64758"/>
                  </a:lnTo>
                  <a:lnTo>
                    <a:pt x="1171" y="291749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D681EB2-9C4C-A81C-4593-EF9FE62D75EF}"/>
                </a:ext>
              </a:extLst>
            </p:cNvPr>
            <p:cNvSpPr/>
            <p:nvPr/>
          </p:nvSpPr>
          <p:spPr>
            <a:xfrm rot="1929163">
              <a:off x="5659596" y="2466158"/>
              <a:ext cx="468824" cy="485700"/>
            </a:xfrm>
            <a:custGeom>
              <a:avLst/>
              <a:gdLst>
                <a:gd name="connsiteX0" fmla="*/ 330399 w 468824"/>
                <a:gd name="connsiteY0" fmla="*/ 0 h 485700"/>
                <a:gd name="connsiteX1" fmla="*/ 330965 w 468824"/>
                <a:gd name="connsiteY1" fmla="*/ 5029 h 485700"/>
                <a:gd name="connsiteX2" fmla="*/ 443257 w 468824"/>
                <a:gd name="connsiteY2" fmla="*/ 426832 h 485700"/>
                <a:gd name="connsiteX3" fmla="*/ 468824 w 468824"/>
                <a:gd name="connsiteY3" fmla="*/ 485700 h 485700"/>
                <a:gd name="connsiteX4" fmla="*/ 0 w 468824"/>
                <a:gd name="connsiteY4" fmla="*/ 354325 h 485700"/>
                <a:gd name="connsiteX5" fmla="*/ 330399 w 468824"/>
                <a:gd name="connsiteY5" fmla="*/ 0 h 48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824" h="485700">
                  <a:moveTo>
                    <a:pt x="330399" y="0"/>
                  </a:moveTo>
                  <a:lnTo>
                    <a:pt x="330965" y="5029"/>
                  </a:lnTo>
                  <a:cubicBezTo>
                    <a:pt x="354092" y="147406"/>
                    <a:pt x="391366" y="288690"/>
                    <a:pt x="443257" y="426832"/>
                  </a:cubicBezTo>
                  <a:lnTo>
                    <a:pt x="468824" y="485700"/>
                  </a:lnTo>
                  <a:lnTo>
                    <a:pt x="0" y="354325"/>
                  </a:lnTo>
                  <a:lnTo>
                    <a:pt x="330399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BFE70BE-A034-3B8A-39F8-8DDB4AD1C668}"/>
                </a:ext>
              </a:extLst>
            </p:cNvPr>
            <p:cNvSpPr/>
            <p:nvPr/>
          </p:nvSpPr>
          <p:spPr>
            <a:xfrm rot="1929163">
              <a:off x="6640669" y="2832889"/>
              <a:ext cx="307162" cy="362430"/>
            </a:xfrm>
            <a:custGeom>
              <a:avLst/>
              <a:gdLst>
                <a:gd name="connsiteX0" fmla="*/ 0 w 307162"/>
                <a:gd name="connsiteY0" fmla="*/ 0 h 362430"/>
                <a:gd name="connsiteX1" fmla="*/ 307162 w 307162"/>
                <a:gd name="connsiteY1" fmla="*/ 30642 h 362430"/>
                <a:gd name="connsiteX2" fmla="*/ 91354 w 307162"/>
                <a:gd name="connsiteY2" fmla="*/ 362430 h 362430"/>
                <a:gd name="connsiteX3" fmla="*/ 83457 w 307162"/>
                <a:gd name="connsiteY3" fmla="*/ 344248 h 362430"/>
                <a:gd name="connsiteX4" fmla="*/ 6014 w 307162"/>
                <a:gd name="connsiteY4" fmla="*/ 53349 h 362430"/>
                <a:gd name="connsiteX5" fmla="*/ 0 w 307162"/>
                <a:gd name="connsiteY5" fmla="*/ 0 h 36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62" h="362430">
                  <a:moveTo>
                    <a:pt x="0" y="0"/>
                  </a:moveTo>
                  <a:lnTo>
                    <a:pt x="307162" y="30642"/>
                  </a:lnTo>
                  <a:lnTo>
                    <a:pt x="91354" y="362430"/>
                  </a:lnTo>
                  <a:lnTo>
                    <a:pt x="83457" y="344248"/>
                  </a:lnTo>
                  <a:cubicBezTo>
                    <a:pt x="47671" y="248978"/>
                    <a:pt x="21964" y="151540"/>
                    <a:pt x="6014" y="533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13341ED-4AE1-52CC-9CB0-34EF90BE28D0}"/>
                </a:ext>
              </a:extLst>
            </p:cNvPr>
            <p:cNvSpPr/>
            <p:nvPr/>
          </p:nvSpPr>
          <p:spPr>
            <a:xfrm>
              <a:off x="5628998" y="796565"/>
              <a:ext cx="4181871" cy="2168919"/>
            </a:xfrm>
            <a:custGeom>
              <a:avLst/>
              <a:gdLst>
                <a:gd name="connsiteX0" fmla="*/ 1912509 w 3170381"/>
                <a:gd name="connsiteY0" fmla="*/ 0 h 1644312"/>
                <a:gd name="connsiteX1" fmla="*/ 3028331 w 3170381"/>
                <a:gd name="connsiteY1" fmla="*/ 340837 h 1644312"/>
                <a:gd name="connsiteX2" fmla="*/ 3170381 w 3170381"/>
                <a:gd name="connsiteY2" fmla="*/ 447059 h 1644312"/>
                <a:gd name="connsiteX3" fmla="*/ 2418478 w 3170381"/>
                <a:gd name="connsiteY3" fmla="*/ 1202690 h 1644312"/>
                <a:gd name="connsiteX4" fmla="*/ 2361245 w 3170381"/>
                <a:gd name="connsiteY4" fmla="*/ 1167920 h 1644312"/>
                <a:gd name="connsiteX5" fmla="*/ 1912509 w 3170381"/>
                <a:gd name="connsiteY5" fmla="*/ 1054296 h 1644312"/>
                <a:gd name="connsiteX6" fmla="*/ 1045072 w 3170381"/>
                <a:gd name="connsiteY6" fmla="*/ 1629272 h 1644312"/>
                <a:gd name="connsiteX7" fmla="*/ 1039568 w 3170381"/>
                <a:gd name="connsiteY7" fmla="*/ 1644312 h 1644312"/>
                <a:gd name="connsiteX8" fmla="*/ 0 w 3170381"/>
                <a:gd name="connsiteY8" fmla="*/ 1427599 h 1644312"/>
                <a:gd name="connsiteX9" fmla="*/ 6518 w 3170381"/>
                <a:gd name="connsiteY9" fmla="*/ 1402250 h 1644312"/>
                <a:gd name="connsiteX10" fmla="*/ 1912509 w 3170381"/>
                <a:gd name="connsiteY10" fmla="*/ 0 h 164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70381" h="1644312">
                  <a:moveTo>
                    <a:pt x="1912509" y="0"/>
                  </a:moveTo>
                  <a:cubicBezTo>
                    <a:pt x="2325835" y="0"/>
                    <a:pt x="2709814" y="125650"/>
                    <a:pt x="3028331" y="340837"/>
                  </a:cubicBezTo>
                  <a:lnTo>
                    <a:pt x="3170381" y="447059"/>
                  </a:lnTo>
                  <a:lnTo>
                    <a:pt x="2418478" y="1202690"/>
                  </a:lnTo>
                  <a:lnTo>
                    <a:pt x="2361245" y="1167920"/>
                  </a:lnTo>
                  <a:cubicBezTo>
                    <a:pt x="2227852" y="1095457"/>
                    <a:pt x="2074988" y="1054296"/>
                    <a:pt x="1912509" y="1054296"/>
                  </a:cubicBezTo>
                  <a:cubicBezTo>
                    <a:pt x="1522561" y="1054296"/>
                    <a:pt x="1187987" y="1291383"/>
                    <a:pt x="1045072" y="1629272"/>
                  </a:cubicBezTo>
                  <a:lnTo>
                    <a:pt x="1039568" y="1644312"/>
                  </a:lnTo>
                  <a:lnTo>
                    <a:pt x="0" y="1427599"/>
                  </a:lnTo>
                  <a:lnTo>
                    <a:pt x="6518" y="1402250"/>
                  </a:lnTo>
                  <a:cubicBezTo>
                    <a:pt x="259199" y="589858"/>
                    <a:pt x="1016970" y="0"/>
                    <a:pt x="19125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43" name="Graphic 42" descr="Lightbulb">
              <a:extLst>
                <a:ext uri="{FF2B5EF4-FFF2-40B4-BE49-F238E27FC236}">
                  <a16:creationId xmlns:a16="http://schemas.microsoft.com/office/drawing/2014/main" id="{4F180969-984F-6869-61B1-CD0AD0EBD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56823" y="1253111"/>
              <a:ext cx="723680" cy="72368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42D192A-FE77-59BE-43B8-2B1687C05393}"/>
              </a:ext>
            </a:extLst>
          </p:cNvPr>
          <p:cNvGrpSpPr/>
          <p:nvPr/>
        </p:nvGrpSpPr>
        <p:grpSpPr>
          <a:xfrm>
            <a:off x="5537280" y="3458120"/>
            <a:ext cx="2999351" cy="2609029"/>
            <a:chOff x="5533470" y="3452405"/>
            <a:chExt cx="2999351" cy="2609029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0D758B2-68C0-BA99-5502-F817D5E4791E}"/>
                </a:ext>
              </a:extLst>
            </p:cNvPr>
            <p:cNvSpPr/>
            <p:nvPr/>
          </p:nvSpPr>
          <p:spPr>
            <a:xfrm rot="1929163">
              <a:off x="5603478" y="3452405"/>
              <a:ext cx="526006" cy="414685"/>
            </a:xfrm>
            <a:custGeom>
              <a:avLst/>
              <a:gdLst>
                <a:gd name="connsiteX0" fmla="*/ 206932 w 526006"/>
                <a:gd name="connsiteY0" fmla="*/ 0 h 414685"/>
                <a:gd name="connsiteX1" fmla="*/ 319727 w 526006"/>
                <a:gd name="connsiteY1" fmla="*/ 160828 h 414685"/>
                <a:gd name="connsiteX2" fmla="*/ 465567 w 526006"/>
                <a:gd name="connsiteY2" fmla="*/ 329606 h 414685"/>
                <a:gd name="connsiteX3" fmla="*/ 494508 w 526006"/>
                <a:gd name="connsiteY3" fmla="*/ 357001 h 414685"/>
                <a:gd name="connsiteX4" fmla="*/ 526006 w 526006"/>
                <a:gd name="connsiteY4" fmla="*/ 407110 h 414685"/>
                <a:gd name="connsiteX5" fmla="*/ 0 w 526006"/>
                <a:gd name="connsiteY5" fmla="*/ 414685 h 414685"/>
                <a:gd name="connsiteX6" fmla="*/ 206932 w 526006"/>
                <a:gd name="connsiteY6" fmla="*/ 0 h 414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6006" h="414685">
                  <a:moveTo>
                    <a:pt x="206932" y="0"/>
                  </a:moveTo>
                  <a:lnTo>
                    <a:pt x="319727" y="160828"/>
                  </a:lnTo>
                  <a:cubicBezTo>
                    <a:pt x="365876" y="220000"/>
                    <a:pt x="414575" y="276279"/>
                    <a:pt x="465567" y="329606"/>
                  </a:cubicBezTo>
                  <a:lnTo>
                    <a:pt x="494508" y="357001"/>
                  </a:lnTo>
                  <a:lnTo>
                    <a:pt x="526006" y="407110"/>
                  </a:lnTo>
                  <a:lnTo>
                    <a:pt x="0" y="414685"/>
                  </a:lnTo>
                  <a:lnTo>
                    <a:pt x="206932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B27197F-AB65-5658-2048-7E0379C142BE}"/>
                </a:ext>
              </a:extLst>
            </p:cNvPr>
            <p:cNvSpPr/>
            <p:nvPr/>
          </p:nvSpPr>
          <p:spPr>
            <a:xfrm rot="1929163">
              <a:off x="6533886" y="3496542"/>
              <a:ext cx="335557" cy="302793"/>
            </a:xfrm>
            <a:custGeom>
              <a:avLst/>
              <a:gdLst>
                <a:gd name="connsiteX0" fmla="*/ 0 w 335557"/>
                <a:gd name="connsiteY0" fmla="*/ 39713 h 302793"/>
                <a:gd name="connsiteX1" fmla="*/ 335557 w 335557"/>
                <a:gd name="connsiteY1" fmla="*/ 0 h 302793"/>
                <a:gd name="connsiteX2" fmla="*/ 221775 w 335557"/>
                <a:gd name="connsiteY2" fmla="*/ 302793 h 302793"/>
                <a:gd name="connsiteX3" fmla="*/ 167267 w 335557"/>
                <a:gd name="connsiteY3" fmla="*/ 251197 h 302793"/>
                <a:gd name="connsiteX4" fmla="*/ 66687 w 335557"/>
                <a:gd name="connsiteY4" fmla="*/ 134797 h 302793"/>
                <a:gd name="connsiteX5" fmla="*/ 0 w 335557"/>
                <a:gd name="connsiteY5" fmla="*/ 39713 h 30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557" h="302793">
                  <a:moveTo>
                    <a:pt x="0" y="39713"/>
                  </a:moveTo>
                  <a:lnTo>
                    <a:pt x="335557" y="0"/>
                  </a:lnTo>
                  <a:lnTo>
                    <a:pt x="221775" y="302793"/>
                  </a:lnTo>
                  <a:lnTo>
                    <a:pt x="167267" y="251197"/>
                  </a:lnTo>
                  <a:cubicBezTo>
                    <a:pt x="132100" y="214420"/>
                    <a:pt x="98514" y="175606"/>
                    <a:pt x="66687" y="134797"/>
                  </a:cubicBezTo>
                  <a:lnTo>
                    <a:pt x="0" y="39713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47CB113-9CD3-C118-6282-EAB211A39FEE}"/>
                </a:ext>
              </a:extLst>
            </p:cNvPr>
            <p:cNvSpPr/>
            <p:nvPr/>
          </p:nvSpPr>
          <p:spPr>
            <a:xfrm rot="1929163">
              <a:off x="8043335" y="4734345"/>
              <a:ext cx="330774" cy="299944"/>
            </a:xfrm>
            <a:custGeom>
              <a:avLst/>
              <a:gdLst>
                <a:gd name="connsiteX0" fmla="*/ 0 w 330774"/>
                <a:gd name="connsiteY0" fmla="*/ 0 h 299944"/>
                <a:gd name="connsiteX1" fmla="*/ 330774 w 330774"/>
                <a:gd name="connsiteY1" fmla="*/ 108442 h 299944"/>
                <a:gd name="connsiteX2" fmla="*/ 280534 w 330774"/>
                <a:gd name="connsiteY2" fmla="*/ 151854 h 299944"/>
                <a:gd name="connsiteX3" fmla="*/ 152162 w 330774"/>
                <a:gd name="connsiteY3" fmla="*/ 241887 h 299944"/>
                <a:gd name="connsiteX4" fmla="*/ 48544 w 330774"/>
                <a:gd name="connsiteY4" fmla="*/ 299944 h 299944"/>
                <a:gd name="connsiteX5" fmla="*/ 0 w 330774"/>
                <a:gd name="connsiteY5" fmla="*/ 0 h 29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774" h="299944">
                  <a:moveTo>
                    <a:pt x="0" y="0"/>
                  </a:moveTo>
                  <a:lnTo>
                    <a:pt x="330774" y="108442"/>
                  </a:lnTo>
                  <a:lnTo>
                    <a:pt x="280534" y="151854"/>
                  </a:lnTo>
                  <a:cubicBezTo>
                    <a:pt x="239726" y="183683"/>
                    <a:pt x="196922" y="213752"/>
                    <a:pt x="152162" y="241887"/>
                  </a:cubicBezTo>
                  <a:lnTo>
                    <a:pt x="48544" y="2999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9E6150B-0CD8-8E47-7319-34D1BBB74FC1}"/>
                </a:ext>
              </a:extLst>
            </p:cNvPr>
            <p:cNvSpPr/>
            <p:nvPr/>
          </p:nvSpPr>
          <p:spPr>
            <a:xfrm rot="1929163">
              <a:off x="8126482" y="5445972"/>
              <a:ext cx="406339" cy="516710"/>
            </a:xfrm>
            <a:custGeom>
              <a:avLst/>
              <a:gdLst>
                <a:gd name="connsiteX0" fmla="*/ 398898 w 406339"/>
                <a:gd name="connsiteY0" fmla="*/ 0 h 516710"/>
                <a:gd name="connsiteX1" fmla="*/ 406339 w 406339"/>
                <a:gd name="connsiteY1" fmla="*/ 516710 h 516710"/>
                <a:gd name="connsiteX2" fmla="*/ 0 w 406339"/>
                <a:gd name="connsiteY2" fmla="*/ 313943 h 516710"/>
                <a:gd name="connsiteX3" fmla="*/ 17953 w 406339"/>
                <a:gd name="connsiteY3" fmla="*/ 303884 h 516710"/>
                <a:gd name="connsiteX4" fmla="*/ 372870 w 406339"/>
                <a:gd name="connsiteY4" fmla="*/ 27497 h 516710"/>
                <a:gd name="connsiteX5" fmla="*/ 398898 w 406339"/>
                <a:gd name="connsiteY5" fmla="*/ 0 h 51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339" h="516710">
                  <a:moveTo>
                    <a:pt x="398898" y="0"/>
                  </a:moveTo>
                  <a:lnTo>
                    <a:pt x="406339" y="516710"/>
                  </a:lnTo>
                  <a:lnTo>
                    <a:pt x="0" y="313943"/>
                  </a:lnTo>
                  <a:lnTo>
                    <a:pt x="17953" y="303884"/>
                  </a:lnTo>
                  <a:cubicBezTo>
                    <a:pt x="147755" y="222293"/>
                    <a:pt x="266216" y="129480"/>
                    <a:pt x="372870" y="27497"/>
                  </a:cubicBezTo>
                  <a:lnTo>
                    <a:pt x="39889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9805D9C-8592-520D-8FC2-6DDB59934293}"/>
                </a:ext>
              </a:extLst>
            </p:cNvPr>
            <p:cNvSpPr/>
            <p:nvPr/>
          </p:nvSpPr>
          <p:spPr>
            <a:xfrm>
              <a:off x="5533470" y="3599688"/>
              <a:ext cx="2838087" cy="2461746"/>
            </a:xfrm>
            <a:custGeom>
              <a:avLst/>
              <a:gdLst>
                <a:gd name="connsiteX0" fmla="*/ 1053432 w 2151625"/>
                <a:gd name="connsiteY0" fmla="*/ 0 h 1866311"/>
                <a:gd name="connsiteX1" fmla="*/ 1062639 w 2151625"/>
                <a:gd name="connsiteY1" fmla="*/ 60326 h 1866311"/>
                <a:gd name="connsiteX2" fmla="*/ 1888676 w 2151625"/>
                <a:gd name="connsiteY2" fmla="*/ 807155 h 1866311"/>
                <a:gd name="connsiteX3" fmla="*/ 1968526 w 2151625"/>
                <a:gd name="connsiteY3" fmla="*/ 811187 h 1866311"/>
                <a:gd name="connsiteX4" fmla="*/ 2151625 w 2151625"/>
                <a:gd name="connsiteY4" fmla="*/ 1857894 h 1866311"/>
                <a:gd name="connsiteX5" fmla="*/ 1984931 w 2151625"/>
                <a:gd name="connsiteY5" fmla="*/ 1866311 h 1866311"/>
                <a:gd name="connsiteX6" fmla="*/ 29763 w 2151625"/>
                <a:gd name="connsiteY6" fmla="*/ 272803 h 1866311"/>
                <a:gd name="connsiteX7" fmla="*/ 0 w 2151625"/>
                <a:gd name="connsiteY7" fmla="*/ 77783 h 1866311"/>
                <a:gd name="connsiteX8" fmla="*/ 1053432 w 2151625"/>
                <a:gd name="connsiteY8" fmla="*/ 0 h 186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1625" h="1866311">
                  <a:moveTo>
                    <a:pt x="1053432" y="0"/>
                  </a:moveTo>
                  <a:lnTo>
                    <a:pt x="1062639" y="60326"/>
                  </a:lnTo>
                  <a:cubicBezTo>
                    <a:pt x="1144153" y="458672"/>
                    <a:pt x="1477256" y="765373"/>
                    <a:pt x="1888676" y="807155"/>
                  </a:cubicBezTo>
                  <a:lnTo>
                    <a:pt x="1968526" y="811187"/>
                  </a:lnTo>
                  <a:lnTo>
                    <a:pt x="2151625" y="1857894"/>
                  </a:lnTo>
                  <a:lnTo>
                    <a:pt x="1984931" y="1866311"/>
                  </a:lnTo>
                  <a:cubicBezTo>
                    <a:pt x="1020504" y="1866311"/>
                    <a:pt x="215856" y="1182216"/>
                    <a:pt x="29763" y="272803"/>
                  </a:cubicBezTo>
                  <a:lnTo>
                    <a:pt x="0" y="77783"/>
                  </a:lnTo>
                  <a:lnTo>
                    <a:pt x="1053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45" name="Graphic 44" descr="Single gear">
              <a:extLst>
                <a:ext uri="{FF2B5EF4-FFF2-40B4-BE49-F238E27FC236}">
                  <a16:creationId xmlns:a16="http://schemas.microsoft.com/office/drawing/2014/main" id="{E1630B3E-236D-F5D1-4504-C023B8C0A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97052" y="4529780"/>
              <a:ext cx="723680" cy="72368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A8C5D13-0378-70A3-81F5-16DCA9F455F6}"/>
              </a:ext>
            </a:extLst>
          </p:cNvPr>
          <p:cNvSpPr txBox="1"/>
          <p:nvPr/>
        </p:nvSpPr>
        <p:spPr>
          <a:xfrm>
            <a:off x="7035477" y="3158285"/>
            <a:ext cx="222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TITLE HERE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E4085AE-C6C7-91D8-5ECD-64803651571B}"/>
              </a:ext>
            </a:extLst>
          </p:cNvPr>
          <p:cNvGrpSpPr/>
          <p:nvPr/>
        </p:nvGrpSpPr>
        <p:grpSpPr>
          <a:xfrm>
            <a:off x="1640246" y="1260564"/>
            <a:ext cx="3379770" cy="1420849"/>
            <a:chOff x="1640246" y="1260564"/>
            <a:chExt cx="3379770" cy="142084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0550B5-391B-80EF-27E9-CECF101C0A04}"/>
                </a:ext>
              </a:extLst>
            </p:cNvPr>
            <p:cNvSpPr txBox="1"/>
            <p:nvPr/>
          </p:nvSpPr>
          <p:spPr>
            <a:xfrm>
              <a:off x="1640246" y="1260564"/>
              <a:ext cx="3379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Futura BdCn BT" panose="020B0706020204020204" pitchFamily="34" charset="0"/>
                </a:rPr>
                <a:t>OPTION 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60535A0-59F5-AAB4-C67D-40E704F07BC5}"/>
                </a:ext>
              </a:extLst>
            </p:cNvPr>
            <p:cNvSpPr txBox="1"/>
            <p:nvPr/>
          </p:nvSpPr>
          <p:spPr>
            <a:xfrm>
              <a:off x="1647621" y="1573417"/>
              <a:ext cx="32638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37B3B15-8CE1-2C59-ACA3-E888CBFB813F}"/>
              </a:ext>
            </a:extLst>
          </p:cNvPr>
          <p:cNvGrpSpPr/>
          <p:nvPr/>
        </p:nvGrpSpPr>
        <p:grpSpPr>
          <a:xfrm>
            <a:off x="1640246" y="2748398"/>
            <a:ext cx="3379770" cy="1420849"/>
            <a:chOff x="1640246" y="2748398"/>
            <a:chExt cx="3379770" cy="142084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A90B742-6E60-6A53-13BD-CD787D8BE6BA}"/>
                </a:ext>
              </a:extLst>
            </p:cNvPr>
            <p:cNvSpPr txBox="1"/>
            <p:nvPr/>
          </p:nvSpPr>
          <p:spPr>
            <a:xfrm>
              <a:off x="1640246" y="2748398"/>
              <a:ext cx="3379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3399"/>
                  </a:solidFill>
                  <a:latin typeface="Futura BdCn BT" panose="020B0706020204020204" pitchFamily="34" charset="0"/>
                </a:rPr>
                <a:t>OPTION 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D5A879-246F-B46F-968F-BD5180AA4FF4}"/>
                </a:ext>
              </a:extLst>
            </p:cNvPr>
            <p:cNvSpPr txBox="1"/>
            <p:nvPr/>
          </p:nvSpPr>
          <p:spPr>
            <a:xfrm>
              <a:off x="1647621" y="3061251"/>
              <a:ext cx="32638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802BDC1-836D-187B-0555-A22C7F93A7C5}"/>
              </a:ext>
            </a:extLst>
          </p:cNvPr>
          <p:cNvGrpSpPr/>
          <p:nvPr/>
        </p:nvGrpSpPr>
        <p:grpSpPr>
          <a:xfrm>
            <a:off x="1640246" y="4193399"/>
            <a:ext cx="3379770" cy="1420849"/>
            <a:chOff x="1640246" y="4193399"/>
            <a:chExt cx="3379770" cy="142084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9C56C45-D1B4-F884-0DA1-07A54946FAE7}"/>
                </a:ext>
              </a:extLst>
            </p:cNvPr>
            <p:cNvSpPr txBox="1"/>
            <p:nvPr/>
          </p:nvSpPr>
          <p:spPr>
            <a:xfrm>
              <a:off x="1640246" y="4193399"/>
              <a:ext cx="3379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C000"/>
                  </a:solidFill>
                  <a:latin typeface="Futura BdCn BT" panose="020B0706020204020204" pitchFamily="34" charset="0"/>
                </a:rPr>
                <a:t>OPTION 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E700DB9-29BA-7C6E-8B5C-584F6AF8A97A}"/>
                </a:ext>
              </a:extLst>
            </p:cNvPr>
            <p:cNvSpPr txBox="1"/>
            <p:nvPr/>
          </p:nvSpPr>
          <p:spPr>
            <a:xfrm>
              <a:off x="1647621" y="4506252"/>
              <a:ext cx="32638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US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35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5" grpId="0" animBg="1"/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256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Abdul Rehman</cp:lastModifiedBy>
  <cp:revision>73</cp:revision>
  <dcterms:created xsi:type="dcterms:W3CDTF">2023-05-12T21:10:10Z</dcterms:created>
  <dcterms:modified xsi:type="dcterms:W3CDTF">2025-03-06T00:58:21Z</dcterms:modified>
</cp:coreProperties>
</file>