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jpeg" ContentType="image/jpeg"/>
  <Default Extension="svg" ContentType="image/svg+xml"/>
  <Default Extension="png" ContentType="image/png"/>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81.xml" ContentType="application/vnd.openxmlformats-officedocument.presentationml.slideLayout+xml"/>
  <Override PartName="/ppt/slideMasters/slideMaster11.xml" ContentType="application/vnd.openxmlformats-officedocument.presentationml.slideMaster+xml"/>
  <Override PartName="/ppt/slideLayouts/slideLayout132.xml" ContentType="application/vnd.openxmlformats-officedocument.presentationml.slideLayout+xml"/>
  <Override PartName="/ppt/slideLayouts/slideLayout33.xml" ContentType="application/vnd.openxmlformats-officedocument.presentationml.slideLayout+xml"/>
  <Override PartName="/ppt/slideLayouts/slideLayout74.xml" ContentType="application/vnd.openxmlformats-officedocument.presentationml.slideLayout+xml"/>
  <Override PartName="/ppt/slideLayouts/slideLayout125.xml" ContentType="application/vnd.openxmlformats-officedocument.presentationml.slideLayout+xml"/>
  <Override PartName="/ppt/slideLayouts/slideLayout26.xml" ContentType="application/vnd.openxmlformats-officedocument.presentationml.slideLayout+xml"/>
  <Override PartName="/ppt/theme/theme11.xml" ContentType="application/vnd.openxmlformats-officedocument.theme+xml"/>
  <Override PartName="/ppt/slideLayouts/slideLayout17.xml" ContentType="application/vnd.openxmlformats-officedocument.presentationml.slideLayout+xml"/>
  <Override PartName="/ppt/slideLayouts/slideLayout68.xml" ContentType="application/vnd.openxmlformats-officedocument.presentationml.slideLayout+xml"/>
  <Override PartName="/ppt/slideLayouts/slideLayout119.xml" ContentType="application/vnd.openxmlformats-officedocument.presentationml.slideLayout+xml"/>
  <Override PartName="/ppt/slideLayouts/slideLayout510.xml" ContentType="application/vnd.openxmlformats-officedocument.presentationml.slideLayout+xml"/>
  <Override PartName="/ppt/slideLayouts/slideLayout1511.xml" ContentType="application/vnd.openxmlformats-officedocument.presentationml.slideLayout+xml"/>
  <Override PartName="/ppt/slideLayouts/slideLayout1012.xml" ContentType="application/vnd.openxmlformats-officedocument.presentationml.slideLayout+xml"/>
  <Override PartName="/ppt/slideLayouts/slideLayout413.xml" ContentType="application/vnd.openxmlformats-officedocument.presentationml.slideLayout+xml"/>
  <Override PartName="/ppt/slideLayouts/slideLayout914.xml" ContentType="application/vnd.openxmlformats-officedocument.presentationml.slideLayout+xml"/>
  <Override PartName="/ppt/slideLayouts/slideLayout1415.xml" ContentType="application/vnd.openxmlformats-officedocument.presentationml.slideLayout+xml"/>
  <Override PartName="/ppt/slides/slide122.xml" ContentType="application/vnd.openxmlformats-officedocument.presentationml.slide+xml"/>
  <Override PartName="/ppt/presProps.xml" ContentType="application/vnd.openxmlformats-officedocument.presentationml.presProps+xml"/>
  <Override PartName="/customXml/item3.xml" ContentType="application/xml"/>
  <Override PartName="/customXml/itemProps31.xml" ContentType="application/vnd.openxmlformats-officedocument.customXmlProperties+xml"/>
  <Override PartName="/ppt/slides/slide23.xml" ContentType="application/vnd.openxmlformats-officedocument.presentationml.slide+xml"/>
  <Override PartName="/ppt/tableStyles.xml" ContentType="application/vnd.openxmlformats-officedocument.presentationml.tableStyles+xml"/>
  <Override PartName="/ppt/slides/slide64.xml" ContentType="application/vnd.openxmlformats-officedocument.presentationml.slide+xml"/>
  <Override PartName="/ppt/slides/slide115.xml" ContentType="application/vnd.openxmlformats-officedocument.presentationml.slide+xml"/>
  <Override PartName="/ppt/handoutMasters/handoutMaster11.xml" ContentType="application/vnd.openxmlformats-officedocument.presentationml.handoutMaster+xml"/>
  <Override PartName="/ppt/theme/theme32.xml" ContentType="application/vnd.openxmlformats-officedocument.theme+xml"/>
  <Override PartName="/customXml/item22.xml" ContentType="application/xml"/>
  <Override PartName="/customXml/itemProps22.xml" ContentType="application/vnd.openxmlformats-officedocument.customXmlProperties+xml"/>
  <Override PartName="/ppt/slides/slide16.xml" ContentType="application/vnd.openxmlformats-officedocument.presentationml.slide+xml"/>
  <Override PartName="/ppt/notesMasters/notesMaster11.xml" ContentType="application/vnd.openxmlformats-officedocument.presentationml.notesMaster+xml"/>
  <Override PartName="/ppt/theme/theme23.xml" ContentType="application/vnd.openxmlformats-officedocument.theme+xml"/>
  <Override PartName="/ppt/slides/slide57.xml" ContentType="application/vnd.openxmlformats-officedocument.presentationml.slide+xml"/>
  <Override PartName="/ppt/notesSlides/notesSlide11.xml" ContentType="application/vnd.openxmlformats-officedocument.presentationml.notesSlide+xml"/>
  <Override PartName="/ppt/slides/slide108.xml" ContentType="application/vnd.openxmlformats-officedocument.presentationml.slide+xml"/>
  <Override PartName="/ppt/diagrams/layout11.xml" ContentType="application/vnd.openxmlformats-officedocument.drawingml.diagramLayout+xml"/>
  <Override PartName="/ppt/diagrams/data11.xml" ContentType="application/vnd.openxmlformats-officedocument.drawingml.diagramData+xml"/>
  <Override PartName="/ppt/diagrams/drawing1.xml" ContentType="application/vnd.ms-office.drawingml.diagramDrawing+xml"/>
  <Override PartName="/ppt/diagrams/colors11.xml" ContentType="application/vnd.openxmlformats-officedocument.drawingml.diagramColors+xml"/>
  <Override PartName="/ppt/diagrams/quickStyle11.xml" ContentType="application/vnd.openxmlformats-officedocument.drawingml.diagramStyle+xml"/>
  <Override PartName="/customXml/item13.xml" ContentType="application/xml"/>
  <Override PartName="/customXml/itemProps13.xml" ContentType="application/vnd.openxmlformats-officedocument.customXmlProperties+xml"/>
  <Override PartName="/ppt/slides/slide49.xml" ContentType="application/vnd.openxmlformats-officedocument.presentationml.slide+xml"/>
  <Override PartName="/ppt/slides/slide1410.xml" ContentType="application/vnd.openxmlformats-officedocument.presentationml.slide+xml"/>
  <Override PartName="/ppt/authors.xml" ContentType="application/vnd.ms-powerpoint.authors+xml"/>
  <Override PartName="/ppt/slides/slide911.xml" ContentType="application/vnd.openxmlformats-officedocument.presentationml.slide+xml"/>
  <Override PartName="/ppt/viewProps.xml" ContentType="application/vnd.openxmlformats-officedocument.presentationml.viewProps+xml"/>
  <Override PartName="/ppt/slides/slide312.xml" ContentType="application/vnd.openxmlformats-officedocument.presentationml.slide+xml"/>
  <Override PartName="/ppt/slides/slide813.xml" ContentType="application/vnd.openxmlformats-officedocument.presentationml.slide+xml"/>
  <Override PartName="/ppt/slides/slide1314.xml" ContentType="application/vnd.openxmlformats-officedocument.presentationml.slide+xml"/>
  <Override PartName="/ppt/revisionInfo.xml" ContentType="application/vnd.ms-powerpoint.revisioninfo+xml"/>
  <Override PartName="/docProps/custom.xml" ContentType="application/vnd.openxmlformats-officedocument.custom-properties+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5" /><Relationship Type="http://schemas.microsoft.com/office/2020/02/relationships/classificationlabels" Target="/docMetadata/LabelInfo.xml" Id="rId4"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80"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189A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CB200-4F89-4CBD-9BA4-91BCEF6AB7D2}" v="3" dt="2021-07-02T23:47:08.43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60" autoAdjust="0"/>
    <p:restoredTop sz="94724" autoAdjust="0"/>
  </p:normalViewPr>
  <p:slideViewPr>
    <p:cSldViewPr snapToGrid="0">
      <p:cViewPr varScale="1">
        <p:scale>
          <a:sx n="57" d="100"/>
          <a:sy n="57" d="100"/>
        </p:scale>
        <p:origin x="1052" y="40"/>
      </p:cViewPr>
      <p:guideLst/>
    </p:cSldViewPr>
  </p:slideViewPr>
  <p:outlineViewPr>
    <p:cViewPr>
      <p:scale>
        <a:sx n="33" d="100"/>
        <a:sy n="33" d="100"/>
      </p:scale>
      <p:origin x="0" y="-8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presProps" Target="/ppt/presProps.xml" Id="rId18" /><Relationship Type="http://schemas.openxmlformats.org/officeDocument/2006/relationships/customXml" Target="/customXml/item3.xml" Id="rId26" /><Relationship Type="http://schemas.openxmlformats.org/officeDocument/2006/relationships/slide" Target="/ppt/slides/slide23.xml" Id="rId3" /><Relationship Type="http://schemas.openxmlformats.org/officeDocument/2006/relationships/tableStyles" Target="/ppt/tableStyles.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handoutMaster" Target="/ppt/handoutMasters/handoutMaster11.xml" Id="rId17" /><Relationship Type="http://schemas.openxmlformats.org/officeDocument/2006/relationships/customXml" Target="/customXml/item22.xml" Id="rId25" /><Relationship Type="http://schemas.openxmlformats.org/officeDocument/2006/relationships/slide" Target="/ppt/slides/slide16.xml" Id="rId2" /><Relationship Type="http://schemas.openxmlformats.org/officeDocument/2006/relationships/notesMaster" Target="/ppt/notesMasters/notesMaster11.xml" Id="rId16" /><Relationship Type="http://schemas.openxmlformats.org/officeDocument/2006/relationships/theme" Target="/ppt/theme/theme11.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customXml" Target="/customXml/item13.xml" Id="rId24" /><Relationship Type="http://schemas.openxmlformats.org/officeDocument/2006/relationships/slide" Target="/ppt/slides/slide49.xml" Id="rId5" /><Relationship Type="http://schemas.openxmlformats.org/officeDocument/2006/relationships/slide" Target="/ppt/slides/slide1410.xml" Id="rId15" /><Relationship Type="http://schemas.microsoft.com/office/2018/10/relationships/authors" Target="/ppt/authors.xml" Id="rId23" /><Relationship Type="http://schemas.openxmlformats.org/officeDocument/2006/relationships/slide" Target="/ppt/slides/slide911.xml" Id="rId10" /><Relationship Type="http://schemas.openxmlformats.org/officeDocument/2006/relationships/viewProps" Target="/ppt/viewProps.xml" Id="rId19" /><Relationship Type="http://schemas.openxmlformats.org/officeDocument/2006/relationships/slide" Target="/ppt/slides/slide312.xml" Id="rId4" /><Relationship Type="http://schemas.openxmlformats.org/officeDocument/2006/relationships/slide" Target="/ppt/slides/slide813.xml" Id="rId9" /><Relationship Type="http://schemas.openxmlformats.org/officeDocument/2006/relationships/slide" Target="/ppt/slides/slide1314.xml" Id="rId14" /><Relationship Type="http://schemas.microsoft.com/office/2015/10/relationships/revisionInfo" Target="/ppt/revisionInfo.xml" Id="rId22" /></Relationships>
</file>

<file path=ppt/diagrams/colors1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accent5_3" csCatId="accent5" phldr="1"/>
      <dgm:spPr/>
      <dgm:t>
        <a:bodyPr/>
        <a:lstStyle/>
        <a:p>
          <a:endParaRPr lang="en-US"/>
        </a:p>
      </dgm:t>
    </dgm:pt>
    <dgm:pt modelId="{AACEAFD5-63CF-4AFC-B46F-BE086C5D447C}">
      <dgm:prSet phldrT="[Text]" custT="1"/>
      <dgm:spPr>
        <a:solidFill>
          <a:schemeClr val="accent5"/>
        </a:solidFill>
        <a:ln>
          <a:noFill/>
        </a:ln>
      </dgm:spPr>
      <dgm:t>
        <a:bodyPr/>
        <a:lstStyle/>
        <a:p>
          <a:r>
            <a:rPr lang="en-US" sz="1800" b="0" i="0" cap="all" spc="200" baseline="0" dirty="0">
              <a:solidFill>
                <a:schemeClr val="accent2">
                  <a:lumMod val="50000"/>
                </a:schemeClr>
              </a:solidFill>
              <a:latin typeface="+mj-lt"/>
            </a:rPr>
            <a:t>Sep 20XX</a:t>
          </a:r>
          <a:endParaRPr lang="en-US" sz="1800" cap="all" spc="200" baseline="0" dirty="0">
            <a:solidFill>
              <a:schemeClr val="accent2">
                <a:lumMod val="50000"/>
              </a:schemeClr>
            </a:solidFill>
            <a:latin typeface="+mj-lt"/>
          </a:endParaRP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custT="1"/>
      <dgm:spPr/>
      <dgm:t>
        <a:bodyPr/>
        <a:lstStyle/>
        <a:p>
          <a:pPr>
            <a:lnSpc>
              <a:spcPct val="125000"/>
            </a:lnSpc>
            <a:spcAft>
              <a:spcPts val="0"/>
            </a:spcAft>
          </a:pPr>
          <a:r>
            <a:rPr lang="en-US" sz="1600" b="0" i="0" dirty="0">
              <a:solidFill>
                <a:schemeClr val="bg1"/>
              </a:solidFill>
            </a:rPr>
            <a:t>Synergize scalable </a:t>
          </a:r>
        </a:p>
        <a:p>
          <a:pPr>
            <a:lnSpc>
              <a:spcPct val="125000"/>
            </a:lnSpc>
            <a:spcAft>
              <a:spcPts val="0"/>
            </a:spcAft>
          </a:pPr>
          <a:r>
            <a:rPr lang="en-US" sz="1600" b="0" i="0" dirty="0">
              <a:solidFill>
                <a:schemeClr val="bg1"/>
              </a:solidFill>
            </a:rPr>
            <a:t>e-commerce</a:t>
          </a:r>
          <a:endParaRPr lang="en-US" sz="1600" dirty="0">
            <a:solidFill>
              <a:schemeClr val="bg1"/>
            </a:solidFill>
          </a:endParaRPr>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custT="1"/>
      <dgm:spPr>
        <a:solidFill>
          <a:schemeClr val="accent5"/>
        </a:solidFill>
        <a:ln>
          <a:noFill/>
        </a:ln>
      </dgm:spPr>
      <dgm:t>
        <a:bodyPr/>
        <a:lstStyle/>
        <a:p>
          <a:r>
            <a:rPr lang="en-US" sz="1800" b="0" i="0" cap="all" spc="200" baseline="0" dirty="0">
              <a:solidFill>
                <a:schemeClr val="accent2">
                  <a:lumMod val="50000"/>
                </a:schemeClr>
              </a:solidFill>
              <a:latin typeface="+mj-lt"/>
            </a:rPr>
            <a:t>Nov 20XX</a:t>
          </a:r>
          <a:endParaRPr lang="en-US" sz="1800" cap="all" spc="200" baseline="0" dirty="0">
            <a:solidFill>
              <a:schemeClr val="accent2">
                <a:lumMod val="50000"/>
              </a:schemeClr>
            </a:solidFill>
            <a:latin typeface="+mj-lt"/>
          </a:endParaRP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custT="1"/>
      <dgm:spPr/>
      <dgm:t>
        <a:bodyPr/>
        <a:lstStyle/>
        <a:p>
          <a:pPr>
            <a:lnSpc>
              <a:spcPct val="125000"/>
            </a:lnSpc>
            <a:spcAft>
              <a:spcPts val="0"/>
            </a:spcAft>
          </a:pPr>
          <a:r>
            <a:rPr lang="en-US" sz="1600" b="0" i="0" dirty="0">
              <a:solidFill>
                <a:schemeClr val="bg1"/>
              </a:solidFill>
            </a:rPr>
            <a:t>Disseminate standardized metrics</a:t>
          </a:r>
          <a:endParaRPr lang="en-US" sz="1600" dirty="0">
            <a:solidFill>
              <a:schemeClr val="bg1"/>
            </a:solidFill>
          </a:endParaRP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custT="1"/>
      <dgm:spPr>
        <a:solidFill>
          <a:schemeClr val="accent5"/>
        </a:solidFill>
        <a:ln>
          <a:noFill/>
        </a:ln>
      </dgm:spPr>
      <dgm:t>
        <a:bodyPr/>
        <a:lstStyle/>
        <a:p>
          <a:r>
            <a:rPr lang="en-US" sz="1800" b="0" i="0" cap="all" spc="200" baseline="0" dirty="0">
              <a:solidFill>
                <a:schemeClr val="accent2">
                  <a:lumMod val="50000"/>
                </a:schemeClr>
              </a:solidFill>
              <a:latin typeface="+mj-lt"/>
            </a:rPr>
            <a:t>Jan 20XX</a:t>
          </a:r>
          <a:endParaRPr lang="en-US" sz="1800" cap="all" spc="200" baseline="0" dirty="0">
            <a:solidFill>
              <a:schemeClr val="accent2">
                <a:lumMod val="50000"/>
              </a:schemeClr>
            </a:solidFill>
            <a:latin typeface="+mj-lt"/>
          </a:endParaRP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custT="1"/>
      <dgm:spPr/>
      <dgm:t>
        <a:bodyPr/>
        <a:lstStyle/>
        <a:p>
          <a:pPr>
            <a:lnSpc>
              <a:spcPct val="125000"/>
            </a:lnSpc>
            <a:spcAft>
              <a:spcPts val="0"/>
            </a:spcAft>
          </a:pPr>
          <a:r>
            <a:rPr lang="en-US" sz="1600" b="0" i="0" dirty="0">
              <a:solidFill>
                <a:schemeClr val="bg1"/>
              </a:solidFill>
            </a:rPr>
            <a:t>Coordinate </a:t>
          </a:r>
          <a:br>
            <a:rPr lang="en-US" sz="1600" b="0" i="0" dirty="0">
              <a:solidFill>
                <a:schemeClr val="bg1"/>
              </a:solidFill>
            </a:rPr>
          </a:br>
          <a:r>
            <a:rPr lang="en-US" sz="1600" b="0" i="0" dirty="0">
              <a:solidFill>
                <a:schemeClr val="bg1"/>
              </a:solidFill>
            </a:rPr>
            <a:t>e-business applications</a:t>
          </a:r>
          <a:endParaRPr lang="en-US" sz="1600" dirty="0">
            <a:solidFill>
              <a:schemeClr val="bg1"/>
            </a:solidFill>
          </a:endParaRP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73D63227-5D82-4DD2-9C4F-69B7F1A16E88}">
      <dgm:prSet custT="1"/>
      <dgm:spPr>
        <a:solidFill>
          <a:schemeClr val="accent5"/>
        </a:solidFill>
        <a:ln>
          <a:noFill/>
        </a:ln>
      </dgm:spPr>
      <dgm:t>
        <a:bodyPr/>
        <a:lstStyle/>
        <a:p>
          <a:pPr>
            <a:buFont typeface="Arial" panose="020B0604020202020204" pitchFamily="34" charset="0"/>
            <a:buChar char="•"/>
          </a:pPr>
          <a:r>
            <a:rPr lang="en-US" sz="1800" b="0" i="0" cap="all" spc="200" baseline="0" dirty="0">
              <a:solidFill>
                <a:schemeClr val="accent2">
                  <a:lumMod val="50000"/>
                </a:schemeClr>
              </a:solidFill>
              <a:latin typeface="+mj-lt"/>
            </a:rPr>
            <a:t>Mar 20XX</a:t>
          </a:r>
          <a:endParaRPr lang="en-US" sz="1800" cap="all" spc="200" baseline="0" dirty="0">
            <a:solidFill>
              <a:schemeClr val="accent2">
                <a:lumMod val="50000"/>
              </a:schemeClr>
            </a:solidFill>
            <a:latin typeface="+mj-lt"/>
          </a:endParaRPr>
        </a:p>
      </dgm:t>
    </dgm:pt>
    <dgm:pt modelId="{72B572C7-8E4B-48B4-869B-54E9E6D5CE19}" type="parTrans" cxnId="{04297044-D0AB-41FF-8748-2DA93A524834}">
      <dgm:prSet/>
      <dgm:spPr/>
      <dgm:t>
        <a:bodyPr/>
        <a:lstStyle/>
        <a:p>
          <a:endParaRPr lang="en-US"/>
        </a:p>
      </dgm:t>
    </dgm:pt>
    <dgm:pt modelId="{89C96077-6AD4-449B-B0FD-AF7AD49219AF}" type="sibTrans" cxnId="{04297044-D0AB-41FF-8748-2DA93A524834}">
      <dgm:prSet/>
      <dgm:spPr/>
      <dgm:t>
        <a:bodyPr/>
        <a:lstStyle/>
        <a:p>
          <a:endParaRPr lang="en-US"/>
        </a:p>
      </dgm:t>
    </dgm:pt>
    <dgm:pt modelId="{B676DCFF-749E-4AAA-8345-257AB6F9BF96}">
      <dgm:prSet custT="1"/>
      <dgm:spPr>
        <a:solidFill>
          <a:schemeClr val="accent5"/>
        </a:solidFill>
        <a:ln>
          <a:noFill/>
        </a:ln>
      </dgm:spPr>
      <dgm:t>
        <a:bodyPr/>
        <a:lstStyle/>
        <a:p>
          <a:r>
            <a:rPr lang="en-US" sz="1800" b="0" i="0" cap="all" spc="200" baseline="0" dirty="0">
              <a:solidFill>
                <a:schemeClr val="accent2">
                  <a:lumMod val="50000"/>
                </a:schemeClr>
              </a:solidFill>
              <a:latin typeface="+mj-lt"/>
            </a:rPr>
            <a:t>May 20XX</a:t>
          </a:r>
          <a:endParaRPr lang="en-US" sz="1800" cap="all" spc="200" baseline="0" dirty="0">
            <a:solidFill>
              <a:schemeClr val="accent2">
                <a:lumMod val="50000"/>
              </a:schemeClr>
            </a:solidFill>
            <a:latin typeface="+mj-lt"/>
          </a:endParaRPr>
        </a:p>
      </dgm:t>
    </dgm:pt>
    <dgm:pt modelId="{94D48300-B1AA-4D62-98B2-A82D7869D9E1}" type="parTrans" cxnId="{67EF80B4-B57B-4A0A-B20A-E49A0DC9FE14}">
      <dgm:prSet/>
      <dgm:spPr/>
      <dgm:t>
        <a:bodyPr/>
        <a:lstStyle/>
        <a:p>
          <a:endParaRPr lang="en-US"/>
        </a:p>
      </dgm:t>
    </dgm:pt>
    <dgm:pt modelId="{AA04686D-983C-465A-B5B1-35FA40576FD0}" type="sibTrans" cxnId="{67EF80B4-B57B-4A0A-B20A-E49A0DC9FE14}">
      <dgm:prSet/>
      <dgm:spPr/>
      <dgm:t>
        <a:bodyPr/>
        <a:lstStyle/>
        <a:p>
          <a:endParaRPr lang="en-US"/>
        </a:p>
      </dgm:t>
    </dgm:pt>
    <dgm:pt modelId="{E075B08E-42B3-4C92-9A26-136EB114E48D}">
      <dgm:prSet custT="1"/>
      <dgm:spPr/>
      <dgm:t>
        <a:bodyPr/>
        <a:lstStyle/>
        <a:p>
          <a:pPr>
            <a:lnSpc>
              <a:spcPct val="125000"/>
            </a:lnSpc>
            <a:spcAft>
              <a:spcPts val="0"/>
            </a:spcAft>
          </a:pPr>
          <a:r>
            <a:rPr lang="en-US" sz="1600" b="0" i="0" dirty="0">
              <a:solidFill>
                <a:schemeClr val="bg1"/>
              </a:solidFill>
            </a:rPr>
            <a:t>Foster holistically superior methodologies</a:t>
          </a:r>
          <a:endParaRPr lang="en-US" sz="1600" dirty="0">
            <a:solidFill>
              <a:schemeClr val="bg1"/>
            </a:solidFill>
          </a:endParaRPr>
        </a:p>
      </dgm:t>
    </dgm:pt>
    <dgm:pt modelId="{85161936-98DA-46FE-BB9A-9DC10B7E9EA5}" type="parTrans" cxnId="{1F075E82-E355-4EAB-8F9A-807AE0F4E6BC}">
      <dgm:prSet/>
      <dgm:spPr/>
      <dgm:t>
        <a:bodyPr/>
        <a:lstStyle/>
        <a:p>
          <a:endParaRPr lang="en-US"/>
        </a:p>
      </dgm:t>
    </dgm:pt>
    <dgm:pt modelId="{B8D657C5-3194-4A0A-83DC-9B8C700F2BB6}" type="sibTrans" cxnId="{1F075E82-E355-4EAB-8F9A-807AE0F4E6BC}">
      <dgm:prSet/>
      <dgm:spPr/>
      <dgm:t>
        <a:bodyPr/>
        <a:lstStyle/>
        <a:p>
          <a:endParaRPr lang="en-US"/>
        </a:p>
      </dgm:t>
    </dgm:pt>
    <dgm:pt modelId="{08A18ED5-326E-4B99-AE9B-2AA6107E656B}">
      <dgm:prSet custT="1"/>
      <dgm:spPr/>
      <dgm:t>
        <a:bodyPr/>
        <a:lstStyle/>
        <a:p>
          <a:pPr>
            <a:lnSpc>
              <a:spcPct val="125000"/>
            </a:lnSpc>
            <a:spcAft>
              <a:spcPts val="0"/>
            </a:spcAft>
          </a:pPr>
          <a:r>
            <a:rPr lang="en-US" sz="1600" b="0" i="0" dirty="0">
              <a:solidFill>
                <a:schemeClr val="bg1"/>
              </a:solidFill>
            </a:rPr>
            <a:t>Deploy strategic networks with compelling </a:t>
          </a:r>
        </a:p>
        <a:p>
          <a:pPr>
            <a:lnSpc>
              <a:spcPct val="125000"/>
            </a:lnSpc>
            <a:spcAft>
              <a:spcPts val="0"/>
            </a:spcAft>
          </a:pPr>
          <a:r>
            <a:rPr lang="en-US" sz="1600" b="0" i="0" dirty="0">
              <a:solidFill>
                <a:schemeClr val="bg1"/>
              </a:solidFill>
            </a:rPr>
            <a:t>e-business needs</a:t>
          </a:r>
          <a:endParaRPr lang="en-US" sz="1600" dirty="0">
            <a:solidFill>
              <a:schemeClr val="bg1"/>
            </a:solidFill>
          </a:endParaRPr>
        </a:p>
      </dgm:t>
    </dgm:pt>
    <dgm:pt modelId="{F3CD4FF6-8442-4A5F-8574-76B3D75F243A}" type="parTrans" cxnId="{B4F59136-A2D3-4666-93F2-852F92DE8380}">
      <dgm:prSet/>
      <dgm:spPr/>
      <dgm:t>
        <a:bodyPr/>
        <a:lstStyle/>
        <a:p>
          <a:endParaRPr lang="en-US"/>
        </a:p>
      </dgm:t>
    </dgm:pt>
    <dgm:pt modelId="{CD3A4FC0-AEAE-4660-8E5B-73948508FED8}" type="sibTrans" cxnId="{B4F59136-A2D3-4666-93F2-852F92DE8380}">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9B430585-A33C-48BC-927A-F5975DA99FE9}" type="pres">
      <dgm:prSet presAssocID="{9B090D9D-470E-46E2-AABB-0368A52481AA}" presName="space" presStyleCnt="0"/>
      <dgm:spPr/>
    </dgm:pt>
    <dgm:pt modelId="{F553A929-6D6B-4648-9E0A-4676637D5878}" type="pres">
      <dgm:prSet presAssocID="{73D63227-5D82-4DD2-9C4F-69B7F1A16E88}" presName="composite" presStyleCnt="0"/>
      <dgm:spPr/>
    </dgm:pt>
    <dgm:pt modelId="{867247C7-675B-475B-B197-D1F36C803805}" type="pres">
      <dgm:prSet presAssocID="{73D63227-5D82-4DD2-9C4F-69B7F1A16E88}" presName="L" presStyleLbl="solidFgAcc1" presStyleIdx="3" presStyleCnt="5">
        <dgm:presLayoutVars>
          <dgm:chMax val="0"/>
          <dgm:chPref val="0"/>
        </dgm:presLayoutVars>
      </dgm:prSet>
      <dgm:spPr/>
    </dgm:pt>
    <dgm:pt modelId="{7446AE26-64EA-49D6-8E58-02C11EFB9FB9}" type="pres">
      <dgm:prSet presAssocID="{73D63227-5D82-4DD2-9C4F-69B7F1A16E88}" presName="parTx" presStyleLbl="alignNode1" presStyleIdx="3" presStyleCnt="5">
        <dgm:presLayoutVars>
          <dgm:chMax val="0"/>
          <dgm:chPref val="0"/>
          <dgm:bulletEnabled val="1"/>
        </dgm:presLayoutVars>
      </dgm:prSet>
      <dgm:spPr/>
    </dgm:pt>
    <dgm:pt modelId="{BBC1FACD-D752-4E1B-BCF3-249E980F80C6}" type="pres">
      <dgm:prSet presAssocID="{73D63227-5D82-4DD2-9C4F-69B7F1A16E88}" presName="desTx" presStyleLbl="revTx" presStyleIdx="3" presStyleCnt="5">
        <dgm:presLayoutVars>
          <dgm:chMax val="0"/>
          <dgm:chPref val="0"/>
          <dgm:bulletEnabled val="1"/>
        </dgm:presLayoutVars>
      </dgm:prSet>
      <dgm:spPr/>
    </dgm:pt>
    <dgm:pt modelId="{2300D505-2807-452D-8B87-CC893A0AD4C6}" type="pres">
      <dgm:prSet presAssocID="{73D63227-5D82-4DD2-9C4F-69B7F1A16E88}" presName="EmptyPlaceHolder" presStyleCnt="0"/>
      <dgm:spPr/>
    </dgm:pt>
    <dgm:pt modelId="{E43A384A-738C-48DC-ABBA-E9CEF1C3134F}" type="pres">
      <dgm:prSet presAssocID="{89C96077-6AD4-449B-B0FD-AF7AD49219AF}" presName="space" presStyleCnt="0"/>
      <dgm:spPr/>
    </dgm:pt>
    <dgm:pt modelId="{201F7223-C0B2-4D0A-B201-9959F2D8F3F8}" type="pres">
      <dgm:prSet presAssocID="{B676DCFF-749E-4AAA-8345-257AB6F9BF96}" presName="composite" presStyleCnt="0"/>
      <dgm:spPr/>
    </dgm:pt>
    <dgm:pt modelId="{BC6B70BB-0DB1-43FE-AD96-2BCE8F8B8259}" type="pres">
      <dgm:prSet presAssocID="{B676DCFF-749E-4AAA-8345-257AB6F9BF96}" presName="L" presStyleLbl="solidFgAcc1" presStyleIdx="4" presStyleCnt="5">
        <dgm:presLayoutVars>
          <dgm:chMax val="0"/>
          <dgm:chPref val="0"/>
        </dgm:presLayoutVars>
      </dgm:prSet>
      <dgm:spPr/>
    </dgm:pt>
    <dgm:pt modelId="{AE404003-22FB-4F68-AF6B-EF354B112AF2}" type="pres">
      <dgm:prSet presAssocID="{B676DCFF-749E-4AAA-8345-257AB6F9BF96}" presName="parTx" presStyleLbl="alignNode1" presStyleIdx="4" presStyleCnt="5">
        <dgm:presLayoutVars>
          <dgm:chMax val="0"/>
          <dgm:chPref val="0"/>
          <dgm:bulletEnabled val="1"/>
        </dgm:presLayoutVars>
      </dgm:prSet>
      <dgm:spPr/>
    </dgm:pt>
    <dgm:pt modelId="{2A14C8C8-7A8E-4776-AD4D-7003CC7FEBF2}" type="pres">
      <dgm:prSet presAssocID="{B676DCFF-749E-4AAA-8345-257AB6F9BF96}" presName="desTx" presStyleLbl="revTx" presStyleIdx="4" presStyleCnt="5">
        <dgm:presLayoutVars>
          <dgm:chMax val="0"/>
          <dgm:chPref val="0"/>
          <dgm:bulletEnabled val="1"/>
        </dgm:presLayoutVars>
      </dgm:prSet>
      <dgm:spPr/>
    </dgm:pt>
    <dgm:pt modelId="{8CDAC814-83A8-4CDE-9B01-E851DE18D265}" type="pres">
      <dgm:prSet presAssocID="{B676DCFF-749E-4AAA-8345-257AB6F9BF96}" presName="EmptyPlaceHolder" presStyleCnt="0"/>
      <dgm:spPr/>
    </dgm:pt>
  </dgm:ptLst>
  <dgm:cxnLst>
    <dgm:cxn modelId="{F23BFC27-EEA1-48DD-A68B-3C9BF1AE455D}" type="presOf" srcId="{349299C9-846E-4827-813A-349CCCE20782}" destId="{810D7AA7-A541-4507-BE7F-36CCF210089F}" srcOrd="0" destOrd="0" presId="urn:microsoft.com/office/officeart/2016/7/layout/AccentHomeChevronProcess"/>
    <dgm:cxn modelId="{B4F59136-A2D3-4666-93F2-852F92DE8380}" srcId="{B676DCFF-749E-4AAA-8345-257AB6F9BF96}" destId="{08A18ED5-326E-4B99-AE9B-2AA6107E656B}" srcOrd="0" destOrd="0" parTransId="{F3CD4FF6-8442-4A5F-8574-76B3D75F243A}" sibTransId="{CD3A4FC0-AEAE-4660-8E5B-73948508FED8}"/>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04297044-D0AB-41FF-8748-2DA93A524834}" srcId="{55C0B14E-AEA6-48D3-A387-ED4A3A3BF840}" destId="{73D63227-5D82-4DD2-9C4F-69B7F1A16E88}" srcOrd="3" destOrd="0" parTransId="{72B572C7-8E4B-48B4-869B-54E9E6D5CE19}" sibTransId="{89C96077-6AD4-449B-B0FD-AF7AD49219AF}"/>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1F075E82-E355-4EAB-8F9A-807AE0F4E6BC}" srcId="{73D63227-5D82-4DD2-9C4F-69B7F1A16E88}" destId="{E075B08E-42B3-4C92-9A26-136EB114E48D}" srcOrd="0" destOrd="0" parTransId="{85161936-98DA-46FE-BB9A-9DC10B7E9EA5}" sibTransId="{B8D657C5-3194-4A0A-83DC-9B8C700F2BB6}"/>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12C249AF-3557-47E7-BF97-125A47A34AF7}" type="presOf" srcId="{73D63227-5D82-4DD2-9C4F-69B7F1A16E88}" destId="{7446AE26-64EA-49D6-8E58-02C11EFB9FB9}" srcOrd="0" destOrd="0" presId="urn:microsoft.com/office/officeart/2016/7/layout/AccentHomeChevronProcess"/>
    <dgm:cxn modelId="{67EF80B4-B57B-4A0A-B20A-E49A0DC9FE14}" srcId="{55C0B14E-AEA6-48D3-A387-ED4A3A3BF840}" destId="{B676DCFF-749E-4AAA-8345-257AB6F9BF96}" srcOrd="4" destOrd="0" parTransId="{94D48300-B1AA-4D62-98B2-A82D7869D9E1}" sibTransId="{AA04686D-983C-465A-B5B1-35FA40576FD0}"/>
    <dgm:cxn modelId="{2F6485B4-0735-4D01-8060-5A89B7562619}" type="presOf" srcId="{5D70EFF5-8B31-4A1F-AE44-51E4CF0013EB}" destId="{5E07F9E4-149C-4A89-848F-4ABDD305F0C5}" srcOrd="0" destOrd="0" presId="urn:microsoft.com/office/officeart/2016/7/layout/AccentHomeChevronProcess"/>
    <dgm:cxn modelId="{13C0D8B8-C450-4BB0-930C-5F9DEC806E41}" type="presOf" srcId="{E075B08E-42B3-4C92-9A26-136EB114E48D}" destId="{BBC1FACD-D752-4E1B-BCF3-249E980F80C6}"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569712D6-8DF1-4364-B1B1-9F1DB74BFE4C}" type="presOf" srcId="{B676DCFF-749E-4AAA-8345-257AB6F9BF96}" destId="{AE404003-22FB-4F68-AF6B-EF354B112AF2}"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0A86D6EB-C150-4C32-841B-2C9177AADB47}" type="presOf" srcId="{08A18ED5-326E-4B99-AE9B-2AA6107E656B}" destId="{2A14C8C8-7A8E-4776-AD4D-7003CC7FEBF2}" srcOrd="0" destOrd="0" presId="urn:microsoft.com/office/officeart/2016/7/layout/AccentHomeChevronProcess"/>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0D892E06-0223-4DDD-A69B-AE3BAE72C556}" type="presParOf" srcId="{594BF422-752C-42F3-A230-3D0E6AE9A886}" destId="{9B430585-A33C-48BC-927A-F5975DA99FE9}" srcOrd="5" destOrd="0" presId="urn:microsoft.com/office/officeart/2016/7/layout/AccentHomeChevronProcess"/>
    <dgm:cxn modelId="{CF9001DE-2BB7-4F73-B0E5-6DDC3A1EBCEB}" type="presParOf" srcId="{594BF422-752C-42F3-A230-3D0E6AE9A886}" destId="{F553A929-6D6B-4648-9E0A-4676637D5878}" srcOrd="6" destOrd="0" presId="urn:microsoft.com/office/officeart/2016/7/layout/AccentHomeChevronProcess"/>
    <dgm:cxn modelId="{D54F232A-45C6-4A3D-9314-502D94D3F105}" type="presParOf" srcId="{F553A929-6D6B-4648-9E0A-4676637D5878}" destId="{867247C7-675B-475B-B197-D1F36C803805}" srcOrd="0" destOrd="0" presId="urn:microsoft.com/office/officeart/2016/7/layout/AccentHomeChevronProcess"/>
    <dgm:cxn modelId="{AA7494C1-EE72-408F-B911-709CA5FB45E7}" type="presParOf" srcId="{F553A929-6D6B-4648-9E0A-4676637D5878}" destId="{7446AE26-64EA-49D6-8E58-02C11EFB9FB9}" srcOrd="1" destOrd="0" presId="urn:microsoft.com/office/officeart/2016/7/layout/AccentHomeChevronProcess"/>
    <dgm:cxn modelId="{6370E04A-5F78-4978-9A03-B823D47E1F89}" type="presParOf" srcId="{F553A929-6D6B-4648-9E0A-4676637D5878}" destId="{BBC1FACD-D752-4E1B-BCF3-249E980F80C6}" srcOrd="2" destOrd="0" presId="urn:microsoft.com/office/officeart/2016/7/layout/AccentHomeChevronProcess"/>
    <dgm:cxn modelId="{03F5644B-5B64-4816-8444-9BC57F710A54}" type="presParOf" srcId="{F553A929-6D6B-4648-9E0A-4676637D5878}" destId="{2300D505-2807-452D-8B87-CC893A0AD4C6}" srcOrd="3" destOrd="0" presId="urn:microsoft.com/office/officeart/2016/7/layout/AccentHomeChevronProcess"/>
    <dgm:cxn modelId="{D28AE5EA-A5CA-4998-A9B7-0A0738534CF9}" type="presParOf" srcId="{594BF422-752C-42F3-A230-3D0E6AE9A886}" destId="{E43A384A-738C-48DC-ABBA-E9CEF1C3134F}" srcOrd="7" destOrd="0" presId="urn:microsoft.com/office/officeart/2016/7/layout/AccentHomeChevronProcess"/>
    <dgm:cxn modelId="{ABB2197D-999F-450F-B91F-BBE9732E0B43}" type="presParOf" srcId="{594BF422-752C-42F3-A230-3D0E6AE9A886}" destId="{201F7223-C0B2-4D0A-B201-9959F2D8F3F8}" srcOrd="8" destOrd="0" presId="urn:microsoft.com/office/officeart/2016/7/layout/AccentHomeChevronProcess"/>
    <dgm:cxn modelId="{6BB2264A-E777-489C-8B6E-294FA0267940}" type="presParOf" srcId="{201F7223-C0B2-4D0A-B201-9959F2D8F3F8}" destId="{BC6B70BB-0DB1-43FE-AD96-2BCE8F8B8259}" srcOrd="0" destOrd="0" presId="urn:microsoft.com/office/officeart/2016/7/layout/AccentHomeChevronProcess"/>
    <dgm:cxn modelId="{DFFF249F-00A0-4F02-8505-8DD20A31667B}" type="presParOf" srcId="{201F7223-C0B2-4D0A-B201-9959F2D8F3F8}" destId="{AE404003-22FB-4F68-AF6B-EF354B112AF2}" srcOrd="1" destOrd="0" presId="urn:microsoft.com/office/officeart/2016/7/layout/AccentHomeChevronProcess"/>
    <dgm:cxn modelId="{43503672-37FA-4CE6-9274-99A5D1C03CA1}" type="presParOf" srcId="{201F7223-C0B2-4D0A-B201-9959F2D8F3F8}" destId="{2A14C8C8-7A8E-4776-AD4D-7003CC7FEBF2}" srcOrd="2" destOrd="0" presId="urn:microsoft.com/office/officeart/2016/7/layout/AccentHomeChevronProcess"/>
    <dgm:cxn modelId="{15B9729B-3357-4653-91B1-3194B8B5D8E3}" type="presParOf" srcId="{201F7223-C0B2-4D0A-B201-9959F2D8F3F8}" destId="{8CDAC814-83A8-4CDE-9B01-E851DE18D265}"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56552"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053" y="3022362"/>
          <a:ext cx="2189894" cy="697468"/>
        </a:xfrm>
        <a:prstGeom prst="homePlate">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0" i="0" kern="1200" cap="all" spc="200" baseline="0" dirty="0">
              <a:solidFill>
                <a:schemeClr val="accent2">
                  <a:lumMod val="50000"/>
                </a:schemeClr>
              </a:solidFill>
              <a:latin typeface="+mj-lt"/>
            </a:rPr>
            <a:t>Sep 20XX</a:t>
          </a:r>
          <a:endParaRPr lang="en-US" sz="1800" kern="1200" cap="all" spc="200" baseline="0" dirty="0">
            <a:solidFill>
              <a:schemeClr val="accent2">
                <a:lumMod val="50000"/>
              </a:schemeClr>
            </a:solidFill>
            <a:latin typeface="+mj-lt"/>
          </a:endParaRPr>
        </a:p>
      </dsp:txBody>
      <dsp:txXfrm>
        <a:off x="2053" y="3022362"/>
        <a:ext cx="2102711" cy="697468"/>
      </dsp:txXfrm>
    </dsp:sp>
    <dsp:sp modelId="{810D7AA7-A541-4507-BE7F-36CCF210089F}">
      <dsp:nvSpPr>
        <dsp:cNvPr id="0" name=""/>
        <dsp:cNvSpPr/>
      </dsp:nvSpPr>
      <dsp:spPr>
        <a:xfrm>
          <a:off x="177245"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Synergize scalable </a:t>
          </a:r>
        </a:p>
        <a:p>
          <a:pPr marL="0" lvl="0" indent="0" algn="l" defTabSz="711200">
            <a:lnSpc>
              <a:spcPct val="125000"/>
            </a:lnSpc>
            <a:spcBef>
              <a:spcPct val="0"/>
            </a:spcBef>
            <a:spcAft>
              <a:spcPts val="0"/>
            </a:spcAft>
            <a:buNone/>
          </a:pPr>
          <a:r>
            <a:rPr lang="en-US" sz="1600" b="0" i="0" kern="1200" dirty="0">
              <a:solidFill>
                <a:schemeClr val="bg1"/>
              </a:solidFill>
            </a:rPr>
            <a:t>e-commerce</a:t>
          </a:r>
          <a:endParaRPr lang="en-US" sz="1600" kern="1200" dirty="0">
            <a:solidFill>
              <a:schemeClr val="bg1"/>
            </a:solidFill>
          </a:endParaRPr>
        </a:p>
      </dsp:txBody>
      <dsp:txXfrm>
        <a:off x="177245" y="1035072"/>
        <a:ext cx="1778194" cy="1482540"/>
      </dsp:txXfrm>
    </dsp:sp>
    <dsp:sp modelId="{E41E7729-FD3F-426D-804C-45BD60BD762D}">
      <dsp:nvSpPr>
        <dsp:cNvPr id="0" name=""/>
        <dsp:cNvSpPr/>
      </dsp:nvSpPr>
      <dsp:spPr>
        <a:xfrm rot="5400000">
          <a:off x="1123846"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1502"/>
              <a:satOff val="3660"/>
              <a:lumOff val="28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082453" y="3022362"/>
          <a:ext cx="2189894" cy="697468"/>
        </a:xfrm>
        <a:prstGeom prst="chevron">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0" i="0" kern="1200" cap="all" spc="200" baseline="0" dirty="0">
              <a:solidFill>
                <a:schemeClr val="accent2">
                  <a:lumMod val="50000"/>
                </a:schemeClr>
              </a:solidFill>
              <a:latin typeface="+mj-lt"/>
            </a:rPr>
            <a:t>Nov 20XX</a:t>
          </a:r>
          <a:endParaRPr lang="en-US" sz="1800" kern="1200" cap="all" spc="200" baseline="0" dirty="0">
            <a:solidFill>
              <a:schemeClr val="accent2">
                <a:lumMod val="50000"/>
              </a:schemeClr>
            </a:solidFill>
            <a:latin typeface="+mj-lt"/>
          </a:endParaRPr>
        </a:p>
      </dsp:txBody>
      <dsp:txXfrm>
        <a:off x="2256820" y="3022362"/>
        <a:ext cx="1841160" cy="697468"/>
      </dsp:txXfrm>
    </dsp:sp>
    <dsp:sp modelId="{5E07F9E4-149C-4A89-848F-4ABDD305F0C5}">
      <dsp:nvSpPr>
        <dsp:cNvPr id="0" name=""/>
        <dsp:cNvSpPr/>
      </dsp:nvSpPr>
      <dsp:spPr>
        <a:xfrm>
          <a:off x="2257644"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Disseminate standardized metrics</a:t>
          </a:r>
          <a:endParaRPr lang="en-US" sz="1600" kern="1200" dirty="0">
            <a:solidFill>
              <a:schemeClr val="bg1"/>
            </a:solidFill>
          </a:endParaRPr>
        </a:p>
      </dsp:txBody>
      <dsp:txXfrm>
        <a:off x="2257644" y="1035072"/>
        <a:ext cx="1778194" cy="1482540"/>
      </dsp:txXfrm>
    </dsp:sp>
    <dsp:sp modelId="{473F2067-7126-4D56-A328-5A8CFD3D8D52}">
      <dsp:nvSpPr>
        <dsp:cNvPr id="0" name=""/>
        <dsp:cNvSpPr/>
      </dsp:nvSpPr>
      <dsp:spPr>
        <a:xfrm rot="5400000">
          <a:off x="3204246"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3005"/>
              <a:satOff val="7319"/>
              <a:lumOff val="575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162852" y="3022362"/>
          <a:ext cx="2189894" cy="697468"/>
        </a:xfrm>
        <a:prstGeom prst="chevron">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0" i="0" kern="1200" cap="all" spc="200" baseline="0" dirty="0">
              <a:solidFill>
                <a:schemeClr val="accent2">
                  <a:lumMod val="50000"/>
                </a:schemeClr>
              </a:solidFill>
              <a:latin typeface="+mj-lt"/>
            </a:rPr>
            <a:t>Jan 20XX</a:t>
          </a:r>
          <a:endParaRPr lang="en-US" sz="1800" kern="1200" cap="all" spc="200" baseline="0" dirty="0">
            <a:solidFill>
              <a:schemeClr val="accent2">
                <a:lumMod val="50000"/>
              </a:schemeClr>
            </a:solidFill>
            <a:latin typeface="+mj-lt"/>
          </a:endParaRPr>
        </a:p>
      </dsp:txBody>
      <dsp:txXfrm>
        <a:off x="4337219" y="3022362"/>
        <a:ext cx="1841160" cy="697468"/>
      </dsp:txXfrm>
    </dsp:sp>
    <dsp:sp modelId="{FD7B29F2-0D66-4B4B-BC8A-82DA23575305}">
      <dsp:nvSpPr>
        <dsp:cNvPr id="0" name=""/>
        <dsp:cNvSpPr/>
      </dsp:nvSpPr>
      <dsp:spPr>
        <a:xfrm>
          <a:off x="4338044"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Coordinate </a:t>
          </a:r>
          <a:br>
            <a:rPr lang="en-US" sz="1600" b="0" i="0" kern="1200" dirty="0">
              <a:solidFill>
                <a:schemeClr val="bg1"/>
              </a:solidFill>
            </a:rPr>
          </a:br>
          <a:r>
            <a:rPr lang="en-US" sz="1600" b="0" i="0" kern="1200" dirty="0">
              <a:solidFill>
                <a:schemeClr val="bg1"/>
              </a:solidFill>
            </a:rPr>
            <a:t>e-business applications</a:t>
          </a:r>
          <a:endParaRPr lang="en-US" sz="1600" kern="1200" dirty="0">
            <a:solidFill>
              <a:schemeClr val="bg1"/>
            </a:solidFill>
          </a:endParaRPr>
        </a:p>
      </dsp:txBody>
      <dsp:txXfrm>
        <a:off x="4338044" y="1035072"/>
        <a:ext cx="1778194" cy="1482540"/>
      </dsp:txXfrm>
    </dsp:sp>
    <dsp:sp modelId="{867247C7-675B-475B-B197-D1F36C803805}">
      <dsp:nvSpPr>
        <dsp:cNvPr id="0" name=""/>
        <dsp:cNvSpPr/>
      </dsp:nvSpPr>
      <dsp:spPr>
        <a:xfrm rot="5400000">
          <a:off x="5284645"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4507"/>
              <a:satOff val="10979"/>
              <a:lumOff val="8625"/>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46AE26-64EA-49D6-8E58-02C11EFB9FB9}">
      <dsp:nvSpPr>
        <dsp:cNvPr id="0" name=""/>
        <dsp:cNvSpPr/>
      </dsp:nvSpPr>
      <dsp:spPr>
        <a:xfrm>
          <a:off x="6243252" y="3022362"/>
          <a:ext cx="2189894" cy="697468"/>
        </a:xfrm>
        <a:prstGeom prst="chevron">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b="0" i="0" kern="1200" cap="all" spc="200" baseline="0" dirty="0">
              <a:solidFill>
                <a:schemeClr val="accent2">
                  <a:lumMod val="50000"/>
                </a:schemeClr>
              </a:solidFill>
              <a:latin typeface="+mj-lt"/>
            </a:rPr>
            <a:t>Mar 20XX</a:t>
          </a:r>
          <a:endParaRPr lang="en-US" sz="1800" kern="1200" cap="all" spc="200" baseline="0" dirty="0">
            <a:solidFill>
              <a:schemeClr val="accent2">
                <a:lumMod val="50000"/>
              </a:schemeClr>
            </a:solidFill>
            <a:latin typeface="+mj-lt"/>
          </a:endParaRPr>
        </a:p>
      </dsp:txBody>
      <dsp:txXfrm>
        <a:off x="6417619" y="3022362"/>
        <a:ext cx="1841160" cy="697468"/>
      </dsp:txXfrm>
    </dsp:sp>
    <dsp:sp modelId="{BBC1FACD-D752-4E1B-BCF3-249E980F80C6}">
      <dsp:nvSpPr>
        <dsp:cNvPr id="0" name=""/>
        <dsp:cNvSpPr/>
      </dsp:nvSpPr>
      <dsp:spPr>
        <a:xfrm>
          <a:off x="6418443"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Foster holistically superior methodologies</a:t>
          </a:r>
          <a:endParaRPr lang="en-US" sz="1600" kern="1200" dirty="0">
            <a:solidFill>
              <a:schemeClr val="bg1"/>
            </a:solidFill>
          </a:endParaRPr>
        </a:p>
      </dsp:txBody>
      <dsp:txXfrm>
        <a:off x="6418443" y="1035072"/>
        <a:ext cx="1778194" cy="1482540"/>
      </dsp:txXfrm>
    </dsp:sp>
    <dsp:sp modelId="{BC6B70BB-0DB1-43FE-AD96-2BCE8F8B8259}">
      <dsp:nvSpPr>
        <dsp:cNvPr id="0" name=""/>
        <dsp:cNvSpPr/>
      </dsp:nvSpPr>
      <dsp:spPr>
        <a:xfrm rot="5400000">
          <a:off x="7365045"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6009"/>
              <a:satOff val="14639"/>
              <a:lumOff val="1150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404003-22FB-4F68-AF6B-EF354B112AF2}">
      <dsp:nvSpPr>
        <dsp:cNvPr id="0" name=""/>
        <dsp:cNvSpPr/>
      </dsp:nvSpPr>
      <dsp:spPr>
        <a:xfrm>
          <a:off x="8323651" y="3022362"/>
          <a:ext cx="2189894" cy="697468"/>
        </a:xfrm>
        <a:prstGeom prst="chevron">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0" i="0" kern="1200" cap="all" spc="200" baseline="0" dirty="0">
              <a:solidFill>
                <a:schemeClr val="accent2">
                  <a:lumMod val="50000"/>
                </a:schemeClr>
              </a:solidFill>
              <a:latin typeface="+mj-lt"/>
            </a:rPr>
            <a:t>May 20XX</a:t>
          </a:r>
          <a:endParaRPr lang="en-US" sz="1800" kern="1200" cap="all" spc="200" baseline="0" dirty="0">
            <a:solidFill>
              <a:schemeClr val="accent2">
                <a:lumMod val="50000"/>
              </a:schemeClr>
            </a:solidFill>
            <a:latin typeface="+mj-lt"/>
          </a:endParaRPr>
        </a:p>
      </dsp:txBody>
      <dsp:txXfrm>
        <a:off x="8498018" y="3022362"/>
        <a:ext cx="1841160" cy="697468"/>
      </dsp:txXfrm>
    </dsp:sp>
    <dsp:sp modelId="{2A14C8C8-7A8E-4776-AD4D-7003CC7FEBF2}">
      <dsp:nvSpPr>
        <dsp:cNvPr id="0" name=""/>
        <dsp:cNvSpPr/>
      </dsp:nvSpPr>
      <dsp:spPr>
        <a:xfrm>
          <a:off x="8498843"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Deploy strategic networks with compelling </a:t>
          </a:r>
        </a:p>
        <a:p>
          <a:pPr marL="0" lvl="0" indent="0" algn="l" defTabSz="711200">
            <a:lnSpc>
              <a:spcPct val="125000"/>
            </a:lnSpc>
            <a:spcBef>
              <a:spcPct val="0"/>
            </a:spcBef>
            <a:spcAft>
              <a:spcPts val="0"/>
            </a:spcAft>
            <a:buNone/>
          </a:pPr>
          <a:r>
            <a:rPr lang="en-US" sz="1600" b="0" i="0" kern="1200" dirty="0">
              <a:solidFill>
                <a:schemeClr val="bg1"/>
              </a:solidFill>
            </a:rPr>
            <a:t>e-business needs</a:t>
          </a:r>
          <a:endParaRPr lang="en-US" sz="1600" kern="1200" dirty="0">
            <a:solidFill>
              <a:schemeClr val="bg1"/>
            </a:solidFill>
          </a:endParaRPr>
        </a:p>
      </dsp:txBody>
      <dsp:txXfrm>
        <a:off x="8498843" y="1035072"/>
        <a:ext cx="1778194" cy="1482540"/>
      </dsp:txXfrm>
    </dsp:sp>
  </dsp:spTree>
</dsp:drawing>
</file>

<file path=ppt/diagrams/layout1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1.xml.rels>&#65279;<?xml version="1.0" encoding="utf-8"?><Relationships xmlns="http://schemas.openxmlformats.org/package/2006/relationships"><Relationship Type="http://schemas.openxmlformats.org/officeDocument/2006/relationships/theme" Target="/ppt/theme/theme32.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FCD50D-240B-4202-BA15-9436303309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0986A40-88CC-4CF8-A82C-0522A84173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B78CE2-C833-4BFB-B646-A41BF50DD3DE}" type="datetimeFigureOut">
              <a:rPr lang="en-US" smtClean="0"/>
              <a:t>7/2/2021</a:t>
            </a:fld>
            <a:endParaRPr lang="en-US" dirty="0"/>
          </a:p>
        </p:txBody>
      </p:sp>
      <p:sp>
        <p:nvSpPr>
          <p:cNvPr id="4" name="Footer Placeholder 3">
            <a:extLst>
              <a:ext uri="{FF2B5EF4-FFF2-40B4-BE49-F238E27FC236}">
                <a16:creationId xmlns:a16="http://schemas.microsoft.com/office/drawing/2014/main" id="{7021F718-5D0C-484C-9E94-4002D1F60A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46DE25-1D25-4297-ACEE-43B0A6165A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706342-55CD-4F55-9921-27DD6E1BACC4}" type="slidenum">
              <a:rPr lang="en-US" smtClean="0"/>
              <a:t>‹#›</a:t>
            </a:fld>
            <a:endParaRPr lang="en-US" dirty="0"/>
          </a:p>
        </p:txBody>
      </p:sp>
    </p:spTree>
    <p:extLst>
      <p:ext uri="{BB962C8B-B14F-4D97-AF65-F5344CB8AC3E}">
        <p14:creationId xmlns:p14="http://schemas.microsoft.com/office/powerpoint/2010/main" val="1115951387"/>
      </p:ext>
    </p:extLst>
  </p:cSld>
  <p:clrMap bg1="lt1" tx1="dk1" bg2="lt2" tx2="dk2" accent1="accent1" accent2="accent2" accent3="accent3" accent4="accent4" accent5="accent5" accent6="accent6" hlink="hlink" folHlink="folHlink"/>
</p:handoutMaster>
</file>

<file path=ppt/notesMasters/_rels/notesMaster11.xml.rels>&#65279;<?xml version="1.0" encoding="utf-8"?><Relationships xmlns="http://schemas.openxmlformats.org/package/2006/relationships"><Relationship Type="http://schemas.openxmlformats.org/officeDocument/2006/relationships/theme" Target="/ppt/theme/theme23.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D0CA-A9EA-4786-92CB-50D9D9B29FEF}" type="datetimeFigureOut">
              <a:rPr lang="en-US" smtClean="0"/>
              <a:t>7/2/2021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86772-94DE-41DD-845F-738AE05EE900}" type="slidenum">
              <a:rPr lang="en-US" smtClean="0"/>
              <a:t>‹#›</a:t>
            </a:fld>
            <a:endParaRPr lang="en-US" dirty="0"/>
          </a:p>
        </p:txBody>
      </p:sp>
    </p:spTree>
    <p:extLst>
      <p:ext uri="{BB962C8B-B14F-4D97-AF65-F5344CB8AC3E}">
        <p14:creationId xmlns:p14="http://schemas.microsoft.com/office/powerpoint/2010/main" val="391842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1.xml.rels>&#65279;<?xml version="1.0" encoding="utf-8"?><Relationships xmlns="http://schemas.openxmlformats.org/package/2006/relationships"><Relationship Type="http://schemas.openxmlformats.org/officeDocument/2006/relationships/slide" Target="/ppt/slides/slide57.xml" Id="rId2" /><Relationship Type="http://schemas.openxmlformats.org/officeDocument/2006/relationships/notesMaster" Target="/ppt/notesMasters/notesMaster11.xml" Id="rId1" /></Relationship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C86772-94DE-41DD-845F-738AE05EE900}" type="slidenum">
              <a:rPr lang="en-US" smtClean="0"/>
              <a:t>5</a:t>
            </a:fld>
            <a:endParaRPr lang="en-US" dirty="0"/>
          </a:p>
        </p:txBody>
      </p:sp>
    </p:spTree>
    <p:extLst>
      <p:ext uri="{BB962C8B-B14F-4D97-AF65-F5344CB8AC3E}">
        <p14:creationId xmlns:p14="http://schemas.microsoft.com/office/powerpoint/2010/main" val="3007165336"/>
      </p:ext>
    </p:extLst>
  </p:cSld>
  <p:clrMapOvr>
    <a:masterClrMapping/>
  </p:clrMapOvr>
</p:notes>
</file>

<file path=ppt/slideLayouts/_rels/slideLayout10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9.xml.rels>&#65279;<?xml version="1.0" encoding="utf-8"?><Relationships xmlns="http://schemas.openxmlformats.org/package/2006/relationships"><Relationship Type="http://schemas.openxmlformats.org/officeDocument/2006/relationships/image" Target="/ppt/media/image73.svg" Id="rId3" /><Relationship Type="http://schemas.openxmlformats.org/officeDocument/2006/relationships/image" Target="/ppt/media/image33.png" Id="rId2" /><Relationship Type="http://schemas.openxmlformats.org/officeDocument/2006/relationships/slideMaster" Target="/ppt/slideMasters/slideMaster11.xml" Id="rId1" /></Relationships>
</file>

<file path=ppt/slideLayouts/_rels/slideLayout12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415.xml.rels>&#65279;<?xml version="1.0" encoding="utf-8"?><Relationships xmlns="http://schemas.openxmlformats.org/package/2006/relationships"><Relationship Type="http://schemas.openxmlformats.org/officeDocument/2006/relationships/image" Target="/ppt/media/image95.svg" Id="rId3" /><Relationship Type="http://schemas.openxmlformats.org/officeDocument/2006/relationships/image" Target="/ppt/media/image84.png" Id="rId2" /><Relationship Type="http://schemas.openxmlformats.org/officeDocument/2006/relationships/slideMaster" Target="/ppt/slideMasters/slideMaster11.xml" Id="rId1" /></Relationships>
</file>

<file path=ppt/slideLayouts/_rels/slideLayout15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7.xml.rels>&#65279;<?xml version="1.0" encoding="utf-8"?><Relationships xmlns="http://schemas.openxmlformats.org/package/2006/relationships"><Relationship Type="http://schemas.openxmlformats.org/officeDocument/2006/relationships/image" Target="/ppt/media/image22.svg" Id="rId3" /><Relationship Type="http://schemas.openxmlformats.org/officeDocument/2006/relationships/image" Target="/ppt/media/image12.png" Id="rId2" /><Relationship Type="http://schemas.openxmlformats.org/officeDocument/2006/relationships/slideMaster" Target="/ppt/slideMasters/slideMaster11.xml" Id="rId1" /></Relationships>
</file>

<file path=ppt/slideLayouts/_rels/slideLayout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0.xml.rels>&#65279;<?xml version="1.0" encoding="utf-8"?><Relationships xmlns="http://schemas.openxmlformats.org/package/2006/relationships"><Relationship Type="http://schemas.openxmlformats.org/officeDocument/2006/relationships/image" Target="/ppt/media/image44.svg" Id="rId3" /><Relationship Type="http://schemas.openxmlformats.org/officeDocument/2006/relationships/image" Target="/ppt/media/image33.png" Id="rId2" /><Relationship Type="http://schemas.openxmlformats.org/officeDocument/2006/relationships/slideMaster" Target="/ppt/slideMasters/slideMaster11.xml" Id="rId1" /></Relationships>
</file>

<file path=ppt/slideLayouts/_rels/slideLayout6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4.xml.rels>&#65279;<?xml version="1.0" encoding="utf-8"?><Relationships xmlns="http://schemas.openxmlformats.org/package/2006/relationships"><Relationship Type="http://schemas.openxmlformats.org/officeDocument/2006/relationships/image" Target="/ppt/media/image6.svg" Id="rId3" /><Relationship Type="http://schemas.openxmlformats.org/officeDocument/2006/relationships/image" Target="/ppt/media/image5.png" Id="rId2" /><Relationship Type="http://schemas.openxmlformats.org/officeDocument/2006/relationships/slideMaster" Target="/ppt/slideMasters/slideMaster11.xml" Id="rId1" /></Relationships>
</file>

<file path=ppt/slideLayouts/_rels/slideLayout8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2.xml><?xml version="1.0" encoding="utf-8"?>
<p:sldLayout xmlns:a="http://schemas.openxmlformats.org/drawingml/2006/main" xmlns:r="http://schemas.openxmlformats.org/officeDocument/2006/relationships" xmlns:p="http://schemas.openxmlformats.org/presentationml/2006/main" preserve="1" userDrawn="1">
  <p:cSld name="Plan for Product Launch">
    <p:bg>
      <p:bgPr>
        <a:solidFill>
          <a:schemeClr val="accent4"/>
        </a:solidFill>
        <a:effectLst/>
      </p:bgPr>
    </p:bg>
    <p:spTree>
      <p:nvGrpSpPr>
        <p:cNvPr id="1" name=""/>
        <p:cNvGrpSpPr/>
        <p:nvPr/>
      </p:nvGrpSpPr>
      <p:grpSpPr>
        <a:xfrm>
          <a:off x="0" y="0"/>
          <a:ext cx="0" cy="0"/>
          <a:chOff x="0" y="0"/>
          <a:chExt cx="0" cy="0"/>
        </a:xfrm>
      </p:grpSpPr>
      <p:sp>
        <p:nvSpPr>
          <p:cNvPr id="45" name="Graphic 43">
            <a:extLst>
              <a:ext uri="{FF2B5EF4-FFF2-40B4-BE49-F238E27FC236}">
                <a16:creationId xmlns:a16="http://schemas.microsoft.com/office/drawing/2014/main" id="{D76CD6FD-D22D-437F-BDAE-7B3ECB0EF581}"/>
              </a:ext>
              <a:ext uri="{C183D7F6-B498-43B3-948B-1728B52AA6E4}">
                <adec:decorative xmlns:adec="http://schemas.microsoft.com/office/drawing/2017/decorative" val="1"/>
              </a:ext>
            </a:extLst>
          </p:cNvPr>
          <p:cNvSpPr/>
          <p:nvPr/>
        </p:nvSpPr>
        <p:spPr>
          <a:xfrm>
            <a:off x="4729937" y="0"/>
            <a:ext cx="7462063" cy="6858000"/>
          </a:xfrm>
          <a:custGeom>
            <a:avLst/>
            <a:gdLst>
              <a:gd name="connsiteX0" fmla="*/ 2766060 w 5591365"/>
              <a:gd name="connsiteY0" fmla="*/ 1566101 h 5138737"/>
              <a:gd name="connsiteX1" fmla="*/ 658749 w 5591365"/>
              <a:gd name="connsiteY1" fmla="*/ 2875979 h 5138737"/>
              <a:gd name="connsiteX2" fmla="*/ 0 w 5591365"/>
              <a:gd name="connsiteY2" fmla="*/ 4702016 h 5138737"/>
              <a:gd name="connsiteX3" fmla="*/ 26670 w 5591365"/>
              <a:gd name="connsiteY3" fmla="*/ 5138738 h 5138737"/>
              <a:gd name="connsiteX4" fmla="*/ 2675763 w 5591365"/>
              <a:gd name="connsiteY4" fmla="*/ 5138738 h 5138737"/>
              <a:gd name="connsiteX5" fmla="*/ 2481072 w 5591365"/>
              <a:gd name="connsiteY5" fmla="*/ 4439984 h 5138737"/>
              <a:gd name="connsiteX6" fmla="*/ 2804636 w 5591365"/>
              <a:gd name="connsiteY6" fmla="*/ 3584734 h 5138737"/>
              <a:gd name="connsiteX7" fmla="*/ 3798570 w 5591365"/>
              <a:gd name="connsiteY7" fmla="*/ 2814257 h 5138737"/>
              <a:gd name="connsiteX8" fmla="*/ 5378101 w 5591365"/>
              <a:gd name="connsiteY8" fmla="*/ 4717352 h 5138737"/>
              <a:gd name="connsiteX9" fmla="*/ 4949381 w 5591365"/>
              <a:gd name="connsiteY9" fmla="*/ 5138642 h 5138737"/>
              <a:gd name="connsiteX10" fmla="*/ 5591366 w 5591365"/>
              <a:gd name="connsiteY10" fmla="*/ 5138642 h 5138737"/>
              <a:gd name="connsiteX11" fmla="*/ 5591366 w 5591365"/>
              <a:gd name="connsiteY11" fmla="*/ 0 h 5138737"/>
              <a:gd name="connsiteX12" fmla="*/ 5397056 w 5591365"/>
              <a:gd name="connsiteY12" fmla="*/ 0 h 5138737"/>
              <a:gd name="connsiteX13" fmla="*/ 4684681 w 5591365"/>
              <a:gd name="connsiteY13" fmla="*/ 595217 h 5138737"/>
              <a:gd name="connsiteX14" fmla="*/ 4254627 w 5591365"/>
              <a:gd name="connsiteY14" fmla="*/ 0 h 5138737"/>
              <a:gd name="connsiteX15" fmla="*/ 1910620 w 5591365"/>
              <a:gd name="connsiteY15" fmla="*/ 0 h 5138737"/>
              <a:gd name="connsiteX16" fmla="*/ 2018633 w 5591365"/>
              <a:gd name="connsiteY16" fmla="*/ 314039 h 5138737"/>
              <a:gd name="connsiteX17" fmla="*/ 2766060 w 5591365"/>
              <a:gd name="connsiteY17" fmla="*/ 1566101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91365" h="5138737">
                <a:moveTo>
                  <a:pt x="2766060" y="1566101"/>
                </a:moveTo>
                <a:cubicBezTo>
                  <a:pt x="1800416" y="1946243"/>
                  <a:pt x="1097947" y="2382869"/>
                  <a:pt x="658749" y="2875979"/>
                </a:cubicBezTo>
                <a:cubicBezTo>
                  <a:pt x="219551" y="3368993"/>
                  <a:pt x="0" y="3977735"/>
                  <a:pt x="0" y="4702016"/>
                </a:cubicBezTo>
                <a:cubicBezTo>
                  <a:pt x="0" y="4853178"/>
                  <a:pt x="9049" y="4998720"/>
                  <a:pt x="26670" y="5138738"/>
                </a:cubicBezTo>
                <a:lnTo>
                  <a:pt x="2675763" y="5138738"/>
                </a:lnTo>
                <a:cubicBezTo>
                  <a:pt x="2546033" y="4937951"/>
                  <a:pt x="2481072" y="4705065"/>
                  <a:pt x="2481072" y="4439984"/>
                </a:cubicBezTo>
                <a:cubicBezTo>
                  <a:pt x="2481072" y="4136898"/>
                  <a:pt x="2588990" y="3851815"/>
                  <a:pt x="2804636" y="3584734"/>
                </a:cubicBezTo>
                <a:cubicBezTo>
                  <a:pt x="3020378" y="3317653"/>
                  <a:pt x="3351657" y="3060764"/>
                  <a:pt x="3798570" y="2814257"/>
                </a:cubicBezTo>
                <a:lnTo>
                  <a:pt x="5378101" y="4717352"/>
                </a:lnTo>
                <a:cubicBezTo>
                  <a:pt x="5225510" y="4879181"/>
                  <a:pt x="5082635" y="5019580"/>
                  <a:pt x="4949381" y="5138642"/>
                </a:cubicBezTo>
                <a:lnTo>
                  <a:pt x="5591366" y="5138642"/>
                </a:lnTo>
                <a:lnTo>
                  <a:pt x="5591366" y="0"/>
                </a:lnTo>
                <a:lnTo>
                  <a:pt x="5397056" y="0"/>
                </a:lnTo>
                <a:cubicBezTo>
                  <a:pt x="5226368" y="200978"/>
                  <a:pt x="4988910" y="399383"/>
                  <a:pt x="4684681" y="595217"/>
                </a:cubicBezTo>
                <a:cubicBezTo>
                  <a:pt x="4507230" y="377000"/>
                  <a:pt x="4364070" y="178689"/>
                  <a:pt x="4254627" y="0"/>
                </a:cubicBezTo>
                <a:lnTo>
                  <a:pt x="1910620" y="0"/>
                </a:lnTo>
                <a:cubicBezTo>
                  <a:pt x="1941005" y="105728"/>
                  <a:pt x="1976914" y="210407"/>
                  <a:pt x="2018633" y="314039"/>
                </a:cubicBezTo>
                <a:cubicBezTo>
                  <a:pt x="2172748" y="696754"/>
                  <a:pt x="2421922" y="1114044"/>
                  <a:pt x="2766060" y="1566101"/>
                </a:cubicBezTo>
                <a:close/>
              </a:path>
            </a:pathLst>
          </a:custGeom>
          <a:solidFill>
            <a:schemeClr val="accent3">
              <a:lumMod val="60000"/>
              <a:lumOff val="40000"/>
              <a:alpha val="10000"/>
            </a:schemeClr>
          </a:solidFill>
          <a:ln w="9525" cap="flat">
            <a:noFill/>
            <a:prstDash val="solid"/>
            <a:miter/>
          </a:ln>
        </p:spPr>
        <p:txBody>
          <a:bodyPr rtlCol="0" anchor="ctr"/>
          <a:lstStyle/>
          <a:p>
            <a:endParaRPr lang="en-US" dirty="0"/>
          </a:p>
        </p:txBody>
      </p:sp>
      <p:sp>
        <p:nvSpPr>
          <p:cNvPr id="7" name="Rectangle 6">
            <a:extLst>
              <a:ext uri="{FF2B5EF4-FFF2-40B4-BE49-F238E27FC236}">
                <a16:creationId xmlns:a16="http://schemas.microsoft.com/office/drawing/2014/main" id="{C008A071-1D5B-4870-BDE1-3D78609407E6}"/>
              </a:ext>
              <a:ext uri="{C183D7F6-B498-43B3-948B-1728B52AA6E4}">
                <adec:decorative xmlns:adec="http://schemas.microsoft.com/office/drawing/2017/decorative" val="1"/>
              </a:ext>
            </a:extLst>
          </p:cNvPr>
          <p:cNvSpPr/>
          <p:nvPr userDrawn="1"/>
        </p:nvSpPr>
        <p:spPr>
          <a:xfrm>
            <a:off x="951982"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5C4D3E7-34AF-4BBC-820B-B9D5B5582A03}"/>
              </a:ext>
              <a:ext uri="{C183D7F6-B498-43B3-948B-1728B52AA6E4}">
                <adec:decorative xmlns:adec="http://schemas.microsoft.com/office/drawing/2017/decorative" val="1"/>
              </a:ext>
            </a:extLst>
          </p:cNvPr>
          <p:cNvSpPr/>
          <p:nvPr userDrawn="1"/>
        </p:nvSpPr>
        <p:spPr>
          <a:xfrm>
            <a:off x="951982" y="3058235"/>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F35B180-197F-4655-9DF9-6F97871FDF42}"/>
              </a:ext>
              <a:ext uri="{C183D7F6-B498-43B3-948B-1728B52AA6E4}">
                <adec:decorative xmlns:adec="http://schemas.microsoft.com/office/drawing/2017/decorative" val="1"/>
              </a:ext>
            </a:extLst>
          </p:cNvPr>
          <p:cNvSpPr/>
          <p:nvPr userDrawn="1"/>
        </p:nvSpPr>
        <p:spPr>
          <a:xfrm>
            <a:off x="951982" y="4531739"/>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0E411CF-DDD5-47E6-AE48-6E78CED74992}"/>
              </a:ext>
              <a:ext uri="{C183D7F6-B498-43B3-948B-1728B52AA6E4}">
                <adec:decorative xmlns:adec="http://schemas.microsoft.com/office/drawing/2017/decorative" val="1"/>
              </a:ext>
            </a:extLst>
          </p:cNvPr>
          <p:cNvSpPr/>
          <p:nvPr userDrawn="1"/>
        </p:nvSpPr>
        <p:spPr>
          <a:xfrm>
            <a:off x="6298164"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D1CE1B6-B343-4CB0-8870-8F3029C9402A}"/>
              </a:ext>
              <a:ext uri="{C183D7F6-B498-43B3-948B-1728B52AA6E4}">
                <adec:decorative xmlns:adec="http://schemas.microsoft.com/office/drawing/2017/decorative" val="1"/>
              </a:ext>
            </a:extLst>
          </p:cNvPr>
          <p:cNvSpPr/>
          <p:nvPr userDrawn="1"/>
        </p:nvSpPr>
        <p:spPr>
          <a:xfrm>
            <a:off x="6298164" y="3058235"/>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4DF789-75CD-4A82-A55E-B3FA178A944C}"/>
              </a:ext>
            </a:extLst>
          </p:cNvPr>
          <p:cNvSpPr>
            <a:spLocks noGrp="1"/>
          </p:cNvSpPr>
          <p:nvPr>
            <p:ph type="title" hasCustomPrompt="1"/>
          </p:nvPr>
        </p:nvSpPr>
        <p:spPr>
          <a:xfrm>
            <a:off x="847531" y="521208"/>
            <a:ext cx="10302551" cy="535197"/>
          </a:xfrm>
          <a:prstGeom prst="rect">
            <a:avLst/>
          </a:prstGeom>
        </p:spPr>
        <p:txBody>
          <a:bodyPr/>
          <a:lstStyle>
            <a:lvl1pPr>
              <a:defRPr sz="3200" cap="all" spc="200" baseline="0">
                <a:solidFill>
                  <a:schemeClr val="bg1"/>
                </a:solidFill>
              </a:defRPr>
            </a:lvl1pPr>
          </a:lstStyle>
          <a:p>
            <a:r>
              <a:rPr lang="en-US" dirty="0"/>
              <a:t>Click to add title</a:t>
            </a:r>
          </a:p>
        </p:txBody>
      </p:sp>
      <p:sp>
        <p:nvSpPr>
          <p:cNvPr id="27" name="Text Placeholder 14">
            <a:extLst>
              <a:ext uri="{FF2B5EF4-FFF2-40B4-BE49-F238E27FC236}">
                <a16:creationId xmlns:a16="http://schemas.microsoft.com/office/drawing/2014/main" id="{8148E7C4-0020-4D4D-98B4-CF74932ABA7B}"/>
              </a:ext>
            </a:extLst>
          </p:cNvPr>
          <p:cNvSpPr>
            <a:spLocks noGrp="1"/>
          </p:cNvSpPr>
          <p:nvPr>
            <p:ph type="body" sz="quarter" idx="25" hasCustomPrompt="1"/>
          </p:nvPr>
        </p:nvSpPr>
        <p:spPr>
          <a:xfrm>
            <a:off x="951983"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17" name="Text Placeholder 14">
            <a:extLst>
              <a:ext uri="{FF2B5EF4-FFF2-40B4-BE49-F238E27FC236}">
                <a16:creationId xmlns:a16="http://schemas.microsoft.com/office/drawing/2014/main" id="{B661FBF8-345F-44C0-8E07-2ADA2912EB31}"/>
              </a:ext>
            </a:extLst>
          </p:cNvPr>
          <p:cNvSpPr>
            <a:spLocks noGrp="1"/>
          </p:cNvSpPr>
          <p:nvPr>
            <p:ph type="body" sz="quarter" idx="13" hasCustomPrompt="1"/>
          </p:nvPr>
        </p:nvSpPr>
        <p:spPr>
          <a:xfrm>
            <a:off x="257823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18" name="Text Placeholder 17">
            <a:extLst>
              <a:ext uri="{FF2B5EF4-FFF2-40B4-BE49-F238E27FC236}">
                <a16:creationId xmlns:a16="http://schemas.microsoft.com/office/drawing/2014/main" id="{F443AAEC-2D13-4AEA-B6F3-64CD19F5371C}"/>
              </a:ext>
            </a:extLst>
          </p:cNvPr>
          <p:cNvSpPr>
            <a:spLocks noGrp="1"/>
          </p:cNvSpPr>
          <p:nvPr>
            <p:ph type="body" sz="quarter" idx="16" hasCustomPrompt="1"/>
          </p:nvPr>
        </p:nvSpPr>
        <p:spPr>
          <a:xfrm>
            <a:off x="257803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3" name="Text Placeholder 14">
            <a:extLst>
              <a:ext uri="{FF2B5EF4-FFF2-40B4-BE49-F238E27FC236}">
                <a16:creationId xmlns:a16="http://schemas.microsoft.com/office/drawing/2014/main" id="{E645377D-2B37-46EC-85C8-CA0175FE7C78}"/>
              </a:ext>
            </a:extLst>
          </p:cNvPr>
          <p:cNvSpPr>
            <a:spLocks noGrp="1"/>
          </p:cNvSpPr>
          <p:nvPr>
            <p:ph type="body" sz="quarter" idx="28" hasCustomPrompt="1"/>
          </p:nvPr>
        </p:nvSpPr>
        <p:spPr>
          <a:xfrm>
            <a:off x="6298439"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23" name="Text Placeholder 14">
            <a:extLst>
              <a:ext uri="{FF2B5EF4-FFF2-40B4-BE49-F238E27FC236}">
                <a16:creationId xmlns:a16="http://schemas.microsoft.com/office/drawing/2014/main" id="{2BEF198A-8B55-4495-8E2C-7353D5ECB31F}"/>
              </a:ext>
            </a:extLst>
          </p:cNvPr>
          <p:cNvSpPr>
            <a:spLocks noGrp="1"/>
          </p:cNvSpPr>
          <p:nvPr>
            <p:ph type="body" sz="quarter" idx="21" hasCustomPrompt="1"/>
          </p:nvPr>
        </p:nvSpPr>
        <p:spPr>
          <a:xfrm>
            <a:off x="792239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24" name="Text Placeholder 17">
            <a:extLst>
              <a:ext uri="{FF2B5EF4-FFF2-40B4-BE49-F238E27FC236}">
                <a16:creationId xmlns:a16="http://schemas.microsoft.com/office/drawing/2014/main" id="{C1789F23-CF61-46B6-8E1F-7AB61D2742D4}"/>
              </a:ext>
            </a:extLst>
          </p:cNvPr>
          <p:cNvSpPr>
            <a:spLocks noGrp="1"/>
          </p:cNvSpPr>
          <p:nvPr>
            <p:ph type="body" sz="quarter" idx="22" hasCustomPrompt="1"/>
          </p:nvPr>
        </p:nvSpPr>
        <p:spPr>
          <a:xfrm>
            <a:off x="792219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1" name="Text Placeholder 14">
            <a:extLst>
              <a:ext uri="{FF2B5EF4-FFF2-40B4-BE49-F238E27FC236}">
                <a16:creationId xmlns:a16="http://schemas.microsoft.com/office/drawing/2014/main" id="{4F3E1A50-0136-4F59-B77E-5F459F00AF31}"/>
              </a:ext>
            </a:extLst>
          </p:cNvPr>
          <p:cNvSpPr>
            <a:spLocks noGrp="1"/>
          </p:cNvSpPr>
          <p:nvPr>
            <p:ph type="body" sz="quarter" idx="26" hasCustomPrompt="1"/>
          </p:nvPr>
        </p:nvSpPr>
        <p:spPr>
          <a:xfrm>
            <a:off x="951982" y="3058235"/>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5" name="Text Placeholder 14">
            <a:extLst>
              <a:ext uri="{FF2B5EF4-FFF2-40B4-BE49-F238E27FC236}">
                <a16:creationId xmlns:a16="http://schemas.microsoft.com/office/drawing/2014/main" id="{0D867EC1-9F32-4507-9D3D-FD5C7065FB99}"/>
              </a:ext>
            </a:extLst>
          </p:cNvPr>
          <p:cNvSpPr>
            <a:spLocks noGrp="1"/>
          </p:cNvSpPr>
          <p:nvPr>
            <p:ph type="body" sz="quarter" idx="30" hasCustomPrompt="1"/>
          </p:nvPr>
        </p:nvSpPr>
        <p:spPr>
          <a:xfrm>
            <a:off x="256879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6" name="Text Placeholder 17">
            <a:extLst>
              <a:ext uri="{FF2B5EF4-FFF2-40B4-BE49-F238E27FC236}">
                <a16:creationId xmlns:a16="http://schemas.microsoft.com/office/drawing/2014/main" id="{273B4FE0-4DD8-43E5-A806-A3B5C606560B}"/>
              </a:ext>
            </a:extLst>
          </p:cNvPr>
          <p:cNvSpPr>
            <a:spLocks noGrp="1"/>
          </p:cNvSpPr>
          <p:nvPr>
            <p:ph type="body" sz="quarter" idx="31" hasCustomPrompt="1"/>
          </p:nvPr>
        </p:nvSpPr>
        <p:spPr>
          <a:xfrm>
            <a:off x="256859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4" name="Text Placeholder 14">
            <a:extLst>
              <a:ext uri="{FF2B5EF4-FFF2-40B4-BE49-F238E27FC236}">
                <a16:creationId xmlns:a16="http://schemas.microsoft.com/office/drawing/2014/main" id="{49B6558B-2AB2-4BB0-B77C-1E54894F068A}"/>
              </a:ext>
            </a:extLst>
          </p:cNvPr>
          <p:cNvSpPr>
            <a:spLocks noGrp="1"/>
          </p:cNvSpPr>
          <p:nvPr>
            <p:ph type="body" sz="quarter" idx="29" hasCustomPrompt="1"/>
          </p:nvPr>
        </p:nvSpPr>
        <p:spPr>
          <a:xfrm>
            <a:off x="6298438" y="3058235"/>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7" name="Text Placeholder 14">
            <a:extLst>
              <a:ext uri="{FF2B5EF4-FFF2-40B4-BE49-F238E27FC236}">
                <a16:creationId xmlns:a16="http://schemas.microsoft.com/office/drawing/2014/main" id="{0AF68C32-9E9C-41F0-9ACB-81A5B8E0616F}"/>
              </a:ext>
            </a:extLst>
          </p:cNvPr>
          <p:cNvSpPr>
            <a:spLocks noGrp="1"/>
          </p:cNvSpPr>
          <p:nvPr>
            <p:ph type="body" sz="quarter" idx="32" hasCustomPrompt="1"/>
          </p:nvPr>
        </p:nvSpPr>
        <p:spPr>
          <a:xfrm>
            <a:off x="791295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8" name="Text Placeholder 17">
            <a:extLst>
              <a:ext uri="{FF2B5EF4-FFF2-40B4-BE49-F238E27FC236}">
                <a16:creationId xmlns:a16="http://schemas.microsoft.com/office/drawing/2014/main" id="{B4555F9F-B048-4A3C-B1BD-6092008CEC17}"/>
              </a:ext>
            </a:extLst>
          </p:cNvPr>
          <p:cNvSpPr>
            <a:spLocks noGrp="1"/>
          </p:cNvSpPr>
          <p:nvPr>
            <p:ph type="body" sz="quarter" idx="33" hasCustomPrompt="1"/>
          </p:nvPr>
        </p:nvSpPr>
        <p:spPr>
          <a:xfrm>
            <a:off x="791275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2" name="Text Placeholder 14">
            <a:extLst>
              <a:ext uri="{FF2B5EF4-FFF2-40B4-BE49-F238E27FC236}">
                <a16:creationId xmlns:a16="http://schemas.microsoft.com/office/drawing/2014/main" id="{F587FCAF-B449-43EB-AE84-1BF56D4ADA99}"/>
              </a:ext>
            </a:extLst>
          </p:cNvPr>
          <p:cNvSpPr>
            <a:spLocks noGrp="1"/>
          </p:cNvSpPr>
          <p:nvPr>
            <p:ph type="body" sz="quarter" idx="27" hasCustomPrompt="1"/>
          </p:nvPr>
        </p:nvSpPr>
        <p:spPr>
          <a:xfrm>
            <a:off x="951982" y="4531739"/>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9" name="Text Placeholder 14">
            <a:extLst>
              <a:ext uri="{FF2B5EF4-FFF2-40B4-BE49-F238E27FC236}">
                <a16:creationId xmlns:a16="http://schemas.microsoft.com/office/drawing/2014/main" id="{C2A235B5-899D-4620-B89E-715B10591A8C}"/>
              </a:ext>
            </a:extLst>
          </p:cNvPr>
          <p:cNvSpPr>
            <a:spLocks noGrp="1"/>
          </p:cNvSpPr>
          <p:nvPr>
            <p:ph type="body" sz="quarter" idx="34" hasCustomPrompt="1"/>
          </p:nvPr>
        </p:nvSpPr>
        <p:spPr>
          <a:xfrm>
            <a:off x="2563951" y="4494630"/>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40" name="Text Placeholder 17">
            <a:extLst>
              <a:ext uri="{FF2B5EF4-FFF2-40B4-BE49-F238E27FC236}">
                <a16:creationId xmlns:a16="http://schemas.microsoft.com/office/drawing/2014/main" id="{7EA8C6DF-B88C-428A-90D8-86C317465F22}"/>
              </a:ext>
            </a:extLst>
          </p:cNvPr>
          <p:cNvSpPr>
            <a:spLocks noGrp="1"/>
          </p:cNvSpPr>
          <p:nvPr>
            <p:ph type="body" sz="quarter" idx="35" hasCustomPrompt="1"/>
          </p:nvPr>
        </p:nvSpPr>
        <p:spPr>
          <a:xfrm>
            <a:off x="2563743" y="4763016"/>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6" name="Slide Number Placeholder 5">
            <a:extLst>
              <a:ext uri="{FF2B5EF4-FFF2-40B4-BE49-F238E27FC236}">
                <a16:creationId xmlns:a16="http://schemas.microsoft.com/office/drawing/2014/main" id="{7A3E0C1B-BDF6-473C-82EC-3298F22A65F2}"/>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949F3231-43C6-49F7-B336-0E3A56D6DA26}"/>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5E41B9FC-FE60-4D5B-A7C5-BE8486B61C9E}"/>
              </a:ext>
            </a:extLst>
          </p:cNvPr>
          <p:cNvSpPr>
            <a:spLocks noGrp="1"/>
          </p:cNvSpPr>
          <p:nvPr>
            <p:ph type="dt" sz="half" idx="10"/>
          </p:nvPr>
        </p:nvSpPr>
        <p:spPr/>
        <p:txBody>
          <a:bodyPr/>
          <a:lstStyle>
            <a:lvl1pPr>
              <a:defRPr>
                <a:solidFill>
                  <a:schemeClr val="bg1"/>
                </a:solidFill>
              </a:defRPr>
            </a:lvl1pPr>
          </a:lstStyle>
          <a:p>
            <a:r>
              <a:rPr lang="en-US"/>
              <a:t>20XX</a:t>
            </a:r>
            <a:endParaRPr lang="en-US" dirty="0"/>
          </a:p>
        </p:txBody>
      </p:sp>
    </p:spTree>
    <p:extLst>
      <p:ext uri="{BB962C8B-B14F-4D97-AF65-F5344CB8AC3E}">
        <p14:creationId xmlns:p14="http://schemas.microsoft.com/office/powerpoint/2010/main" val="93008863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E419E45-DB97-4DFC-BDE1-B4AD51B0138D}"/>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9" name="Title 8">
            <a:extLst>
              <a:ext uri="{FF2B5EF4-FFF2-40B4-BE49-F238E27FC236}">
                <a16:creationId xmlns:a16="http://schemas.microsoft.com/office/drawing/2014/main" id="{281C62C9-FFA2-4AEE-8FC3-A4DAEFE2747A}"/>
              </a:ext>
            </a:extLst>
          </p:cNvPr>
          <p:cNvSpPr>
            <a:spLocks noGrp="1"/>
          </p:cNvSpPr>
          <p:nvPr>
            <p:ph type="title" hasCustomPrompt="1"/>
          </p:nvPr>
        </p:nvSpPr>
        <p:spPr>
          <a:xfrm>
            <a:off x="735562" y="514418"/>
            <a:ext cx="10515600" cy="501852"/>
          </a:xfrm>
          <a:prstGeom prst="rect">
            <a:avLst/>
          </a:prstGeom>
        </p:spPr>
        <p:txBody>
          <a:bodyPr/>
          <a:lstStyle>
            <a:lvl1pPr>
              <a:defRPr sz="3200" cap="all" spc="200" baseline="0">
                <a:solidFill>
                  <a:schemeClr val="accent1"/>
                </a:solidFill>
              </a:defRPr>
            </a:lvl1pPr>
          </a:lstStyle>
          <a:p>
            <a:r>
              <a:rPr lang="en-US" dirty="0"/>
              <a:t>Click to add title</a:t>
            </a:r>
          </a:p>
        </p:txBody>
      </p:sp>
      <p:sp>
        <p:nvSpPr>
          <p:cNvPr id="8" name="Content Placeholder 7">
            <a:extLst>
              <a:ext uri="{FF2B5EF4-FFF2-40B4-BE49-F238E27FC236}">
                <a16:creationId xmlns:a16="http://schemas.microsoft.com/office/drawing/2014/main" id="{E7AA5994-F868-4A06-B33A-66C8B51E9E51}"/>
              </a:ext>
            </a:extLst>
          </p:cNvPr>
          <p:cNvSpPr>
            <a:spLocks noGrp="1"/>
          </p:cNvSpPr>
          <p:nvPr>
            <p:ph sz="quarter" idx="15" hasCustomPrompt="1"/>
          </p:nvPr>
        </p:nvSpPr>
        <p:spPr>
          <a:xfrm>
            <a:off x="838200" y="1495425"/>
            <a:ext cx="10515600" cy="46497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6" name="Slide Number Placeholder 5">
            <a:extLst>
              <a:ext uri="{FF2B5EF4-FFF2-40B4-BE49-F238E27FC236}">
                <a16:creationId xmlns:a16="http://schemas.microsoft.com/office/drawing/2014/main" id="{81A47C33-5A7A-4AED-9A52-3C23B79C6F2E}"/>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455DD258-4C4D-43B4-8A76-71FB3C4FC8C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C00DB112-1E48-4647-82C7-DB5A1769B585}"/>
              </a:ext>
            </a:extLst>
          </p:cNvPr>
          <p:cNvSpPr>
            <a:spLocks noGrp="1"/>
          </p:cNvSpPr>
          <p:nvPr>
            <p:ph type="dt" sz="half" idx="10"/>
          </p:nvPr>
        </p:nvSpPr>
        <p:spPr/>
        <p:txBody>
          <a:bodyPr/>
          <a:lstStyle>
            <a:lvl1pPr>
              <a:defRPr>
                <a:solidFill>
                  <a:schemeClr val="bg1"/>
                </a:solidFill>
              </a:defRPr>
            </a:lvl1pPr>
          </a:lstStyle>
          <a:p>
            <a:r>
              <a:rPr lang="en-US"/>
              <a:t>20XX</a:t>
            </a:r>
            <a:endParaRPr lang="en-US" dirty="0"/>
          </a:p>
        </p:txBody>
      </p:sp>
    </p:spTree>
    <p:extLst>
      <p:ext uri="{BB962C8B-B14F-4D97-AF65-F5344CB8AC3E}">
        <p14:creationId xmlns:p14="http://schemas.microsoft.com/office/powerpoint/2010/main" val="414597445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Areas of Focus">
    <p:bg>
      <p:bgPr>
        <a:solidFill>
          <a:schemeClr val="accent4"/>
        </a:solidFill>
        <a:effectLst/>
      </p:bgPr>
    </p:bg>
    <p:spTree>
      <p:nvGrpSpPr>
        <p:cNvPr id="1" name=""/>
        <p:cNvGrpSpPr/>
        <p:nvPr/>
      </p:nvGrpSpPr>
      <p:grpSpPr>
        <a:xfrm>
          <a:off x="0" y="0"/>
          <a:ext cx="0" cy="0"/>
          <a:chOff x="0" y="0"/>
          <a:chExt cx="0" cy="0"/>
        </a:xfrm>
      </p:grpSpPr>
      <p:sp>
        <p:nvSpPr>
          <p:cNvPr id="13" name="Graphic 11">
            <a:extLst>
              <a:ext uri="{FF2B5EF4-FFF2-40B4-BE49-F238E27FC236}">
                <a16:creationId xmlns:a16="http://schemas.microsoft.com/office/drawing/2014/main" id="{EC3DDEF0-31D2-4F9A-BC90-624839FC6C2E}"/>
              </a:ext>
              <a:ext uri="{C183D7F6-B498-43B3-948B-1728B52AA6E4}">
                <adec:decorative xmlns:adec="http://schemas.microsoft.com/office/drawing/2017/decorative" val="1"/>
              </a:ext>
            </a:extLst>
          </p:cNvPr>
          <p:cNvSpPr/>
          <p:nvPr/>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CD52DBD-FCE3-4200-8796-599AD76DB9FE}"/>
              </a:ext>
            </a:extLst>
          </p:cNvPr>
          <p:cNvSpPr>
            <a:spLocks noGrp="1"/>
          </p:cNvSpPr>
          <p:nvPr>
            <p:ph type="title" hasCustomPrompt="1"/>
          </p:nvPr>
        </p:nvSpPr>
        <p:spPr>
          <a:xfrm>
            <a:off x="856862" y="894716"/>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6" name="Text Placeholder 14">
            <a:extLst>
              <a:ext uri="{FF2B5EF4-FFF2-40B4-BE49-F238E27FC236}">
                <a16:creationId xmlns:a16="http://schemas.microsoft.com/office/drawing/2014/main" id="{4275A5D8-FFDD-4BA1-A19F-78CC721D9007}"/>
              </a:ext>
            </a:extLst>
          </p:cNvPr>
          <p:cNvSpPr>
            <a:spLocks noGrp="1"/>
          </p:cNvSpPr>
          <p:nvPr>
            <p:ph type="body" sz="quarter" idx="13" hasCustomPrompt="1"/>
          </p:nvPr>
        </p:nvSpPr>
        <p:spPr>
          <a:xfrm>
            <a:off x="1270915" y="2215197"/>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8" name="Text Placeholder 17">
            <a:extLst>
              <a:ext uri="{FF2B5EF4-FFF2-40B4-BE49-F238E27FC236}">
                <a16:creationId xmlns:a16="http://schemas.microsoft.com/office/drawing/2014/main" id="{0916AEE1-7FDC-405E-B7F8-C3A7FEBD07AE}"/>
              </a:ext>
            </a:extLst>
          </p:cNvPr>
          <p:cNvSpPr>
            <a:spLocks noGrp="1"/>
          </p:cNvSpPr>
          <p:nvPr>
            <p:ph type="body" sz="quarter" idx="16" hasCustomPrompt="1"/>
          </p:nvPr>
        </p:nvSpPr>
        <p:spPr>
          <a:xfrm>
            <a:off x="1270707" y="2637562"/>
            <a:ext cx="4376489"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7" name="Text Placeholder 14">
            <a:extLst>
              <a:ext uri="{FF2B5EF4-FFF2-40B4-BE49-F238E27FC236}">
                <a16:creationId xmlns:a16="http://schemas.microsoft.com/office/drawing/2014/main" id="{C244466E-4E38-43BC-A275-2E83B5987573}"/>
              </a:ext>
            </a:extLst>
          </p:cNvPr>
          <p:cNvSpPr>
            <a:spLocks noGrp="1"/>
          </p:cNvSpPr>
          <p:nvPr>
            <p:ph type="body" sz="quarter" idx="15" hasCustomPrompt="1"/>
          </p:nvPr>
        </p:nvSpPr>
        <p:spPr>
          <a:xfrm>
            <a:off x="6573464" y="2215196"/>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BDF3609D-E7F8-453C-B1CF-2E48118DEE6D}"/>
              </a:ext>
            </a:extLst>
          </p:cNvPr>
          <p:cNvSpPr>
            <a:spLocks noGrp="1"/>
          </p:cNvSpPr>
          <p:nvPr>
            <p:ph type="body" sz="quarter" idx="17" hasCustomPrompt="1"/>
          </p:nvPr>
        </p:nvSpPr>
        <p:spPr>
          <a:xfrm>
            <a:off x="6573945" y="2637561"/>
            <a:ext cx="4376490"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4FF8B6E9-9794-42AA-BDE2-2F9DF1839ECD}"/>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3559A997-FE21-4068-BD9C-7510BF6E40C8}"/>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CD242B91-07C6-4985-8E15-8D98F1A565AD}"/>
              </a:ext>
            </a:extLst>
          </p:cNvPr>
          <p:cNvSpPr>
            <a:spLocks noGrp="1"/>
          </p:cNvSpPr>
          <p:nvPr>
            <p:ph type="dt" sz="half" idx="10"/>
          </p:nvPr>
        </p:nvSpPr>
        <p:spPr/>
        <p:txBody>
          <a:bodyPr/>
          <a:lstStyle>
            <a:lvl1pPr>
              <a:defRPr>
                <a:solidFill>
                  <a:schemeClr val="bg1"/>
                </a:solidFill>
              </a:defRPr>
            </a:lvl1pPr>
          </a:lstStyle>
          <a:p>
            <a:r>
              <a:rPr lang="en-US"/>
              <a:t>20XX</a:t>
            </a:r>
            <a:endParaRPr lang="en-US" dirty="0"/>
          </a:p>
        </p:txBody>
      </p:sp>
    </p:spTree>
    <p:extLst>
      <p:ext uri="{BB962C8B-B14F-4D97-AF65-F5344CB8AC3E}">
        <p14:creationId xmlns:p14="http://schemas.microsoft.com/office/powerpoint/2010/main" val="185313608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How We Get There">
    <p:bg>
      <p:bgPr>
        <a:solidFill>
          <a:schemeClr val="accent4"/>
        </a:solidFill>
        <a:effectLst/>
      </p:bgPr>
    </p:bg>
    <p:spTree>
      <p:nvGrpSpPr>
        <p:cNvPr id="1" name=""/>
        <p:cNvGrpSpPr/>
        <p:nvPr/>
      </p:nvGrpSpPr>
      <p:grpSpPr>
        <a:xfrm>
          <a:off x="0" y="0"/>
          <a:ext cx="0" cy="0"/>
          <a:chOff x="0" y="0"/>
          <a:chExt cx="0" cy="0"/>
        </a:xfrm>
      </p:grpSpPr>
      <p:sp>
        <p:nvSpPr>
          <p:cNvPr id="7" name="Graphic 11">
            <a:extLst>
              <a:ext uri="{FF2B5EF4-FFF2-40B4-BE49-F238E27FC236}">
                <a16:creationId xmlns:a16="http://schemas.microsoft.com/office/drawing/2014/main" id="{F35C7915-2A65-44A0-8407-F3A9430EA77E}"/>
              </a:ext>
              <a:ext uri="{C183D7F6-B498-43B3-948B-1728B52AA6E4}">
                <adec:decorative xmlns:adec="http://schemas.microsoft.com/office/drawing/2017/decorative" val="1"/>
              </a:ext>
            </a:extLst>
          </p:cNvPr>
          <p:cNvSpPr/>
          <p:nvPr userDrawn="1"/>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5F257D4-C810-4CFA-8B86-45EE05E1BC8E}"/>
              </a:ext>
            </a:extLst>
          </p:cNvPr>
          <p:cNvSpPr>
            <a:spLocks noGrp="1"/>
          </p:cNvSpPr>
          <p:nvPr>
            <p:ph type="title" hasCustomPrompt="1"/>
          </p:nvPr>
        </p:nvSpPr>
        <p:spPr>
          <a:xfrm>
            <a:off x="828869" y="893674"/>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8" name="Text Placeholder 14">
            <a:extLst>
              <a:ext uri="{FF2B5EF4-FFF2-40B4-BE49-F238E27FC236}">
                <a16:creationId xmlns:a16="http://schemas.microsoft.com/office/drawing/2014/main" id="{23C10DEF-E8ED-436F-B228-86D73E3D45F4}"/>
              </a:ext>
            </a:extLst>
          </p:cNvPr>
          <p:cNvSpPr>
            <a:spLocks noGrp="1"/>
          </p:cNvSpPr>
          <p:nvPr>
            <p:ph type="body" sz="quarter" idx="13" hasCustomPrompt="1"/>
          </p:nvPr>
        </p:nvSpPr>
        <p:spPr>
          <a:xfrm>
            <a:off x="50510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4CD509E6-3210-4BEC-B28E-BFF3CBD2189F}"/>
              </a:ext>
            </a:extLst>
          </p:cNvPr>
          <p:cNvSpPr>
            <a:spLocks noGrp="1"/>
          </p:cNvSpPr>
          <p:nvPr>
            <p:ph type="body" sz="quarter" idx="16" hasCustomPrompt="1"/>
          </p:nvPr>
        </p:nvSpPr>
        <p:spPr>
          <a:xfrm>
            <a:off x="50489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1" name="Text Placeholder 14">
            <a:extLst>
              <a:ext uri="{FF2B5EF4-FFF2-40B4-BE49-F238E27FC236}">
                <a16:creationId xmlns:a16="http://schemas.microsoft.com/office/drawing/2014/main" id="{98D55AF8-203B-4573-910D-40DAA7E39133}"/>
              </a:ext>
            </a:extLst>
          </p:cNvPr>
          <p:cNvSpPr>
            <a:spLocks noGrp="1"/>
          </p:cNvSpPr>
          <p:nvPr>
            <p:ph type="body" sz="quarter" idx="17" hasCustomPrompt="1"/>
          </p:nvPr>
        </p:nvSpPr>
        <p:spPr>
          <a:xfrm>
            <a:off x="440654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AD2DFF4B-F817-4BFC-B12F-1E0457EF07BB}"/>
              </a:ext>
            </a:extLst>
          </p:cNvPr>
          <p:cNvSpPr>
            <a:spLocks noGrp="1"/>
          </p:cNvSpPr>
          <p:nvPr>
            <p:ph type="body" sz="quarter" idx="18" hasCustomPrompt="1"/>
          </p:nvPr>
        </p:nvSpPr>
        <p:spPr>
          <a:xfrm>
            <a:off x="440633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5" name="Text Placeholder 14">
            <a:extLst>
              <a:ext uri="{FF2B5EF4-FFF2-40B4-BE49-F238E27FC236}">
                <a16:creationId xmlns:a16="http://schemas.microsoft.com/office/drawing/2014/main" id="{1C8EFF5B-8675-4033-9576-3B84EED6C64C}"/>
              </a:ext>
            </a:extLst>
          </p:cNvPr>
          <p:cNvSpPr>
            <a:spLocks noGrp="1"/>
          </p:cNvSpPr>
          <p:nvPr>
            <p:ph type="body" sz="quarter" idx="19" hasCustomPrompt="1"/>
          </p:nvPr>
        </p:nvSpPr>
        <p:spPr>
          <a:xfrm>
            <a:off x="8307980" y="2216238"/>
            <a:ext cx="3387610"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6" name="Text Placeholder 17">
            <a:extLst>
              <a:ext uri="{FF2B5EF4-FFF2-40B4-BE49-F238E27FC236}">
                <a16:creationId xmlns:a16="http://schemas.microsoft.com/office/drawing/2014/main" id="{B47FAE44-E9F0-4F90-9E79-AFB6CE26F407}"/>
              </a:ext>
            </a:extLst>
          </p:cNvPr>
          <p:cNvSpPr>
            <a:spLocks noGrp="1"/>
          </p:cNvSpPr>
          <p:nvPr>
            <p:ph type="body" sz="quarter" idx="20" hasCustomPrompt="1"/>
          </p:nvPr>
        </p:nvSpPr>
        <p:spPr>
          <a:xfrm>
            <a:off x="8307772" y="2638603"/>
            <a:ext cx="3387265"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EEB9BDF-11CB-4EA0-B2E4-1CD82B6EDAB9}"/>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82940558-56C3-4F42-A159-12BF887283E1}"/>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F8091AB6-67A9-4FEE-98C9-495A1CCB10A7}"/>
              </a:ext>
            </a:extLst>
          </p:cNvPr>
          <p:cNvSpPr>
            <a:spLocks noGrp="1"/>
          </p:cNvSpPr>
          <p:nvPr>
            <p:ph type="dt" sz="half" idx="10"/>
          </p:nvPr>
        </p:nvSpPr>
        <p:spPr/>
        <p:txBody>
          <a:bodyPr/>
          <a:lstStyle>
            <a:lvl1pPr>
              <a:defRPr>
                <a:solidFill>
                  <a:schemeClr val="bg1"/>
                </a:solidFill>
              </a:defRPr>
            </a:lvl1pPr>
          </a:lstStyle>
          <a:p>
            <a:r>
              <a:rPr lang="en-US"/>
              <a:t>20XX</a:t>
            </a:r>
            <a:endParaRPr lang="en-US" dirty="0"/>
          </a:p>
        </p:txBody>
      </p:sp>
    </p:spTree>
    <p:extLst>
      <p:ext uri="{BB962C8B-B14F-4D97-AF65-F5344CB8AC3E}">
        <p14:creationId xmlns:p14="http://schemas.microsoft.com/office/powerpoint/2010/main" val="3924570357"/>
      </p:ext>
    </p:extLst>
  </p:cSld>
  <p:clrMapOvr>
    <a:masterClrMapping/>
  </p:clrMapOvr>
</p:sldLayout>
</file>

<file path=ppt/slideLayouts/slideLayout1415.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5036E8E-72DC-4FB2-BC8F-CA1AD2F3B9B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0" y="0"/>
            <a:ext cx="6095998" cy="6858000"/>
          </a:xfrm>
          <a:prstGeom prst="rect">
            <a:avLst/>
          </a:prstGeom>
        </p:spPr>
      </p:pic>
      <p:sp>
        <p:nvSpPr>
          <p:cNvPr id="2" name="Title 1">
            <a:extLst>
              <a:ext uri="{FF2B5EF4-FFF2-40B4-BE49-F238E27FC236}">
                <a16:creationId xmlns:a16="http://schemas.microsoft.com/office/drawing/2014/main" id="{CF5E96FC-B47B-4DA1-9369-B765A705FA9B}"/>
              </a:ext>
            </a:extLst>
          </p:cNvPr>
          <p:cNvSpPr>
            <a:spLocks noGrp="1"/>
          </p:cNvSpPr>
          <p:nvPr>
            <p:ph type="title" hasCustomPrompt="1"/>
          </p:nvPr>
        </p:nvSpPr>
        <p:spPr>
          <a:xfrm>
            <a:off x="742287" y="2068863"/>
            <a:ext cx="4594823" cy="557552"/>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1" name="Text Placeholder 12">
            <a:extLst>
              <a:ext uri="{FF2B5EF4-FFF2-40B4-BE49-F238E27FC236}">
                <a16:creationId xmlns:a16="http://schemas.microsoft.com/office/drawing/2014/main" id="{8800B990-833E-4C0D-A433-B21CF9A79B1A}"/>
              </a:ext>
            </a:extLst>
          </p:cNvPr>
          <p:cNvSpPr>
            <a:spLocks noGrp="1"/>
          </p:cNvSpPr>
          <p:nvPr>
            <p:ph type="body" sz="quarter" idx="16" hasCustomPrompt="1"/>
          </p:nvPr>
        </p:nvSpPr>
        <p:spPr>
          <a:xfrm>
            <a:off x="742287" y="2626414"/>
            <a:ext cx="4259684" cy="2859991"/>
          </a:xfrm>
          <a:prstGeom prst="rect">
            <a:avLst/>
          </a:prstGeom>
        </p:spPr>
        <p:txBody>
          <a:bodyPr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14" name="Slide Number Placeholder 5">
            <a:extLst>
              <a:ext uri="{FF2B5EF4-FFF2-40B4-BE49-F238E27FC236}">
                <a16:creationId xmlns:a16="http://schemas.microsoft.com/office/drawing/2014/main" id="{87627E8A-9EB4-41E2-8847-B5BDD7FC727E}"/>
              </a:ext>
            </a:extLst>
          </p:cNvPr>
          <p:cNvSpPr>
            <a:spLocks noGrp="1"/>
          </p:cNvSpPr>
          <p:nvPr>
            <p:ph type="sldNum" sz="quarter" idx="12"/>
          </p:nvPr>
        </p:nvSpPr>
        <p:spPr>
          <a:xfrm>
            <a:off x="753862" y="6356350"/>
            <a:ext cx="2743200" cy="365125"/>
          </a:xfrm>
        </p:spPr>
        <p:txBody>
          <a:bodyPr/>
          <a:lstStyle>
            <a:lvl1pPr>
              <a:defRPr>
                <a:solidFill>
                  <a:schemeClr val="bg1"/>
                </a:solidFill>
              </a:defRPr>
            </a:lvl1pPr>
          </a:lstStyle>
          <a:p>
            <a:fld id="{7A9E80BB-C0DF-4F1B-8821-E3FD53412EFF}" type="slidenum">
              <a:rPr lang="en-US" smtClean="0"/>
              <a:pPr/>
              <a:t>‹#›</a:t>
            </a:fld>
            <a:endParaRPr lang="en-US" dirty="0"/>
          </a:p>
        </p:txBody>
      </p:sp>
      <p:sp>
        <p:nvSpPr>
          <p:cNvPr id="7" name="Picture Placeholder 6">
            <a:extLst>
              <a:ext uri="{FF2B5EF4-FFF2-40B4-BE49-F238E27FC236}">
                <a16:creationId xmlns:a16="http://schemas.microsoft.com/office/drawing/2014/main" id="{162D8A98-3508-4B88-A239-BBFF76D51F45}"/>
              </a:ext>
            </a:extLst>
          </p:cNvPr>
          <p:cNvSpPr>
            <a:spLocks noGrp="1"/>
          </p:cNvSpPr>
          <p:nvPr>
            <p:ph type="pic" sz="quarter" idx="13" hasCustomPrompt="1"/>
          </p:nvPr>
        </p:nvSpPr>
        <p:spPr>
          <a:xfrm>
            <a:off x="6096000" y="0"/>
            <a:ext cx="6096000" cy="3429000"/>
          </a:xfrm>
          <a:prstGeom prst="rect">
            <a:avLst/>
          </a:prstGeom>
          <a:solidFill>
            <a:schemeClr val="accent2"/>
          </a:solidFill>
        </p:spPr>
        <p:txBody>
          <a:bodyPr/>
          <a:lstStyle>
            <a:lvl1pPr marL="0" indent="0" algn="ctr">
              <a:buNone/>
              <a:defRPr/>
            </a:lvl1pPr>
          </a:lstStyle>
          <a:p>
            <a:r>
              <a:rPr lang="en-US" dirty="0"/>
              <a:t>Click to add photo</a:t>
            </a:r>
          </a:p>
        </p:txBody>
      </p:sp>
      <p:sp>
        <p:nvSpPr>
          <p:cNvPr id="8" name="Picture Placeholder 6">
            <a:extLst>
              <a:ext uri="{FF2B5EF4-FFF2-40B4-BE49-F238E27FC236}">
                <a16:creationId xmlns:a16="http://schemas.microsoft.com/office/drawing/2014/main" id="{6C103218-0175-45B7-900A-DF77A2CC6BE8}"/>
              </a:ext>
            </a:extLst>
          </p:cNvPr>
          <p:cNvSpPr>
            <a:spLocks noGrp="1"/>
          </p:cNvSpPr>
          <p:nvPr>
            <p:ph type="pic" sz="quarter" idx="14" hasCustomPrompt="1"/>
          </p:nvPr>
        </p:nvSpPr>
        <p:spPr>
          <a:xfrm>
            <a:off x="6095999" y="3429000"/>
            <a:ext cx="6096000" cy="3429000"/>
          </a:xfrm>
          <a:prstGeom prst="rect">
            <a:avLst/>
          </a:prstGeo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8F1478D8-A909-4307-9777-531032CF2943}"/>
              </a:ext>
            </a:extLst>
          </p:cNvPr>
          <p:cNvSpPr>
            <a:spLocks noGrp="1"/>
          </p:cNvSpPr>
          <p:nvPr>
            <p:ph type="ftr" sz="quarter" idx="11"/>
          </p:nvPr>
        </p:nvSpPr>
        <p:spPr>
          <a:xfrm>
            <a:off x="6095998" y="6356350"/>
            <a:ext cx="3249170" cy="501649"/>
          </a:xfrm>
          <a:solidFill>
            <a:schemeClr val="accent1">
              <a:lumMod val="50000"/>
              <a:alpha val="9000"/>
            </a:schemeClr>
          </a:solidFill>
        </p:spPr>
        <p:txBody>
          <a:bodyPr lIns="365760" bIns="182880" anchor="b"/>
          <a:lstStyle>
            <a:lvl1pPr algn="l">
              <a:defRPr>
                <a:solidFill>
                  <a:schemeClr val="bg1"/>
                </a:solidFill>
              </a:defRPr>
            </a:lvl1pPr>
          </a:lstStyle>
          <a:p>
            <a:r>
              <a:rPr lang="en-US" dirty="0"/>
              <a:t>Presentation Title</a:t>
            </a:r>
          </a:p>
        </p:txBody>
      </p:sp>
      <p:sp>
        <p:nvSpPr>
          <p:cNvPr id="12" name="Date Placeholder 3">
            <a:extLst>
              <a:ext uri="{FF2B5EF4-FFF2-40B4-BE49-F238E27FC236}">
                <a16:creationId xmlns:a16="http://schemas.microsoft.com/office/drawing/2014/main" id="{F33DDC16-EF3C-4507-A82A-86B1B82C8670}"/>
              </a:ext>
            </a:extLst>
          </p:cNvPr>
          <p:cNvSpPr>
            <a:spLocks noGrp="1"/>
          </p:cNvSpPr>
          <p:nvPr>
            <p:ph type="dt" sz="half" idx="10"/>
          </p:nvPr>
        </p:nvSpPr>
        <p:spPr>
          <a:xfrm>
            <a:off x="9345167" y="6356350"/>
            <a:ext cx="2846831" cy="501650"/>
          </a:xfrm>
          <a:solidFill>
            <a:schemeClr val="accent1">
              <a:lumMod val="50000"/>
              <a:alpha val="9000"/>
            </a:schemeClr>
          </a:solidFill>
        </p:spPr>
        <p:txBody>
          <a:bodyPr rIns="594360" bIns="182880" anchor="b"/>
          <a:lstStyle>
            <a:lvl1pPr>
              <a:defRPr>
                <a:solidFill>
                  <a:schemeClr val="bg1"/>
                </a:solidFill>
              </a:defRPr>
            </a:lvl1pPr>
          </a:lstStyle>
          <a:p>
            <a:r>
              <a:rPr lang="en-US"/>
              <a:t>20XX</a:t>
            </a:r>
            <a:endParaRPr lang="en-US" dirty="0"/>
          </a:p>
        </p:txBody>
      </p:sp>
    </p:spTree>
    <p:extLst>
      <p:ext uri="{BB962C8B-B14F-4D97-AF65-F5344CB8AC3E}">
        <p14:creationId xmlns:p14="http://schemas.microsoft.com/office/powerpoint/2010/main" val="3052999934"/>
      </p:ext>
    </p:extLst>
  </p:cSld>
  <p:clrMapOvr>
    <a:masterClrMapping/>
  </p:clrMapOvr>
</p:sldLayout>
</file>

<file path=ppt/slideLayouts/slideLayout1511.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E42000-EF35-469E-8324-0C7BD97EF713}"/>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126FEB11-3B93-4C0A-A820-D5B092929BBB}"/>
              </a:ext>
            </a:extLst>
          </p:cNvPr>
          <p:cNvSpPr>
            <a:spLocks noGrp="1"/>
          </p:cNvSpPr>
          <p:nvPr>
            <p:ph type="title" hasCustomPrompt="1"/>
          </p:nvPr>
        </p:nvSpPr>
        <p:spPr>
          <a:xfrm>
            <a:off x="0" y="0"/>
            <a:ext cx="5575851" cy="4210387"/>
          </a:xfrm>
          <a:prstGeom prst="rect">
            <a:avLst/>
          </a:prstGeom>
          <a:solidFill>
            <a:schemeClr val="accent1">
              <a:lumMod val="50000"/>
              <a:alpha val="9000"/>
            </a:schemeClr>
          </a:solidFill>
        </p:spPr>
        <p:txBody>
          <a:bodyPr lIns="868680" bIns="182880" anchor="b"/>
          <a:lstStyle>
            <a:lvl1pPr>
              <a:defRPr sz="3200" cap="all" spc="200" baseline="0">
                <a:solidFill>
                  <a:schemeClr val="bg1"/>
                </a:solidFill>
              </a:defRPr>
            </a:lvl1pPr>
          </a:lstStyle>
          <a:p>
            <a:r>
              <a:rPr lang="en-US" dirty="0"/>
              <a:t>add title</a:t>
            </a:r>
          </a:p>
        </p:txBody>
      </p:sp>
      <p:sp>
        <p:nvSpPr>
          <p:cNvPr id="8" name="Text Placeholder 12">
            <a:extLst>
              <a:ext uri="{FF2B5EF4-FFF2-40B4-BE49-F238E27FC236}">
                <a16:creationId xmlns:a16="http://schemas.microsoft.com/office/drawing/2014/main" id="{CE695F7E-76BA-4A5F-9C71-C47DD1B567BA}"/>
              </a:ext>
            </a:extLst>
          </p:cNvPr>
          <p:cNvSpPr>
            <a:spLocks noGrp="1"/>
          </p:cNvSpPr>
          <p:nvPr>
            <p:ph type="body" sz="quarter" idx="16" hasCustomPrompt="1"/>
          </p:nvPr>
        </p:nvSpPr>
        <p:spPr>
          <a:xfrm>
            <a:off x="-1" y="4210388"/>
            <a:ext cx="5575849" cy="2118216"/>
          </a:xfrm>
          <a:prstGeom prst="rect">
            <a:avLst/>
          </a:prstGeom>
          <a:solidFill>
            <a:schemeClr val="accent1">
              <a:lumMod val="50000"/>
              <a:alpha val="9000"/>
            </a:schemeClr>
          </a:solidFill>
        </p:spPr>
        <p:txBody>
          <a:bodyPr lIns="822960"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5" name="Slide Number Placeholder 4">
            <a:extLst>
              <a:ext uri="{FF2B5EF4-FFF2-40B4-BE49-F238E27FC236}">
                <a16:creationId xmlns:a16="http://schemas.microsoft.com/office/drawing/2014/main" id="{B466E471-F864-4D68-9682-2E0108374DB7}"/>
              </a:ext>
            </a:extLst>
          </p:cNvPr>
          <p:cNvSpPr>
            <a:spLocks noGrp="1"/>
          </p:cNvSpPr>
          <p:nvPr>
            <p:ph type="sldNum" sz="quarter" idx="12"/>
          </p:nvPr>
        </p:nvSpPr>
        <p:spPr>
          <a:xfrm>
            <a:off x="-1" y="6331226"/>
            <a:ext cx="3497063" cy="526774"/>
          </a:xfrm>
          <a:solidFill>
            <a:schemeClr val="accent1">
              <a:lumMod val="50000"/>
              <a:alpha val="9000"/>
            </a:schemeClr>
          </a:solidFill>
        </p:spPr>
        <p:txBody>
          <a:bodyPr lIns="850392" bIns="137160"/>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D632384D-15A3-4765-AA16-FD8F27E55C21}"/>
              </a:ext>
            </a:extLst>
          </p:cNvPr>
          <p:cNvSpPr>
            <a:spLocks noGrp="1"/>
          </p:cNvSpPr>
          <p:nvPr>
            <p:ph type="ftr" sz="quarter" idx="11"/>
          </p:nvPr>
        </p:nvSpPr>
        <p:spPr>
          <a:xfrm>
            <a:off x="3497062" y="6336472"/>
            <a:ext cx="5197878" cy="529397"/>
          </a:xfrm>
          <a:solidFill>
            <a:schemeClr val="accent1">
              <a:lumMod val="50000"/>
              <a:alpha val="9000"/>
            </a:schemeClr>
          </a:solidFill>
        </p:spPr>
        <p:txBody>
          <a:bodyPr bIns="182880"/>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53BEB306-C51D-4724-AA0E-9EFA95D698D7}"/>
              </a:ext>
            </a:extLst>
          </p:cNvPr>
          <p:cNvSpPr>
            <a:spLocks noGrp="1"/>
          </p:cNvSpPr>
          <p:nvPr>
            <p:ph type="dt" sz="half" idx="10"/>
          </p:nvPr>
        </p:nvSpPr>
        <p:spPr>
          <a:xfrm>
            <a:off x="8694940" y="6328604"/>
            <a:ext cx="3497060" cy="529396"/>
          </a:xfrm>
          <a:solidFill>
            <a:schemeClr val="accent1">
              <a:lumMod val="50000"/>
              <a:alpha val="9000"/>
            </a:schemeClr>
          </a:solidFill>
        </p:spPr>
        <p:txBody>
          <a:bodyPr rIns="585216" bIns="182880"/>
          <a:lstStyle>
            <a:lvl1pPr>
              <a:defRPr>
                <a:solidFill>
                  <a:schemeClr val="bg1"/>
                </a:solidFill>
              </a:defRPr>
            </a:lvl1pPr>
          </a:lstStyle>
          <a:p>
            <a:r>
              <a:rPr lang="en-US"/>
              <a:t>20XX</a:t>
            </a:r>
            <a:endParaRPr lang="en-US" dirty="0"/>
          </a:p>
        </p:txBody>
      </p:sp>
    </p:spTree>
    <p:extLst>
      <p:ext uri="{BB962C8B-B14F-4D97-AF65-F5344CB8AC3E}">
        <p14:creationId xmlns:p14="http://schemas.microsoft.com/office/powerpoint/2010/main" val="1685546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BE5F371-5525-435D-A976-3813CDC7E2F7}"/>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8332B57-459F-4669-8A88-96A6A1E147B5}"/>
              </a:ext>
            </a:extLst>
          </p:cNvPr>
          <p:cNvSpPr>
            <a:spLocks noGrp="1"/>
          </p:cNvSpPr>
          <p:nvPr>
            <p:ph type="title" hasCustomPrompt="1"/>
          </p:nvPr>
        </p:nvSpPr>
        <p:spPr>
          <a:xfrm>
            <a:off x="6433925" y="0"/>
            <a:ext cx="5758075" cy="5391215"/>
          </a:xfrm>
          <a:prstGeom prst="rect">
            <a:avLst/>
          </a:prstGeom>
          <a:solidFill>
            <a:schemeClr val="accent6">
              <a:lumMod val="60000"/>
              <a:lumOff val="40000"/>
              <a:alpha val="5000"/>
            </a:schemeClr>
          </a:solidFill>
        </p:spPr>
        <p:txBody>
          <a:bodyPr tIns="5394960" anchor="b"/>
          <a:lstStyle>
            <a:lvl1pPr>
              <a:lnSpc>
                <a:spcPct val="80000"/>
              </a:lnSpc>
              <a:defRPr sz="6000" cap="all" spc="200" baseline="0">
                <a:solidFill>
                  <a:schemeClr val="bg1"/>
                </a:solidFill>
              </a:defRPr>
            </a:lvl1pPr>
          </a:lstStyle>
          <a:p>
            <a:r>
              <a:rPr lang="en-US" dirty="0"/>
              <a:t>Click to add title</a:t>
            </a:r>
          </a:p>
        </p:txBody>
      </p:sp>
      <p:sp>
        <p:nvSpPr>
          <p:cNvPr id="10" name="Text Placeholder 12">
            <a:extLst>
              <a:ext uri="{FF2B5EF4-FFF2-40B4-BE49-F238E27FC236}">
                <a16:creationId xmlns:a16="http://schemas.microsoft.com/office/drawing/2014/main" id="{F4472392-D2F6-424E-BA23-46AF83099FC5}"/>
              </a:ext>
            </a:extLst>
          </p:cNvPr>
          <p:cNvSpPr>
            <a:spLocks noGrp="1"/>
          </p:cNvSpPr>
          <p:nvPr>
            <p:ph type="body" sz="quarter" idx="15" hasCustomPrompt="1"/>
          </p:nvPr>
        </p:nvSpPr>
        <p:spPr>
          <a:xfrm>
            <a:off x="6433926" y="5391215"/>
            <a:ext cx="5758074" cy="1466785"/>
          </a:xfrm>
          <a:prstGeom prst="rect">
            <a:avLst/>
          </a:prstGeom>
          <a:solidFill>
            <a:schemeClr val="accent6">
              <a:lumMod val="60000"/>
              <a:lumOff val="40000"/>
              <a:alpha val="5000"/>
            </a:schemeClr>
          </a:solidFill>
        </p:spPr>
        <p:txBody>
          <a:bodyPr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pic>
        <p:nvPicPr>
          <p:cNvPr id="7" name="Graphic 6">
            <a:extLst>
              <a:ext uri="{FF2B5EF4-FFF2-40B4-BE49-F238E27FC236}">
                <a16:creationId xmlns:a16="http://schemas.microsoft.com/office/drawing/2014/main" id="{F49209FF-BA53-4DEA-823A-B6660FF169BA}"/>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0" y="0"/>
            <a:ext cx="6434138" cy="6858000"/>
          </a:xfrm>
          <a:prstGeom prst="rect">
            <a:avLst/>
          </a:prstGeom>
        </p:spPr>
      </p:pic>
    </p:spTree>
    <p:extLst>
      <p:ext uri="{BB962C8B-B14F-4D97-AF65-F5344CB8AC3E}">
        <p14:creationId xmlns:p14="http://schemas.microsoft.com/office/powerpoint/2010/main" val="22433816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CBA8-B670-42D7-A41A-9EEF34539A81}"/>
              </a:ext>
            </a:extLst>
          </p:cNvPr>
          <p:cNvSpPr>
            <a:spLocks noGrp="1"/>
          </p:cNvSpPr>
          <p:nvPr>
            <p:ph type="title" hasCustomPrompt="1"/>
          </p:nvPr>
        </p:nvSpPr>
        <p:spPr>
          <a:xfrm>
            <a:off x="6559826" y="1209670"/>
            <a:ext cx="5135764" cy="495300"/>
          </a:xfrm>
          <a:prstGeom prst="rect">
            <a:avLst/>
          </a:prstGeom>
        </p:spPr>
        <p:txBody>
          <a:bodyPr/>
          <a:lstStyle>
            <a:lvl1pPr>
              <a:defRPr sz="3200" cap="all" spc="200" baseline="0">
                <a:solidFill>
                  <a:schemeClr val="bg1"/>
                </a:solidFill>
              </a:defRPr>
            </a:lvl1pPr>
          </a:lstStyle>
          <a:p>
            <a:r>
              <a:rPr lang="en-US" dirty="0"/>
              <a:t>Click to add title</a:t>
            </a:r>
          </a:p>
        </p:txBody>
      </p:sp>
      <p:sp>
        <p:nvSpPr>
          <p:cNvPr id="8" name="Picture Placeholder 7">
            <a:extLst>
              <a:ext uri="{FF2B5EF4-FFF2-40B4-BE49-F238E27FC236}">
                <a16:creationId xmlns:a16="http://schemas.microsoft.com/office/drawing/2014/main" id="{4D74CE58-DADF-49AA-ACA2-255E4E0CEFF3}"/>
              </a:ext>
            </a:extLst>
          </p:cNvPr>
          <p:cNvSpPr>
            <a:spLocks noGrp="1"/>
          </p:cNvSpPr>
          <p:nvPr>
            <p:ph type="pic" sz="quarter" idx="13" hasCustomPrompt="1"/>
          </p:nvPr>
        </p:nvSpPr>
        <p:spPr>
          <a:xfrm>
            <a:off x="0" y="0"/>
            <a:ext cx="6096000" cy="6858000"/>
          </a:xfrm>
          <a:prstGeom prst="rect">
            <a:avLst/>
          </a:prstGeom>
        </p:spPr>
        <p:txBody>
          <a:bodyPr/>
          <a:lstStyle>
            <a:lvl1pPr marL="0" indent="0" algn="ctr">
              <a:buNone/>
              <a:defRPr/>
            </a:lvl1pPr>
          </a:lstStyle>
          <a:p>
            <a:r>
              <a:rPr lang="en-US" dirty="0"/>
              <a:t>Click to add photo</a:t>
            </a:r>
          </a:p>
        </p:txBody>
      </p:sp>
      <p:sp>
        <p:nvSpPr>
          <p:cNvPr id="14" name="Text Placeholder 12">
            <a:extLst>
              <a:ext uri="{FF2B5EF4-FFF2-40B4-BE49-F238E27FC236}">
                <a16:creationId xmlns:a16="http://schemas.microsoft.com/office/drawing/2014/main" id="{908065E7-24BC-4E6E-B716-10D3EFBE36B5}"/>
              </a:ext>
            </a:extLst>
          </p:cNvPr>
          <p:cNvSpPr>
            <a:spLocks noGrp="1"/>
          </p:cNvSpPr>
          <p:nvPr>
            <p:ph type="body" sz="quarter" idx="15" hasCustomPrompt="1"/>
          </p:nvPr>
        </p:nvSpPr>
        <p:spPr>
          <a:xfrm>
            <a:off x="6559826" y="1789866"/>
            <a:ext cx="5135764" cy="3577259"/>
          </a:xfrm>
          <a:prstGeom prst="rect">
            <a:avLst/>
          </a:prstGeom>
        </p:spPr>
        <p:txBody>
          <a:bodyPr/>
          <a:lstStyle>
            <a:lvl1pPr marL="0" indent="0">
              <a:lnSpc>
                <a:spcPct val="125000"/>
              </a:lnSpc>
              <a:buNone/>
              <a:defRPr sz="1800" cap="none" spc="100" baseline="0">
                <a:solidFill>
                  <a:schemeClr val="bg1"/>
                </a:solidFill>
                <a:latin typeface="+mn-lt"/>
              </a:defRPr>
            </a:lvl1pPr>
          </a:lstStyle>
          <a:p>
            <a:pPr lvl="0"/>
            <a:r>
              <a:rPr lang="en-US" dirty="0"/>
              <a:t>Click to add text</a:t>
            </a:r>
          </a:p>
        </p:txBody>
      </p:sp>
      <p:sp>
        <p:nvSpPr>
          <p:cNvPr id="6" name="Slide Number Placeholder 5">
            <a:extLst>
              <a:ext uri="{FF2B5EF4-FFF2-40B4-BE49-F238E27FC236}">
                <a16:creationId xmlns:a16="http://schemas.microsoft.com/office/drawing/2014/main" id="{F66810BB-89E8-42E9-835D-08D37EEA1DB7}"/>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1BA8AC4F-C5EE-4991-A325-A93AAFB46579}"/>
              </a:ext>
            </a:extLst>
          </p:cNvPr>
          <p:cNvSpPr>
            <a:spLocks noGrp="1"/>
          </p:cNvSpPr>
          <p:nvPr>
            <p:ph type="ftr" sz="quarter" idx="11"/>
          </p:nvPr>
        </p:nvSpPr>
        <p:spPr>
          <a:xfrm>
            <a:off x="6373368" y="6356350"/>
            <a:ext cx="2971800" cy="365125"/>
          </a:xfrm>
        </p:spPr>
        <p:txBody>
          <a:bodyPr/>
          <a:lstStyle>
            <a:lvl1pPr algn="l">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8E67D8A0-22D0-4A0F-9295-1F6FA4AAC442}"/>
              </a:ext>
            </a:extLst>
          </p:cNvPr>
          <p:cNvSpPr>
            <a:spLocks noGrp="1"/>
          </p:cNvSpPr>
          <p:nvPr>
            <p:ph type="dt" sz="half" idx="10"/>
          </p:nvPr>
        </p:nvSpPr>
        <p:spPr>
          <a:xfrm>
            <a:off x="9939528" y="6356350"/>
            <a:ext cx="1756062" cy="365125"/>
          </a:xfrm>
        </p:spPr>
        <p:txBody>
          <a:bodyPr/>
          <a:lstStyle>
            <a:lvl1pPr>
              <a:defRPr>
                <a:solidFill>
                  <a:schemeClr val="bg1"/>
                </a:solidFill>
              </a:defRPr>
            </a:lvl1pPr>
          </a:lstStyle>
          <a:p>
            <a:r>
              <a:rPr lang="en-US"/>
              <a:t>20XX</a:t>
            </a:r>
            <a:endParaRPr lang="en-US" dirty="0"/>
          </a:p>
        </p:txBody>
      </p:sp>
    </p:spTree>
    <p:extLst>
      <p:ext uri="{BB962C8B-B14F-4D97-AF65-F5344CB8AC3E}">
        <p14:creationId xmlns:p14="http://schemas.microsoft.com/office/powerpoint/2010/main" val="91946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B531-EB7A-4EBE-8F44-25261902B913}"/>
              </a:ext>
            </a:extLst>
          </p:cNvPr>
          <p:cNvSpPr>
            <a:spLocks noGrp="1"/>
          </p:cNvSpPr>
          <p:nvPr>
            <p:ph type="title" hasCustomPrompt="1"/>
          </p:nvPr>
        </p:nvSpPr>
        <p:spPr>
          <a:xfrm>
            <a:off x="1107463" y="986268"/>
            <a:ext cx="2893813" cy="1034385"/>
          </a:xfrm>
          <a:prstGeom prst="rect">
            <a:avLst/>
          </a:prstGeom>
        </p:spPr>
        <p:txBody>
          <a:bodyPr anchor="ctr"/>
          <a:lstStyle>
            <a:lvl1pPr algn="r">
              <a:defRPr sz="3200" cap="all" spc="200" baseline="0">
                <a:solidFill>
                  <a:schemeClr val="accent1"/>
                </a:solidFill>
              </a:defRPr>
            </a:lvl1pPr>
          </a:lstStyle>
          <a:p>
            <a:r>
              <a:rPr lang="en-US" dirty="0"/>
              <a:t>Click to add title</a:t>
            </a:r>
          </a:p>
        </p:txBody>
      </p:sp>
      <p:sp>
        <p:nvSpPr>
          <p:cNvPr id="9" name="Text Placeholder 12">
            <a:extLst>
              <a:ext uri="{FF2B5EF4-FFF2-40B4-BE49-F238E27FC236}">
                <a16:creationId xmlns:a16="http://schemas.microsoft.com/office/drawing/2014/main" id="{546163CD-B898-4FBF-A465-61F3E3E87054}"/>
              </a:ext>
            </a:extLst>
          </p:cNvPr>
          <p:cNvSpPr>
            <a:spLocks noGrp="1"/>
          </p:cNvSpPr>
          <p:nvPr>
            <p:ph type="body" sz="quarter" idx="15" hasCustomPrompt="1"/>
          </p:nvPr>
        </p:nvSpPr>
        <p:spPr>
          <a:xfrm>
            <a:off x="4541407" y="699461"/>
            <a:ext cx="6547507" cy="1552015"/>
          </a:xfrm>
          <a:prstGeom prst="rect">
            <a:avLst/>
          </a:prstGeom>
        </p:spPr>
        <p:txBody>
          <a:bodyPr anchor="ctr"/>
          <a:lstStyle>
            <a:lvl1pPr marL="0" indent="0">
              <a:lnSpc>
                <a:spcPct val="125000"/>
              </a:lnSpc>
              <a:buNone/>
              <a:defRPr sz="1600" cap="none" spc="100" baseline="0">
                <a:solidFill>
                  <a:schemeClr val="tx1"/>
                </a:solidFill>
                <a:latin typeface="+mn-lt"/>
              </a:defRPr>
            </a:lvl1pPr>
          </a:lstStyle>
          <a:p>
            <a:pPr lvl="0"/>
            <a:r>
              <a:rPr lang="en-US" dirty="0"/>
              <a:t>Click to add text</a:t>
            </a:r>
          </a:p>
        </p:txBody>
      </p:sp>
      <p:sp>
        <p:nvSpPr>
          <p:cNvPr id="7" name="Picture Placeholder 7">
            <a:extLst>
              <a:ext uri="{FF2B5EF4-FFF2-40B4-BE49-F238E27FC236}">
                <a16:creationId xmlns:a16="http://schemas.microsoft.com/office/drawing/2014/main" id="{E661CDF2-6D55-4CB0-89A5-D6E2B7AA8997}"/>
              </a:ext>
            </a:extLst>
          </p:cNvPr>
          <p:cNvSpPr>
            <a:spLocks noGrp="1"/>
          </p:cNvSpPr>
          <p:nvPr>
            <p:ph type="pic" sz="quarter" idx="13" hasCustomPrompt="1"/>
          </p:nvPr>
        </p:nvSpPr>
        <p:spPr>
          <a:xfrm>
            <a:off x="0" y="2993571"/>
            <a:ext cx="12192000" cy="3864429"/>
          </a:xfrm>
          <a:prstGeom prst="rect">
            <a:avLst/>
          </a:prstGeom>
        </p:spPr>
        <p:txBody>
          <a:bodyPr/>
          <a:lstStyle>
            <a:lvl1pPr marL="0" indent="0" algn="ctr">
              <a:buNone/>
              <a:defRPr/>
            </a:lvl1pPr>
          </a:lstStyle>
          <a:p>
            <a:r>
              <a:rPr lang="en-US" dirty="0"/>
              <a:t>Click to add photo</a:t>
            </a:r>
          </a:p>
        </p:txBody>
      </p:sp>
      <p:sp>
        <p:nvSpPr>
          <p:cNvPr id="6" name="Slide Number Placeholder 5">
            <a:extLst>
              <a:ext uri="{FF2B5EF4-FFF2-40B4-BE49-F238E27FC236}">
                <a16:creationId xmlns:a16="http://schemas.microsoft.com/office/drawing/2014/main" id="{32125E9E-378B-4941-AEA1-E4C3CD15110E}"/>
              </a:ext>
            </a:extLst>
          </p:cNvPr>
          <p:cNvSpPr>
            <a:spLocks noGrp="1"/>
          </p:cNvSpPr>
          <p:nvPr>
            <p:ph type="sldNum" sz="quarter" idx="12"/>
          </p:nvPr>
        </p:nvSpPr>
        <p:spPr>
          <a:xfrm>
            <a:off x="0" y="6356350"/>
            <a:ext cx="3497062" cy="501650"/>
          </a:xfrm>
          <a:solidFill>
            <a:schemeClr val="accent6">
              <a:alpha val="7000"/>
            </a:schemeClr>
          </a:solidFill>
        </p:spPr>
        <p:txBody>
          <a:bodyPr lIns="841248" bIns="137160"/>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7F02E291-B9AF-4251-9B9C-431263778138}"/>
              </a:ext>
            </a:extLst>
          </p:cNvPr>
          <p:cNvSpPr>
            <a:spLocks noGrp="1"/>
          </p:cNvSpPr>
          <p:nvPr>
            <p:ph type="ftr" sz="quarter" idx="11"/>
          </p:nvPr>
        </p:nvSpPr>
        <p:spPr>
          <a:xfrm>
            <a:off x="3497062" y="6356350"/>
            <a:ext cx="5197878" cy="501650"/>
          </a:xfrm>
          <a:solidFill>
            <a:schemeClr val="accent6">
              <a:alpha val="7000"/>
            </a:schemeClr>
          </a:solidFill>
        </p:spPr>
        <p:txBody>
          <a:bodyPr bIns="182880"/>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E2657E80-C904-497A-A70B-BB9ADEB338C1}"/>
              </a:ext>
            </a:extLst>
          </p:cNvPr>
          <p:cNvSpPr>
            <a:spLocks noGrp="1"/>
          </p:cNvSpPr>
          <p:nvPr>
            <p:ph type="dt" sz="half" idx="10"/>
          </p:nvPr>
        </p:nvSpPr>
        <p:spPr>
          <a:xfrm>
            <a:off x="8694940" y="6356350"/>
            <a:ext cx="3497060" cy="501650"/>
          </a:xfrm>
          <a:solidFill>
            <a:schemeClr val="accent6">
              <a:alpha val="7000"/>
            </a:schemeClr>
          </a:solidFill>
        </p:spPr>
        <p:txBody>
          <a:bodyPr rIns="576072" bIns="182880"/>
          <a:lstStyle>
            <a:lvl1pPr>
              <a:defRPr>
                <a:solidFill>
                  <a:schemeClr val="bg1"/>
                </a:solidFill>
              </a:defRPr>
            </a:lvl1pPr>
          </a:lstStyle>
          <a:p>
            <a:r>
              <a:rPr lang="en-US"/>
              <a:t>20XX</a:t>
            </a:r>
            <a:endParaRPr lang="en-US" dirty="0"/>
          </a:p>
        </p:txBody>
      </p:sp>
    </p:spTree>
    <p:extLst>
      <p:ext uri="{BB962C8B-B14F-4D97-AF65-F5344CB8AC3E}">
        <p14:creationId xmlns:p14="http://schemas.microsoft.com/office/powerpoint/2010/main" val="3833183501"/>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A64E0E-E550-49C2-B38B-9C648C6A5BB6}"/>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578B791D-4947-41E3-B728-76AB29D7C5A8}"/>
              </a:ext>
            </a:extLst>
          </p:cNvPr>
          <p:cNvSpPr>
            <a:spLocks noGrp="1"/>
          </p:cNvSpPr>
          <p:nvPr>
            <p:ph type="title" hasCustomPrompt="1"/>
          </p:nvPr>
        </p:nvSpPr>
        <p:spPr>
          <a:xfrm>
            <a:off x="8171176" y="0"/>
            <a:ext cx="4020824" cy="2300397"/>
          </a:xfrm>
          <a:prstGeom prst="rect">
            <a:avLst/>
          </a:prstGeom>
          <a:solidFill>
            <a:schemeClr val="accent6">
              <a:lumMod val="60000"/>
              <a:lumOff val="40000"/>
              <a:alpha val="5000"/>
            </a:schemeClr>
          </a:solidFill>
        </p:spPr>
        <p:txBody>
          <a:bodyPr rIns="822960" anchor="b"/>
          <a:lstStyle>
            <a:lvl1pPr>
              <a:lnSpc>
                <a:spcPct val="80000"/>
              </a:lnSpc>
              <a:defRPr sz="4800" cap="all" spc="200" baseline="0">
                <a:solidFill>
                  <a:schemeClr val="accent2"/>
                </a:solidFill>
              </a:defRPr>
            </a:lvl1pPr>
          </a:lstStyle>
          <a:p>
            <a:r>
              <a:rPr lang="en-US" dirty="0"/>
              <a:t>Click to add title</a:t>
            </a:r>
          </a:p>
        </p:txBody>
      </p:sp>
      <p:sp>
        <p:nvSpPr>
          <p:cNvPr id="10" name="Text Placeholder 12">
            <a:extLst>
              <a:ext uri="{FF2B5EF4-FFF2-40B4-BE49-F238E27FC236}">
                <a16:creationId xmlns:a16="http://schemas.microsoft.com/office/drawing/2014/main" id="{3B94FF5B-17D8-4363-BD43-E7FFC770F6AD}"/>
              </a:ext>
            </a:extLst>
          </p:cNvPr>
          <p:cNvSpPr>
            <a:spLocks noGrp="1"/>
          </p:cNvSpPr>
          <p:nvPr>
            <p:ph type="body" sz="quarter" idx="15" hasCustomPrompt="1"/>
          </p:nvPr>
        </p:nvSpPr>
        <p:spPr>
          <a:xfrm>
            <a:off x="8171176" y="2300396"/>
            <a:ext cx="4020824" cy="4557603"/>
          </a:xfrm>
          <a:prstGeom prst="rect">
            <a:avLst/>
          </a:prstGeom>
          <a:solidFill>
            <a:schemeClr val="accent6">
              <a:lumMod val="60000"/>
              <a:lumOff val="40000"/>
              <a:alpha val="5000"/>
            </a:schemeClr>
          </a:solidFill>
        </p:spPr>
        <p:txBody>
          <a:bodyPr tIns="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Tree>
    <p:extLst>
      <p:ext uri="{BB962C8B-B14F-4D97-AF65-F5344CB8AC3E}">
        <p14:creationId xmlns:p14="http://schemas.microsoft.com/office/powerpoint/2010/main" val="484090729"/>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C985EDE1-FE1A-4043-AB3E-E13190B7877B}"/>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4" name="Title 3">
            <a:extLst>
              <a:ext uri="{FF2B5EF4-FFF2-40B4-BE49-F238E27FC236}">
                <a16:creationId xmlns:a16="http://schemas.microsoft.com/office/drawing/2014/main" id="{CF8FCAF0-1279-48CD-BFE0-EFED8A6779B5}"/>
              </a:ext>
            </a:extLst>
          </p:cNvPr>
          <p:cNvSpPr>
            <a:spLocks noGrp="1"/>
          </p:cNvSpPr>
          <p:nvPr>
            <p:ph type="title" hasCustomPrompt="1"/>
          </p:nvPr>
        </p:nvSpPr>
        <p:spPr>
          <a:xfrm>
            <a:off x="735562" y="522081"/>
            <a:ext cx="10515600" cy="495300"/>
          </a:xfrm>
          <a:prstGeom prst="rect">
            <a:avLst/>
          </a:prstGeom>
        </p:spPr>
        <p:txBody>
          <a:bodyPr anchor="ctr"/>
          <a:lstStyle>
            <a:lvl1pPr>
              <a:defRPr sz="3200" cap="all" spc="200"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74EAAD25-9222-493C-B78E-39CBE372C976}"/>
              </a:ext>
            </a:extLst>
          </p:cNvPr>
          <p:cNvSpPr>
            <a:spLocks noGrp="1"/>
          </p:cNvSpPr>
          <p:nvPr>
            <p:ph sz="quarter" idx="15" hasCustomPrompt="1"/>
          </p:nvPr>
        </p:nvSpPr>
        <p:spPr>
          <a:xfrm>
            <a:off x="753862" y="2025650"/>
            <a:ext cx="10580888" cy="4005263"/>
          </a:xfrm>
          <a:prstGeom prst="rect">
            <a:avLst/>
          </a:prstGeom>
        </p:spPr>
        <p:txBody>
          <a:bodyPr/>
          <a:lstStyle>
            <a:lvl1pPr marL="0" indent="0">
              <a:buNone/>
              <a:defRPr sz="2000"/>
            </a:lvl1pPr>
          </a:lstStyle>
          <a:p>
            <a:pPr lvl="0"/>
            <a:r>
              <a:rPr lang="en-US" dirty="0"/>
              <a:t>Click to add content</a:t>
            </a:r>
          </a:p>
        </p:txBody>
      </p:sp>
      <p:sp>
        <p:nvSpPr>
          <p:cNvPr id="9" name="Slide Number Placeholder 8">
            <a:extLst>
              <a:ext uri="{FF2B5EF4-FFF2-40B4-BE49-F238E27FC236}">
                <a16:creationId xmlns:a16="http://schemas.microsoft.com/office/drawing/2014/main" id="{2FBDEB8E-59E0-4561-A350-0EDC248A14AB}"/>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8" name="Footer Placeholder 7">
            <a:extLst>
              <a:ext uri="{FF2B5EF4-FFF2-40B4-BE49-F238E27FC236}">
                <a16:creationId xmlns:a16="http://schemas.microsoft.com/office/drawing/2014/main" id="{9A9F8B16-6E70-48F1-ABCB-F2148C86D8E0}"/>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Date Placeholder 6">
            <a:extLst>
              <a:ext uri="{FF2B5EF4-FFF2-40B4-BE49-F238E27FC236}">
                <a16:creationId xmlns:a16="http://schemas.microsoft.com/office/drawing/2014/main" id="{4BEE72C9-BAB9-4BA3-B9CD-76AF01FEE23F}"/>
              </a:ext>
            </a:extLst>
          </p:cNvPr>
          <p:cNvSpPr>
            <a:spLocks noGrp="1"/>
          </p:cNvSpPr>
          <p:nvPr>
            <p:ph type="dt" sz="half" idx="10"/>
          </p:nvPr>
        </p:nvSpPr>
        <p:spPr/>
        <p:txBody>
          <a:bodyPr/>
          <a:lstStyle>
            <a:lvl1pPr>
              <a:defRPr>
                <a:solidFill>
                  <a:schemeClr val="bg1"/>
                </a:solidFill>
              </a:defRPr>
            </a:lvl1pPr>
          </a:lstStyle>
          <a:p>
            <a:r>
              <a:rPr lang="en-US"/>
              <a:t>20XX</a:t>
            </a:r>
            <a:endParaRPr lang="en-US" dirty="0"/>
          </a:p>
        </p:txBody>
      </p:sp>
    </p:spTree>
    <p:extLst>
      <p:ext uri="{BB962C8B-B14F-4D97-AF65-F5344CB8AC3E}">
        <p14:creationId xmlns:p14="http://schemas.microsoft.com/office/powerpoint/2010/main" val="132601830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Areas of Growth">
    <p:bg>
      <p:bgPr>
        <a:solidFill>
          <a:schemeClr val="accent6"/>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13D239-DB55-46D9-B88F-C809680A292B}"/>
              </a:ext>
              <a:ext uri="{C183D7F6-B498-43B3-948B-1728B52AA6E4}">
                <adec:decorative xmlns:adec="http://schemas.microsoft.com/office/drawing/2017/decorative" val="1"/>
              </a:ext>
            </a:extLst>
          </p:cNvPr>
          <p:cNvSpPr/>
          <p:nvPr userDrawn="1"/>
        </p:nvSpPr>
        <p:spPr>
          <a:xfrm>
            <a:off x="0" y="0"/>
            <a:ext cx="8153398"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2">
            <a:extLst>
              <a:ext uri="{FF2B5EF4-FFF2-40B4-BE49-F238E27FC236}">
                <a16:creationId xmlns:a16="http://schemas.microsoft.com/office/drawing/2014/main" id="{19D5FC72-7358-4D0F-9641-569FD46E3CE0}"/>
              </a:ext>
            </a:extLst>
          </p:cNvPr>
          <p:cNvSpPr>
            <a:spLocks noGrp="1"/>
          </p:cNvSpPr>
          <p:nvPr>
            <p:ph type="title" hasCustomPrompt="1"/>
          </p:nvPr>
        </p:nvSpPr>
        <p:spPr>
          <a:xfrm>
            <a:off x="763193" y="546310"/>
            <a:ext cx="7121174" cy="495301"/>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2" name="Content Placeholder 11">
            <a:extLst>
              <a:ext uri="{FF2B5EF4-FFF2-40B4-BE49-F238E27FC236}">
                <a16:creationId xmlns:a16="http://schemas.microsoft.com/office/drawing/2014/main" id="{F33C1F73-10F3-4E1E-9979-32DF285843BC}"/>
              </a:ext>
            </a:extLst>
          </p:cNvPr>
          <p:cNvSpPr>
            <a:spLocks noGrp="1"/>
          </p:cNvSpPr>
          <p:nvPr>
            <p:ph sz="quarter" idx="15" hasCustomPrompt="1"/>
          </p:nvPr>
        </p:nvSpPr>
        <p:spPr>
          <a:xfrm>
            <a:off x="847725" y="1528474"/>
            <a:ext cx="6450013" cy="4128733"/>
          </a:xfrm>
          <a:prstGeom prst="rect">
            <a:avLst/>
          </a:prstGeom>
        </p:spPr>
        <p:txBody>
          <a:bodyPr/>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5" name="Slide Number Placeholder 4">
            <a:extLst>
              <a:ext uri="{FF2B5EF4-FFF2-40B4-BE49-F238E27FC236}">
                <a16:creationId xmlns:a16="http://schemas.microsoft.com/office/drawing/2014/main" id="{C7EB65BE-7BDE-4397-B2E2-054F84A8664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CBED511C-2385-406C-93EF-6DBAA0E30764}"/>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Picture Placeholder 7">
            <a:extLst>
              <a:ext uri="{FF2B5EF4-FFF2-40B4-BE49-F238E27FC236}">
                <a16:creationId xmlns:a16="http://schemas.microsoft.com/office/drawing/2014/main" id="{52731805-E2BE-413D-92F8-D2E87559B22B}"/>
              </a:ext>
            </a:extLst>
          </p:cNvPr>
          <p:cNvSpPr>
            <a:spLocks noGrp="1"/>
          </p:cNvSpPr>
          <p:nvPr>
            <p:ph type="pic" sz="quarter" idx="13" hasCustomPrompt="1"/>
          </p:nvPr>
        </p:nvSpPr>
        <p:spPr>
          <a:xfrm>
            <a:off x="8153398" y="0"/>
            <a:ext cx="4038602" cy="6858000"/>
          </a:xfrm>
          <a:prstGeom prst="rect">
            <a:avLst/>
          </a:prstGeom>
        </p:spPr>
        <p:txBody>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859D6116-4671-4C7B-A118-E31B1369C016}"/>
              </a:ext>
            </a:extLst>
          </p:cNvPr>
          <p:cNvSpPr>
            <a:spLocks noGrp="1"/>
          </p:cNvSpPr>
          <p:nvPr>
            <p:ph type="dt" sz="half" idx="10"/>
          </p:nvPr>
        </p:nvSpPr>
        <p:spPr/>
        <p:txBody>
          <a:bodyPr/>
          <a:lstStyle>
            <a:lvl1pPr>
              <a:defRPr>
                <a:solidFill>
                  <a:schemeClr val="bg1"/>
                </a:solidFill>
              </a:defRPr>
            </a:lvl1pPr>
          </a:lstStyle>
          <a:p>
            <a:r>
              <a:rPr lang="en-US"/>
              <a:t>20XX</a:t>
            </a:r>
            <a:endParaRPr lang="en-US" dirty="0"/>
          </a:p>
        </p:txBody>
      </p:sp>
    </p:spTree>
    <p:extLst>
      <p:ext uri="{BB962C8B-B14F-4D97-AF65-F5344CB8AC3E}">
        <p14:creationId xmlns:p14="http://schemas.microsoft.com/office/powerpoint/2010/main" val="286038365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650337A3-2F47-4D9A-B240-572DD3AE3F14}"/>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8" name="Title 7">
            <a:extLst>
              <a:ext uri="{FF2B5EF4-FFF2-40B4-BE49-F238E27FC236}">
                <a16:creationId xmlns:a16="http://schemas.microsoft.com/office/drawing/2014/main" id="{83DDD687-62AC-4FD3-A6C3-9857FD318759}"/>
              </a:ext>
            </a:extLst>
          </p:cNvPr>
          <p:cNvSpPr>
            <a:spLocks noGrp="1"/>
          </p:cNvSpPr>
          <p:nvPr>
            <p:ph type="title" hasCustomPrompt="1"/>
          </p:nvPr>
        </p:nvSpPr>
        <p:spPr>
          <a:xfrm>
            <a:off x="0" y="0"/>
            <a:ext cx="5970123" cy="4684719"/>
          </a:xfrm>
          <a:prstGeom prst="rect">
            <a:avLst/>
          </a:prstGeom>
          <a:solidFill>
            <a:schemeClr val="accent1">
              <a:lumMod val="50000"/>
              <a:alpha val="9000"/>
            </a:schemeClr>
          </a:solidFill>
        </p:spPr>
        <p:txBody>
          <a:bodyPr lIns="822960" anchor="b"/>
          <a:lstStyle>
            <a:lvl1pPr>
              <a:lnSpc>
                <a:spcPct val="80000"/>
              </a:lnSpc>
              <a:spcBef>
                <a:spcPts val="1000"/>
              </a:spcBef>
              <a:defRPr sz="4000" cap="all" spc="200" baseline="0">
                <a:solidFill>
                  <a:schemeClr val="accent2"/>
                </a:solidFill>
              </a:defRPr>
            </a:lvl1pPr>
          </a:lstStyle>
          <a:p>
            <a:r>
              <a:rPr lang="en-US" dirty="0"/>
              <a:t>Click to add title</a:t>
            </a:r>
          </a:p>
        </p:txBody>
      </p:sp>
      <p:sp>
        <p:nvSpPr>
          <p:cNvPr id="7" name="Text Placeholder 12">
            <a:extLst>
              <a:ext uri="{FF2B5EF4-FFF2-40B4-BE49-F238E27FC236}">
                <a16:creationId xmlns:a16="http://schemas.microsoft.com/office/drawing/2014/main" id="{72DB0EA3-58EE-48BD-8592-2D27FEC19C6F}"/>
              </a:ext>
            </a:extLst>
          </p:cNvPr>
          <p:cNvSpPr>
            <a:spLocks noGrp="1"/>
          </p:cNvSpPr>
          <p:nvPr>
            <p:ph type="body" sz="quarter" idx="15" hasCustomPrompt="1"/>
          </p:nvPr>
        </p:nvSpPr>
        <p:spPr>
          <a:xfrm>
            <a:off x="0" y="4684719"/>
            <a:ext cx="5970123" cy="2173281"/>
          </a:xfrm>
          <a:prstGeom prst="rect">
            <a:avLst/>
          </a:prstGeom>
          <a:solidFill>
            <a:schemeClr val="accent1">
              <a:lumMod val="50000"/>
              <a:alpha val="9000"/>
            </a:schemeClr>
          </a:solidFill>
        </p:spPr>
        <p:txBody>
          <a:bodyPr lIns="822960" tIns="18288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
        <p:nvSpPr>
          <p:cNvPr id="4" name="Slide Number Placeholder 3">
            <a:extLst>
              <a:ext uri="{FF2B5EF4-FFF2-40B4-BE49-F238E27FC236}">
                <a16:creationId xmlns:a16="http://schemas.microsoft.com/office/drawing/2014/main" id="{22D3E4EC-869C-4BBF-B0EC-C2DCA31439FC}"/>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3" name="Footer Placeholder 2">
            <a:extLst>
              <a:ext uri="{FF2B5EF4-FFF2-40B4-BE49-F238E27FC236}">
                <a16:creationId xmlns:a16="http://schemas.microsoft.com/office/drawing/2014/main" id="{5D793A8E-14B8-4534-832A-F3787F7352F0}"/>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2" name="Date Placeholder 1">
            <a:extLst>
              <a:ext uri="{FF2B5EF4-FFF2-40B4-BE49-F238E27FC236}">
                <a16:creationId xmlns:a16="http://schemas.microsoft.com/office/drawing/2014/main" id="{AA466EFA-EBB1-46E4-BC21-6BD36CBA4E5C}"/>
              </a:ext>
            </a:extLst>
          </p:cNvPr>
          <p:cNvSpPr>
            <a:spLocks noGrp="1"/>
          </p:cNvSpPr>
          <p:nvPr>
            <p:ph type="dt" sz="half" idx="10"/>
          </p:nvPr>
        </p:nvSpPr>
        <p:spPr/>
        <p:txBody>
          <a:bodyPr/>
          <a:lstStyle>
            <a:lvl1pPr>
              <a:defRPr>
                <a:solidFill>
                  <a:schemeClr val="bg1"/>
                </a:solidFill>
              </a:defRPr>
            </a:lvl1pPr>
          </a:lstStyle>
          <a:p>
            <a:r>
              <a:rPr lang="en-US"/>
              <a:t>20XX</a:t>
            </a:r>
            <a:endParaRPr lang="en-US" dirty="0"/>
          </a:p>
        </p:txBody>
      </p:sp>
      <p:pic>
        <p:nvPicPr>
          <p:cNvPr id="9" name="Graphic 8">
            <a:extLst>
              <a:ext uri="{FF2B5EF4-FFF2-40B4-BE49-F238E27FC236}">
                <a16:creationId xmlns:a16="http://schemas.microsoft.com/office/drawing/2014/main" id="{EE2DC116-1C4B-4BAE-B1C8-8EA04BBB8331}"/>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5970122" y="0"/>
            <a:ext cx="6221877" cy="6858000"/>
          </a:xfrm>
          <a:prstGeom prst="rect">
            <a:avLst/>
          </a:prstGeom>
        </p:spPr>
      </p:pic>
    </p:spTree>
    <p:extLst>
      <p:ext uri="{BB962C8B-B14F-4D97-AF65-F5344CB8AC3E}">
        <p14:creationId xmlns:p14="http://schemas.microsoft.com/office/powerpoint/2010/main" val="243480169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Meet Our Team_4-Up">
    <p:bg>
      <p:bgPr>
        <a:solidFill>
          <a:schemeClr val="accent2"/>
        </a:solidFill>
        <a:effectLst/>
      </p:bgPr>
    </p:bg>
    <p:spTree>
      <p:nvGrpSpPr>
        <p:cNvPr id="1" name=""/>
        <p:cNvGrpSpPr/>
        <p:nvPr/>
      </p:nvGrpSpPr>
      <p:grpSpPr>
        <a:xfrm>
          <a:off x="0" y="0"/>
          <a:ext cx="0" cy="0"/>
          <a:chOff x="0" y="0"/>
          <a:chExt cx="0" cy="0"/>
        </a:xfrm>
      </p:grpSpPr>
      <p:grpSp>
        <p:nvGrpSpPr>
          <p:cNvPr id="33" name="Graphic 31">
            <a:extLst>
              <a:ext uri="{FF2B5EF4-FFF2-40B4-BE49-F238E27FC236}">
                <a16:creationId xmlns:a16="http://schemas.microsoft.com/office/drawing/2014/main" id="{CF0790E0-1B60-43FC-9885-BE17713C5134}"/>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34" name="Graphic 31">
              <a:extLst>
                <a:ext uri="{FF2B5EF4-FFF2-40B4-BE49-F238E27FC236}">
                  <a16:creationId xmlns:a16="http://schemas.microsoft.com/office/drawing/2014/main" id="{34F66DF3-E60A-4AA6-B3DB-F4D6D7BB0CA2}"/>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35" name="Graphic 31">
              <a:extLst>
                <a:ext uri="{FF2B5EF4-FFF2-40B4-BE49-F238E27FC236}">
                  <a16:creationId xmlns:a16="http://schemas.microsoft.com/office/drawing/2014/main" id="{EE7F6774-879D-4323-A44D-99E0E5F5A719}"/>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8030753C-2041-4585-A2AE-13937CA09007}"/>
              </a:ext>
            </a:extLst>
          </p:cNvPr>
          <p:cNvSpPr>
            <a:spLocks noGrp="1"/>
          </p:cNvSpPr>
          <p:nvPr>
            <p:ph type="title" hasCustomPrompt="1"/>
          </p:nvPr>
        </p:nvSpPr>
        <p:spPr>
          <a:xfrm>
            <a:off x="753862" y="524565"/>
            <a:ext cx="10941728" cy="576447"/>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10" name="Picture Placeholder 9">
            <a:extLst>
              <a:ext uri="{FF2B5EF4-FFF2-40B4-BE49-F238E27FC236}">
                <a16:creationId xmlns:a16="http://schemas.microsoft.com/office/drawing/2014/main" id="{F5EA5C7E-24B9-4B88-95BD-424B41B48946}"/>
              </a:ext>
            </a:extLst>
          </p:cNvPr>
          <p:cNvSpPr>
            <a:spLocks noGrp="1"/>
          </p:cNvSpPr>
          <p:nvPr>
            <p:ph type="pic" sz="quarter" idx="23" hasCustomPrompt="1"/>
          </p:nvPr>
        </p:nvSpPr>
        <p:spPr>
          <a:xfrm>
            <a:off x="944172" y="2121764"/>
            <a:ext cx="2357652" cy="20025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A4C2DF15-CF4F-4138-B50F-1BF33309B447}"/>
              </a:ext>
            </a:extLst>
          </p:cNvPr>
          <p:cNvSpPr>
            <a:spLocks noGrp="1"/>
          </p:cNvSpPr>
          <p:nvPr>
            <p:ph type="body" sz="quarter" idx="24" hasCustomPrompt="1"/>
          </p:nvPr>
        </p:nvSpPr>
        <p:spPr>
          <a:xfrm>
            <a:off x="94417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2" name="Text Placeholder 17">
            <a:extLst>
              <a:ext uri="{FF2B5EF4-FFF2-40B4-BE49-F238E27FC236}">
                <a16:creationId xmlns:a16="http://schemas.microsoft.com/office/drawing/2014/main" id="{F76B399A-F991-43E9-ACD8-BEE6C345D7FC}"/>
              </a:ext>
            </a:extLst>
          </p:cNvPr>
          <p:cNvSpPr>
            <a:spLocks noGrp="1"/>
          </p:cNvSpPr>
          <p:nvPr>
            <p:ph type="body" sz="quarter" idx="25" hasCustomPrompt="1"/>
          </p:nvPr>
        </p:nvSpPr>
        <p:spPr>
          <a:xfrm>
            <a:off x="94417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3" name="Picture Placeholder 9">
            <a:extLst>
              <a:ext uri="{FF2B5EF4-FFF2-40B4-BE49-F238E27FC236}">
                <a16:creationId xmlns:a16="http://schemas.microsoft.com/office/drawing/2014/main" id="{B1EB9900-27EA-4146-A3BC-990DAA7362EE}"/>
              </a:ext>
            </a:extLst>
          </p:cNvPr>
          <p:cNvSpPr>
            <a:spLocks noGrp="1"/>
          </p:cNvSpPr>
          <p:nvPr>
            <p:ph type="pic" sz="quarter" idx="26" hasCustomPrompt="1"/>
          </p:nvPr>
        </p:nvSpPr>
        <p:spPr>
          <a:xfrm>
            <a:off x="3582316" y="2121764"/>
            <a:ext cx="2357652" cy="20025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F295B36C-312A-4F68-8785-926AF39DEC4E}"/>
              </a:ext>
            </a:extLst>
          </p:cNvPr>
          <p:cNvSpPr>
            <a:spLocks noGrp="1"/>
          </p:cNvSpPr>
          <p:nvPr>
            <p:ph type="body" sz="quarter" idx="27" hasCustomPrompt="1"/>
          </p:nvPr>
        </p:nvSpPr>
        <p:spPr>
          <a:xfrm>
            <a:off x="358231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5" name="Text Placeholder 17">
            <a:extLst>
              <a:ext uri="{FF2B5EF4-FFF2-40B4-BE49-F238E27FC236}">
                <a16:creationId xmlns:a16="http://schemas.microsoft.com/office/drawing/2014/main" id="{5A69567D-C005-4D58-8A97-3779831CA02E}"/>
              </a:ext>
            </a:extLst>
          </p:cNvPr>
          <p:cNvSpPr>
            <a:spLocks noGrp="1"/>
          </p:cNvSpPr>
          <p:nvPr>
            <p:ph type="body" sz="quarter" idx="28" hasCustomPrompt="1"/>
          </p:nvPr>
        </p:nvSpPr>
        <p:spPr>
          <a:xfrm>
            <a:off x="358231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6" name="Picture Placeholder 9">
            <a:extLst>
              <a:ext uri="{FF2B5EF4-FFF2-40B4-BE49-F238E27FC236}">
                <a16:creationId xmlns:a16="http://schemas.microsoft.com/office/drawing/2014/main" id="{64FE9303-BBC0-4C8D-B7AB-5CD3E76A9816}"/>
              </a:ext>
            </a:extLst>
          </p:cNvPr>
          <p:cNvSpPr>
            <a:spLocks noGrp="1"/>
          </p:cNvSpPr>
          <p:nvPr>
            <p:ph type="pic" sz="quarter" idx="32" hasCustomPrompt="1"/>
          </p:nvPr>
        </p:nvSpPr>
        <p:spPr>
          <a:xfrm>
            <a:off x="6220462" y="2121764"/>
            <a:ext cx="2357652" cy="20025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CA8A35E4-E339-4851-8E87-ADD5A47D8B78}"/>
              </a:ext>
            </a:extLst>
          </p:cNvPr>
          <p:cNvSpPr>
            <a:spLocks noGrp="1"/>
          </p:cNvSpPr>
          <p:nvPr>
            <p:ph type="body" sz="quarter" idx="33" hasCustomPrompt="1"/>
          </p:nvPr>
        </p:nvSpPr>
        <p:spPr>
          <a:xfrm>
            <a:off x="622046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8" name="Text Placeholder 17">
            <a:extLst>
              <a:ext uri="{FF2B5EF4-FFF2-40B4-BE49-F238E27FC236}">
                <a16:creationId xmlns:a16="http://schemas.microsoft.com/office/drawing/2014/main" id="{C46C1B6D-3302-4939-ABCB-D64D49E0C0B6}"/>
              </a:ext>
            </a:extLst>
          </p:cNvPr>
          <p:cNvSpPr>
            <a:spLocks noGrp="1"/>
          </p:cNvSpPr>
          <p:nvPr>
            <p:ph type="body" sz="quarter" idx="34" hasCustomPrompt="1"/>
          </p:nvPr>
        </p:nvSpPr>
        <p:spPr>
          <a:xfrm>
            <a:off x="622046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9" name="Picture Placeholder 9">
            <a:extLst>
              <a:ext uri="{FF2B5EF4-FFF2-40B4-BE49-F238E27FC236}">
                <a16:creationId xmlns:a16="http://schemas.microsoft.com/office/drawing/2014/main" id="{3BE0235D-B66F-4F0B-A4C1-5F7D63C93E9D}"/>
              </a:ext>
            </a:extLst>
          </p:cNvPr>
          <p:cNvSpPr>
            <a:spLocks noGrp="1"/>
          </p:cNvSpPr>
          <p:nvPr>
            <p:ph type="pic" sz="quarter" idx="35" hasCustomPrompt="1"/>
          </p:nvPr>
        </p:nvSpPr>
        <p:spPr>
          <a:xfrm>
            <a:off x="8858606" y="2121764"/>
            <a:ext cx="2357652" cy="2002576"/>
          </a:xfrm>
          <a:prstGeom prst="rect">
            <a:avLst/>
          </a:prstGeom>
        </p:spPr>
        <p:txBody>
          <a:bodyPr/>
          <a:lstStyle>
            <a:lvl1pPr marL="0" indent="0" algn="ctr">
              <a:buNone/>
              <a:defRPr/>
            </a:lvl1pPr>
          </a:lstStyle>
          <a:p>
            <a:r>
              <a:rPr lang="en-US" dirty="0"/>
              <a:t>Click to add photo</a:t>
            </a:r>
          </a:p>
        </p:txBody>
      </p:sp>
      <p:sp>
        <p:nvSpPr>
          <p:cNvPr id="20" name="Text Placeholder 17">
            <a:extLst>
              <a:ext uri="{FF2B5EF4-FFF2-40B4-BE49-F238E27FC236}">
                <a16:creationId xmlns:a16="http://schemas.microsoft.com/office/drawing/2014/main" id="{DB1DD411-2914-4927-88D8-49C5F77DBF75}"/>
              </a:ext>
            </a:extLst>
          </p:cNvPr>
          <p:cNvSpPr>
            <a:spLocks noGrp="1"/>
          </p:cNvSpPr>
          <p:nvPr>
            <p:ph type="body" sz="quarter" idx="36" hasCustomPrompt="1"/>
          </p:nvPr>
        </p:nvSpPr>
        <p:spPr>
          <a:xfrm>
            <a:off x="885860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21" name="Text Placeholder 17">
            <a:extLst>
              <a:ext uri="{FF2B5EF4-FFF2-40B4-BE49-F238E27FC236}">
                <a16:creationId xmlns:a16="http://schemas.microsoft.com/office/drawing/2014/main" id="{D913D89D-8800-41B2-9284-538E008D4497}"/>
              </a:ext>
            </a:extLst>
          </p:cNvPr>
          <p:cNvSpPr>
            <a:spLocks noGrp="1"/>
          </p:cNvSpPr>
          <p:nvPr>
            <p:ph type="body" sz="quarter" idx="37" hasCustomPrompt="1"/>
          </p:nvPr>
        </p:nvSpPr>
        <p:spPr>
          <a:xfrm>
            <a:off x="885860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7" name="Slide Number Placeholder 6">
            <a:extLst>
              <a:ext uri="{FF2B5EF4-FFF2-40B4-BE49-F238E27FC236}">
                <a16:creationId xmlns:a16="http://schemas.microsoft.com/office/drawing/2014/main" id="{4A6B141C-4594-45E3-A576-83731131CA8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2D524755-F827-42EA-8E6C-044C8D7B53EB}"/>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Date Placeholder 4">
            <a:extLst>
              <a:ext uri="{FF2B5EF4-FFF2-40B4-BE49-F238E27FC236}">
                <a16:creationId xmlns:a16="http://schemas.microsoft.com/office/drawing/2014/main" id="{115C860E-9305-4F6A-96A9-2F014B27B2D6}"/>
              </a:ext>
            </a:extLst>
          </p:cNvPr>
          <p:cNvSpPr>
            <a:spLocks noGrp="1"/>
          </p:cNvSpPr>
          <p:nvPr>
            <p:ph type="dt" sz="half" idx="10"/>
          </p:nvPr>
        </p:nvSpPr>
        <p:spPr/>
        <p:txBody>
          <a:bodyPr/>
          <a:lstStyle>
            <a:lvl1pPr>
              <a:defRPr>
                <a:solidFill>
                  <a:schemeClr val="bg1"/>
                </a:solidFill>
              </a:defRPr>
            </a:lvl1pPr>
          </a:lstStyle>
          <a:p>
            <a:r>
              <a:rPr lang="en-US"/>
              <a:t>20XX</a:t>
            </a:r>
            <a:endParaRPr lang="en-US" dirty="0"/>
          </a:p>
        </p:txBody>
      </p:sp>
    </p:spTree>
    <p:extLst>
      <p:ext uri="{BB962C8B-B14F-4D97-AF65-F5344CB8AC3E}">
        <p14:creationId xmlns:p14="http://schemas.microsoft.com/office/powerpoint/2010/main" val="2493765263"/>
      </p:ext>
    </p:extLst>
  </p:cSld>
  <p:clrMapOvr>
    <a:masterClrMapping/>
  </p:clrMapOvr>
</p:sldLayout>
</file>

<file path=ppt/slideLayouts/slideLayout914.xml><?xml version="1.0" encoding="utf-8"?>
<p:sldLayout xmlns:a="http://schemas.openxmlformats.org/drawingml/2006/main" xmlns:r="http://schemas.openxmlformats.org/officeDocument/2006/relationships" xmlns:p="http://schemas.openxmlformats.org/presentationml/2006/main" preserve="1" userDrawn="1">
  <p:cSld name="Meet The Team_8-Up">
    <p:bg>
      <p:bgPr>
        <a:solidFill>
          <a:schemeClr val="accent2"/>
        </a:solidFill>
        <a:effectLst/>
      </p:bgPr>
    </p:bg>
    <p:spTree>
      <p:nvGrpSpPr>
        <p:cNvPr id="1" name=""/>
        <p:cNvGrpSpPr/>
        <p:nvPr/>
      </p:nvGrpSpPr>
      <p:grpSpPr>
        <a:xfrm>
          <a:off x="0" y="0"/>
          <a:ext cx="0" cy="0"/>
          <a:chOff x="0" y="0"/>
          <a:chExt cx="0" cy="0"/>
        </a:xfrm>
      </p:grpSpPr>
      <p:grpSp>
        <p:nvGrpSpPr>
          <p:cNvPr id="19" name="Graphic 31">
            <a:extLst>
              <a:ext uri="{FF2B5EF4-FFF2-40B4-BE49-F238E27FC236}">
                <a16:creationId xmlns:a16="http://schemas.microsoft.com/office/drawing/2014/main" id="{1E04AE1B-EA25-4B01-8936-C5A4E253B4AA}"/>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20" name="Graphic 31">
              <a:extLst>
                <a:ext uri="{FF2B5EF4-FFF2-40B4-BE49-F238E27FC236}">
                  <a16:creationId xmlns:a16="http://schemas.microsoft.com/office/drawing/2014/main" id="{22105375-AFBE-4CFC-B01F-D4EDF8518F26}"/>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21" name="Graphic 31">
              <a:extLst>
                <a:ext uri="{FF2B5EF4-FFF2-40B4-BE49-F238E27FC236}">
                  <a16:creationId xmlns:a16="http://schemas.microsoft.com/office/drawing/2014/main" id="{0E3207F4-D40C-44E6-8726-1386115F5870}"/>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E1C1735E-0205-42E3-A5CB-FC6DF991AC34}"/>
              </a:ext>
            </a:extLst>
          </p:cNvPr>
          <p:cNvSpPr>
            <a:spLocks noGrp="1"/>
          </p:cNvSpPr>
          <p:nvPr>
            <p:ph type="title" hasCustomPrompt="1"/>
          </p:nvPr>
        </p:nvSpPr>
        <p:spPr>
          <a:xfrm>
            <a:off x="968829" y="523748"/>
            <a:ext cx="10515600" cy="556795"/>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58" name="Picture Placeholder 9">
            <a:extLst>
              <a:ext uri="{FF2B5EF4-FFF2-40B4-BE49-F238E27FC236}">
                <a16:creationId xmlns:a16="http://schemas.microsoft.com/office/drawing/2014/main" id="{92A77282-5267-4F71-A0BF-DF82ED909EC1}"/>
              </a:ext>
            </a:extLst>
          </p:cNvPr>
          <p:cNvSpPr>
            <a:spLocks noGrp="1"/>
          </p:cNvSpPr>
          <p:nvPr>
            <p:ph type="pic" sz="quarter" idx="57" hasCustomPrompt="1"/>
          </p:nvPr>
        </p:nvSpPr>
        <p:spPr>
          <a:xfrm>
            <a:off x="1620451" y="1520596"/>
            <a:ext cx="1412050" cy="1147276"/>
          </a:xfrm>
          <a:prstGeom prst="rect">
            <a:avLst/>
          </a:prstGeom>
        </p:spPr>
        <p:txBody>
          <a:bodyPr/>
          <a:lstStyle>
            <a:lvl1pPr marL="0" indent="0" algn="ctr">
              <a:buNone/>
              <a:defRPr/>
            </a:lvl1pPr>
          </a:lstStyle>
          <a:p>
            <a:r>
              <a:rPr lang="en-US" dirty="0"/>
              <a:t>Click to add photo</a:t>
            </a:r>
          </a:p>
        </p:txBody>
      </p:sp>
      <p:sp>
        <p:nvSpPr>
          <p:cNvPr id="56" name="Text Placeholder 17">
            <a:extLst>
              <a:ext uri="{FF2B5EF4-FFF2-40B4-BE49-F238E27FC236}">
                <a16:creationId xmlns:a16="http://schemas.microsoft.com/office/drawing/2014/main" id="{3EA4E6FE-F090-4542-81C0-C6D241E74689}"/>
              </a:ext>
            </a:extLst>
          </p:cNvPr>
          <p:cNvSpPr>
            <a:spLocks noGrp="1"/>
          </p:cNvSpPr>
          <p:nvPr>
            <p:ph type="body" sz="quarter" idx="55" hasCustomPrompt="1"/>
          </p:nvPr>
        </p:nvSpPr>
        <p:spPr>
          <a:xfrm>
            <a:off x="1291631" y="267305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7" name="Text Placeholder 17">
            <a:extLst>
              <a:ext uri="{FF2B5EF4-FFF2-40B4-BE49-F238E27FC236}">
                <a16:creationId xmlns:a16="http://schemas.microsoft.com/office/drawing/2014/main" id="{E99767A9-AC54-4743-BBA3-FB9452700C74}"/>
              </a:ext>
            </a:extLst>
          </p:cNvPr>
          <p:cNvSpPr>
            <a:spLocks noGrp="1"/>
          </p:cNvSpPr>
          <p:nvPr>
            <p:ph type="body" sz="quarter" idx="56" hasCustomPrompt="1"/>
          </p:nvPr>
        </p:nvSpPr>
        <p:spPr>
          <a:xfrm>
            <a:off x="1291631" y="314850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59" name="Picture Placeholder 9">
            <a:extLst>
              <a:ext uri="{FF2B5EF4-FFF2-40B4-BE49-F238E27FC236}">
                <a16:creationId xmlns:a16="http://schemas.microsoft.com/office/drawing/2014/main" id="{E8AE39FE-294D-4DF3-8C81-E1072C748094}"/>
              </a:ext>
            </a:extLst>
          </p:cNvPr>
          <p:cNvSpPr>
            <a:spLocks noGrp="1"/>
          </p:cNvSpPr>
          <p:nvPr>
            <p:ph type="pic" sz="quarter" idx="58" hasCustomPrompt="1"/>
          </p:nvPr>
        </p:nvSpPr>
        <p:spPr>
          <a:xfrm>
            <a:off x="4119392" y="1520596"/>
            <a:ext cx="1412050" cy="1147276"/>
          </a:xfrm>
          <a:prstGeom prst="rect">
            <a:avLst/>
          </a:prstGeom>
        </p:spPr>
        <p:txBody>
          <a:bodyPr/>
          <a:lstStyle>
            <a:lvl1pPr marL="0" indent="0" algn="ctr">
              <a:buNone/>
              <a:defRPr/>
            </a:lvl1pPr>
          </a:lstStyle>
          <a:p>
            <a:r>
              <a:rPr lang="en-US" dirty="0"/>
              <a:t>Click to add photo</a:t>
            </a:r>
          </a:p>
        </p:txBody>
      </p:sp>
      <p:sp>
        <p:nvSpPr>
          <p:cNvPr id="62" name="Text Placeholder 17">
            <a:extLst>
              <a:ext uri="{FF2B5EF4-FFF2-40B4-BE49-F238E27FC236}">
                <a16:creationId xmlns:a16="http://schemas.microsoft.com/office/drawing/2014/main" id="{1707D82F-527A-4E2B-A75C-1AAA60F6634B}"/>
              </a:ext>
            </a:extLst>
          </p:cNvPr>
          <p:cNvSpPr>
            <a:spLocks noGrp="1"/>
          </p:cNvSpPr>
          <p:nvPr>
            <p:ph type="body" sz="quarter" idx="61" hasCustomPrompt="1"/>
          </p:nvPr>
        </p:nvSpPr>
        <p:spPr>
          <a:xfrm>
            <a:off x="3791533" y="267414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3" name="Text Placeholder 17">
            <a:extLst>
              <a:ext uri="{FF2B5EF4-FFF2-40B4-BE49-F238E27FC236}">
                <a16:creationId xmlns:a16="http://schemas.microsoft.com/office/drawing/2014/main" id="{5BBF407E-9CF1-4FD6-B672-644EDFEDD639}"/>
              </a:ext>
            </a:extLst>
          </p:cNvPr>
          <p:cNvSpPr>
            <a:spLocks noGrp="1"/>
          </p:cNvSpPr>
          <p:nvPr>
            <p:ph type="body" sz="quarter" idx="62" hasCustomPrompt="1"/>
          </p:nvPr>
        </p:nvSpPr>
        <p:spPr>
          <a:xfrm>
            <a:off x="3791533" y="314959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0" name="Picture Placeholder 9">
            <a:extLst>
              <a:ext uri="{FF2B5EF4-FFF2-40B4-BE49-F238E27FC236}">
                <a16:creationId xmlns:a16="http://schemas.microsoft.com/office/drawing/2014/main" id="{1A3ECF3D-730A-4424-B01D-D8F4C0DA9491}"/>
              </a:ext>
            </a:extLst>
          </p:cNvPr>
          <p:cNvSpPr>
            <a:spLocks noGrp="1"/>
          </p:cNvSpPr>
          <p:nvPr>
            <p:ph type="pic" sz="quarter" idx="59" hasCustomPrompt="1"/>
          </p:nvPr>
        </p:nvSpPr>
        <p:spPr>
          <a:xfrm>
            <a:off x="6549002" y="1520596"/>
            <a:ext cx="1412049" cy="1147276"/>
          </a:xfrm>
          <a:prstGeom prst="rect">
            <a:avLst/>
          </a:prstGeom>
        </p:spPr>
        <p:txBody>
          <a:bodyPr/>
          <a:lstStyle>
            <a:lvl1pPr marL="0" indent="0" algn="ctr">
              <a:buNone/>
              <a:defRPr/>
            </a:lvl1pPr>
          </a:lstStyle>
          <a:p>
            <a:r>
              <a:rPr lang="en-US" dirty="0"/>
              <a:t>Click to add photo</a:t>
            </a:r>
          </a:p>
        </p:txBody>
      </p:sp>
      <p:sp>
        <p:nvSpPr>
          <p:cNvPr id="64" name="Text Placeholder 17">
            <a:extLst>
              <a:ext uri="{FF2B5EF4-FFF2-40B4-BE49-F238E27FC236}">
                <a16:creationId xmlns:a16="http://schemas.microsoft.com/office/drawing/2014/main" id="{225B5D42-F20D-409F-8623-A64142EC2C45}"/>
              </a:ext>
            </a:extLst>
          </p:cNvPr>
          <p:cNvSpPr>
            <a:spLocks noGrp="1"/>
          </p:cNvSpPr>
          <p:nvPr>
            <p:ph type="body" sz="quarter" idx="63" hasCustomPrompt="1"/>
          </p:nvPr>
        </p:nvSpPr>
        <p:spPr>
          <a:xfrm>
            <a:off x="6323796" y="266787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5" name="Text Placeholder 17">
            <a:extLst>
              <a:ext uri="{FF2B5EF4-FFF2-40B4-BE49-F238E27FC236}">
                <a16:creationId xmlns:a16="http://schemas.microsoft.com/office/drawing/2014/main" id="{D20F4DBB-A572-46A8-A5B4-3BA6B7FC2B46}"/>
              </a:ext>
            </a:extLst>
          </p:cNvPr>
          <p:cNvSpPr>
            <a:spLocks noGrp="1"/>
          </p:cNvSpPr>
          <p:nvPr>
            <p:ph type="body" sz="quarter" idx="64" hasCustomPrompt="1"/>
          </p:nvPr>
        </p:nvSpPr>
        <p:spPr>
          <a:xfrm>
            <a:off x="6323796" y="314331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1" name="Picture Placeholder 9">
            <a:extLst>
              <a:ext uri="{FF2B5EF4-FFF2-40B4-BE49-F238E27FC236}">
                <a16:creationId xmlns:a16="http://schemas.microsoft.com/office/drawing/2014/main" id="{91595987-3A61-4A00-9863-883E32AD8340}"/>
              </a:ext>
            </a:extLst>
          </p:cNvPr>
          <p:cNvSpPr>
            <a:spLocks noGrp="1"/>
          </p:cNvSpPr>
          <p:nvPr>
            <p:ph type="pic" sz="quarter" idx="60" hasCustomPrompt="1"/>
          </p:nvPr>
        </p:nvSpPr>
        <p:spPr>
          <a:xfrm>
            <a:off x="9174860" y="1520596"/>
            <a:ext cx="1412049" cy="1147276"/>
          </a:xfrm>
          <a:prstGeom prst="rect">
            <a:avLst/>
          </a:prstGeom>
        </p:spPr>
        <p:txBody>
          <a:bodyPr/>
          <a:lstStyle>
            <a:lvl1pPr marL="0" indent="0" algn="ctr">
              <a:buNone/>
              <a:defRPr/>
            </a:lvl1pPr>
          </a:lstStyle>
          <a:p>
            <a:r>
              <a:rPr lang="en-US" dirty="0"/>
              <a:t>Click to add photo</a:t>
            </a:r>
          </a:p>
        </p:txBody>
      </p:sp>
      <p:sp>
        <p:nvSpPr>
          <p:cNvPr id="66" name="Text Placeholder 17">
            <a:extLst>
              <a:ext uri="{FF2B5EF4-FFF2-40B4-BE49-F238E27FC236}">
                <a16:creationId xmlns:a16="http://schemas.microsoft.com/office/drawing/2014/main" id="{B38C024F-59AC-4BC0-9508-BEBF057E1A91}"/>
              </a:ext>
            </a:extLst>
          </p:cNvPr>
          <p:cNvSpPr>
            <a:spLocks noGrp="1"/>
          </p:cNvSpPr>
          <p:nvPr>
            <p:ph type="body" sz="quarter" idx="65" hasCustomPrompt="1"/>
          </p:nvPr>
        </p:nvSpPr>
        <p:spPr>
          <a:xfrm>
            <a:off x="8846039" y="26669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7" name="Text Placeholder 17">
            <a:extLst>
              <a:ext uri="{FF2B5EF4-FFF2-40B4-BE49-F238E27FC236}">
                <a16:creationId xmlns:a16="http://schemas.microsoft.com/office/drawing/2014/main" id="{BDB9CAD8-A37F-40F0-9C11-F79C660A79D7}"/>
              </a:ext>
            </a:extLst>
          </p:cNvPr>
          <p:cNvSpPr>
            <a:spLocks noGrp="1"/>
          </p:cNvSpPr>
          <p:nvPr>
            <p:ph type="body" sz="quarter" idx="66" hasCustomPrompt="1"/>
          </p:nvPr>
        </p:nvSpPr>
        <p:spPr>
          <a:xfrm>
            <a:off x="8846039" y="314235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8" name="Picture Placeholder 9">
            <a:extLst>
              <a:ext uri="{FF2B5EF4-FFF2-40B4-BE49-F238E27FC236}">
                <a16:creationId xmlns:a16="http://schemas.microsoft.com/office/drawing/2014/main" id="{4CC2980B-7671-4F8C-BADD-CF2C88294E85}"/>
              </a:ext>
            </a:extLst>
          </p:cNvPr>
          <p:cNvSpPr>
            <a:spLocks noGrp="1"/>
          </p:cNvSpPr>
          <p:nvPr>
            <p:ph type="pic" sz="quarter" idx="40" hasCustomPrompt="1"/>
          </p:nvPr>
        </p:nvSpPr>
        <p:spPr>
          <a:xfrm>
            <a:off x="1620451" y="3853061"/>
            <a:ext cx="1412050" cy="1147276"/>
          </a:xfrm>
          <a:prstGeom prst="rect">
            <a:avLst/>
          </a:prstGeom>
        </p:spPr>
        <p:txBody>
          <a:bodyPr/>
          <a:lstStyle>
            <a:lvl1pPr marL="0" indent="0" algn="ctr">
              <a:buNone/>
              <a:defRPr/>
            </a:lvl1pPr>
          </a:lstStyle>
          <a:p>
            <a:r>
              <a:rPr lang="en-US" dirty="0"/>
              <a:t>Click to add photo</a:t>
            </a:r>
          </a:p>
        </p:txBody>
      </p:sp>
      <p:sp>
        <p:nvSpPr>
          <p:cNvPr id="30" name="Text Placeholder 17">
            <a:extLst>
              <a:ext uri="{FF2B5EF4-FFF2-40B4-BE49-F238E27FC236}">
                <a16:creationId xmlns:a16="http://schemas.microsoft.com/office/drawing/2014/main" id="{E962E00C-0CE9-4ED2-8C51-91478F777607}"/>
              </a:ext>
            </a:extLst>
          </p:cNvPr>
          <p:cNvSpPr>
            <a:spLocks noGrp="1"/>
          </p:cNvSpPr>
          <p:nvPr>
            <p:ph type="body" sz="quarter" idx="30" hasCustomPrompt="1"/>
          </p:nvPr>
        </p:nvSpPr>
        <p:spPr>
          <a:xfrm>
            <a:off x="1291631" y="500552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31" name="Text Placeholder 17">
            <a:extLst>
              <a:ext uri="{FF2B5EF4-FFF2-40B4-BE49-F238E27FC236}">
                <a16:creationId xmlns:a16="http://schemas.microsoft.com/office/drawing/2014/main" id="{285E7C77-6013-467F-AA0B-DB65984B251D}"/>
              </a:ext>
            </a:extLst>
          </p:cNvPr>
          <p:cNvSpPr>
            <a:spLocks noGrp="1"/>
          </p:cNvSpPr>
          <p:nvPr>
            <p:ph type="body" sz="quarter" idx="31" hasCustomPrompt="1"/>
          </p:nvPr>
        </p:nvSpPr>
        <p:spPr>
          <a:xfrm>
            <a:off x="1291631" y="548096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9" name="Picture Placeholder 9">
            <a:extLst>
              <a:ext uri="{FF2B5EF4-FFF2-40B4-BE49-F238E27FC236}">
                <a16:creationId xmlns:a16="http://schemas.microsoft.com/office/drawing/2014/main" id="{7D6F633A-FD80-4D2C-8476-8100D39C6B64}"/>
              </a:ext>
            </a:extLst>
          </p:cNvPr>
          <p:cNvSpPr>
            <a:spLocks noGrp="1"/>
          </p:cNvSpPr>
          <p:nvPr>
            <p:ph type="pic" sz="quarter" idx="41" hasCustomPrompt="1"/>
          </p:nvPr>
        </p:nvSpPr>
        <p:spPr>
          <a:xfrm>
            <a:off x="4119392" y="3853061"/>
            <a:ext cx="1412050" cy="1147276"/>
          </a:xfrm>
          <a:prstGeom prst="rect">
            <a:avLst/>
          </a:prstGeom>
        </p:spPr>
        <p:txBody>
          <a:bodyPr/>
          <a:lstStyle>
            <a:lvl1pPr marL="0" indent="0" algn="ctr">
              <a:buNone/>
              <a:defRPr/>
            </a:lvl1pPr>
          </a:lstStyle>
          <a:p>
            <a:r>
              <a:rPr lang="en-US" dirty="0"/>
              <a:t>Click to add photo</a:t>
            </a:r>
          </a:p>
        </p:txBody>
      </p:sp>
      <p:sp>
        <p:nvSpPr>
          <p:cNvPr id="50" name="Text Placeholder 17">
            <a:extLst>
              <a:ext uri="{FF2B5EF4-FFF2-40B4-BE49-F238E27FC236}">
                <a16:creationId xmlns:a16="http://schemas.microsoft.com/office/drawing/2014/main" id="{534B036E-ECDB-4305-8A01-66F6D547169A}"/>
              </a:ext>
            </a:extLst>
          </p:cNvPr>
          <p:cNvSpPr>
            <a:spLocks noGrp="1"/>
          </p:cNvSpPr>
          <p:nvPr>
            <p:ph type="body" sz="quarter" idx="49" hasCustomPrompt="1"/>
          </p:nvPr>
        </p:nvSpPr>
        <p:spPr>
          <a:xfrm>
            <a:off x="3791533" y="50066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1" name="Text Placeholder 17">
            <a:extLst>
              <a:ext uri="{FF2B5EF4-FFF2-40B4-BE49-F238E27FC236}">
                <a16:creationId xmlns:a16="http://schemas.microsoft.com/office/drawing/2014/main" id="{F074C60B-FADB-4F44-B718-C0687D1D4367}"/>
              </a:ext>
            </a:extLst>
          </p:cNvPr>
          <p:cNvSpPr>
            <a:spLocks noGrp="1"/>
          </p:cNvSpPr>
          <p:nvPr>
            <p:ph type="body" sz="quarter" idx="50" hasCustomPrompt="1"/>
          </p:nvPr>
        </p:nvSpPr>
        <p:spPr>
          <a:xfrm>
            <a:off x="3791533" y="548205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0" name="Picture Placeholder 9">
            <a:extLst>
              <a:ext uri="{FF2B5EF4-FFF2-40B4-BE49-F238E27FC236}">
                <a16:creationId xmlns:a16="http://schemas.microsoft.com/office/drawing/2014/main" id="{A34BA53B-3CF1-462B-979A-000E74575C14}"/>
              </a:ext>
            </a:extLst>
          </p:cNvPr>
          <p:cNvSpPr>
            <a:spLocks noGrp="1"/>
          </p:cNvSpPr>
          <p:nvPr>
            <p:ph type="pic" sz="quarter" idx="42" hasCustomPrompt="1"/>
          </p:nvPr>
        </p:nvSpPr>
        <p:spPr>
          <a:xfrm>
            <a:off x="6549002" y="3853061"/>
            <a:ext cx="1412049" cy="1147276"/>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B1AAC15F-0501-4CB6-BA46-F9C01D493E97}"/>
              </a:ext>
            </a:extLst>
          </p:cNvPr>
          <p:cNvSpPr>
            <a:spLocks noGrp="1"/>
          </p:cNvSpPr>
          <p:nvPr>
            <p:ph type="body" sz="quarter" idx="51" hasCustomPrompt="1"/>
          </p:nvPr>
        </p:nvSpPr>
        <p:spPr>
          <a:xfrm>
            <a:off x="6323796" y="500033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3" name="Text Placeholder 17">
            <a:extLst>
              <a:ext uri="{FF2B5EF4-FFF2-40B4-BE49-F238E27FC236}">
                <a16:creationId xmlns:a16="http://schemas.microsoft.com/office/drawing/2014/main" id="{2C0B84A3-071D-46B3-B912-276ED1F152E9}"/>
              </a:ext>
            </a:extLst>
          </p:cNvPr>
          <p:cNvSpPr>
            <a:spLocks noGrp="1"/>
          </p:cNvSpPr>
          <p:nvPr>
            <p:ph type="body" sz="quarter" idx="52" hasCustomPrompt="1"/>
          </p:nvPr>
        </p:nvSpPr>
        <p:spPr>
          <a:xfrm>
            <a:off x="6323796" y="547578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6" name="Picture Placeholder 9">
            <a:extLst>
              <a:ext uri="{FF2B5EF4-FFF2-40B4-BE49-F238E27FC236}">
                <a16:creationId xmlns:a16="http://schemas.microsoft.com/office/drawing/2014/main" id="{447CE363-8048-45D8-BC95-4E89354EF492}"/>
              </a:ext>
            </a:extLst>
          </p:cNvPr>
          <p:cNvSpPr>
            <a:spLocks noGrp="1"/>
          </p:cNvSpPr>
          <p:nvPr>
            <p:ph type="pic" sz="quarter" idx="48" hasCustomPrompt="1"/>
          </p:nvPr>
        </p:nvSpPr>
        <p:spPr>
          <a:xfrm>
            <a:off x="9174860" y="3853061"/>
            <a:ext cx="1412049" cy="1147276"/>
          </a:xfrm>
          <a:prstGeom prst="rect">
            <a:avLst/>
          </a:prstGeom>
        </p:spPr>
        <p:txBody>
          <a:bodyPr/>
          <a:lstStyle>
            <a:lvl1pPr marL="0" indent="0" algn="ctr">
              <a:buNone/>
              <a:defRPr/>
            </a:lvl1pPr>
          </a:lstStyle>
          <a:p>
            <a:r>
              <a:rPr lang="en-US" dirty="0"/>
              <a:t>Click to add photo</a:t>
            </a:r>
          </a:p>
        </p:txBody>
      </p:sp>
      <p:sp>
        <p:nvSpPr>
          <p:cNvPr id="54" name="Text Placeholder 17">
            <a:extLst>
              <a:ext uri="{FF2B5EF4-FFF2-40B4-BE49-F238E27FC236}">
                <a16:creationId xmlns:a16="http://schemas.microsoft.com/office/drawing/2014/main" id="{EEB77DBC-08C4-4B28-9828-330891407619}"/>
              </a:ext>
            </a:extLst>
          </p:cNvPr>
          <p:cNvSpPr>
            <a:spLocks noGrp="1"/>
          </p:cNvSpPr>
          <p:nvPr>
            <p:ph type="body" sz="quarter" idx="53" hasCustomPrompt="1"/>
          </p:nvPr>
        </p:nvSpPr>
        <p:spPr>
          <a:xfrm>
            <a:off x="8846039" y="499937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5" name="Text Placeholder 17">
            <a:extLst>
              <a:ext uri="{FF2B5EF4-FFF2-40B4-BE49-F238E27FC236}">
                <a16:creationId xmlns:a16="http://schemas.microsoft.com/office/drawing/2014/main" id="{C4D2FA18-AB3C-482C-AA57-12C2463265A6}"/>
              </a:ext>
            </a:extLst>
          </p:cNvPr>
          <p:cNvSpPr>
            <a:spLocks noGrp="1"/>
          </p:cNvSpPr>
          <p:nvPr>
            <p:ph type="body" sz="quarter" idx="54" hasCustomPrompt="1"/>
          </p:nvPr>
        </p:nvSpPr>
        <p:spPr>
          <a:xfrm>
            <a:off x="8846039" y="547482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7" name="Slide Number Placeholder 6">
            <a:extLst>
              <a:ext uri="{FF2B5EF4-FFF2-40B4-BE49-F238E27FC236}">
                <a16:creationId xmlns:a16="http://schemas.microsoft.com/office/drawing/2014/main" id="{485FF793-7D5A-4D82-9EB0-6D4ED7DE952A}"/>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489EE964-1EA4-4134-AB68-1D151221340E}"/>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Date Placeholder 4">
            <a:extLst>
              <a:ext uri="{FF2B5EF4-FFF2-40B4-BE49-F238E27FC236}">
                <a16:creationId xmlns:a16="http://schemas.microsoft.com/office/drawing/2014/main" id="{F8DAF8D0-8415-4A9D-B4F5-92650ECA219C}"/>
              </a:ext>
            </a:extLst>
          </p:cNvPr>
          <p:cNvSpPr>
            <a:spLocks noGrp="1"/>
          </p:cNvSpPr>
          <p:nvPr>
            <p:ph type="dt" sz="half" idx="10"/>
          </p:nvPr>
        </p:nvSpPr>
        <p:spPr/>
        <p:txBody>
          <a:bodyPr/>
          <a:lstStyle>
            <a:lvl1pPr>
              <a:defRPr>
                <a:solidFill>
                  <a:schemeClr val="bg1"/>
                </a:solidFill>
              </a:defRPr>
            </a:lvl1pPr>
          </a:lstStyle>
          <a:p>
            <a:r>
              <a:rPr lang="en-US"/>
              <a:t>20XX</a:t>
            </a:r>
            <a:endParaRPr lang="en-US" dirty="0"/>
          </a:p>
        </p:txBody>
      </p:sp>
    </p:spTree>
    <p:extLst>
      <p:ext uri="{BB962C8B-B14F-4D97-AF65-F5344CB8AC3E}">
        <p14:creationId xmlns:p14="http://schemas.microsoft.com/office/powerpoint/2010/main" val="2112780952"/>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1.xml" Id="rId8" /><Relationship Type="http://schemas.openxmlformats.org/officeDocument/2006/relationships/slideLayout" Target="/ppt/slideLayouts/slideLayout132.xml" Id="rId13" /><Relationship Type="http://schemas.openxmlformats.org/officeDocument/2006/relationships/slideLayout" Target="/ppt/slideLayouts/slideLayout33.xml" Id="rId3" /><Relationship Type="http://schemas.openxmlformats.org/officeDocument/2006/relationships/slideLayout" Target="/ppt/slideLayouts/slideLayout74.xml" Id="rId7" /><Relationship Type="http://schemas.openxmlformats.org/officeDocument/2006/relationships/slideLayout" Target="/ppt/slideLayouts/slideLayout125.xml" Id="rId12" /><Relationship Type="http://schemas.openxmlformats.org/officeDocument/2006/relationships/slideLayout" Target="/ppt/slideLayouts/slideLayout26.xml" Id="rId2" /><Relationship Type="http://schemas.openxmlformats.org/officeDocument/2006/relationships/theme" Target="/ppt/theme/theme11.xml" Id="rId16" /><Relationship Type="http://schemas.openxmlformats.org/officeDocument/2006/relationships/slideLayout" Target="/ppt/slideLayouts/slideLayout17.xml" Id="rId1" /><Relationship Type="http://schemas.openxmlformats.org/officeDocument/2006/relationships/slideLayout" Target="/ppt/slideLayouts/slideLayout68.xml" Id="rId6" /><Relationship Type="http://schemas.openxmlformats.org/officeDocument/2006/relationships/slideLayout" Target="/ppt/slideLayouts/slideLayout119.xml" Id="rId11" /><Relationship Type="http://schemas.openxmlformats.org/officeDocument/2006/relationships/slideLayout" Target="/ppt/slideLayouts/slideLayout510.xml" Id="rId5" /><Relationship Type="http://schemas.openxmlformats.org/officeDocument/2006/relationships/slideLayout" Target="/ppt/slideLayouts/slideLayout1511.xml" Id="rId15" /><Relationship Type="http://schemas.openxmlformats.org/officeDocument/2006/relationships/slideLayout" Target="/ppt/slideLayouts/slideLayout1012.xml" Id="rId10" /><Relationship Type="http://schemas.openxmlformats.org/officeDocument/2006/relationships/slideLayout" Target="/ppt/slideLayouts/slideLayout413.xml" Id="rId4" /><Relationship Type="http://schemas.openxmlformats.org/officeDocument/2006/relationships/slideLayout" Target="/ppt/slideLayouts/slideLayout914.xml" Id="rId9" /><Relationship Type="http://schemas.openxmlformats.org/officeDocument/2006/relationships/slideLayout" Target="/ppt/slideLayouts/slideLayout1415.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42C545-ABF3-4111-9C70-0C513622F8E9}"/>
              </a:ext>
            </a:extLst>
          </p:cNvPr>
          <p:cNvSpPr>
            <a:spLocks noGrp="1"/>
          </p:cNvSpPr>
          <p:nvPr>
            <p:ph type="dt" sz="half" idx="2"/>
          </p:nvPr>
        </p:nvSpPr>
        <p:spPr>
          <a:xfrm>
            <a:off x="8952390" y="6356350"/>
            <a:ext cx="2743200" cy="365125"/>
          </a:xfrm>
          <a:prstGeom prst="rect">
            <a:avLst/>
          </a:prstGeom>
        </p:spPr>
        <p:txBody>
          <a:bodyPr vert="horz" lIns="91440" tIns="45720" rIns="91440" bIns="45720" rtlCol="0" anchor="ctr"/>
          <a:lstStyle>
            <a:lvl1pPr algn="r">
              <a:defRPr sz="1000" cap="all" spc="200" baseline="0">
                <a:solidFill>
                  <a:schemeClr val="tx1"/>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2EA851B-24D4-40F7-88DA-C06AE1709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200" baseline="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2B107E50-40B2-4772-B85C-0CC91BEBC202}"/>
              </a:ext>
            </a:extLst>
          </p:cNvPr>
          <p:cNvSpPr>
            <a:spLocks noGrp="1"/>
          </p:cNvSpPr>
          <p:nvPr>
            <p:ph type="sldNum" sz="quarter" idx="4"/>
          </p:nvPr>
        </p:nvSpPr>
        <p:spPr>
          <a:xfrm>
            <a:off x="753862" y="6356350"/>
            <a:ext cx="2743200" cy="365125"/>
          </a:xfrm>
          <a:prstGeom prst="rect">
            <a:avLst/>
          </a:prstGeom>
        </p:spPr>
        <p:txBody>
          <a:bodyPr vert="horz" lIns="91440" tIns="45720" rIns="91440" bIns="45720" rtlCol="0" anchor="ctr"/>
          <a:lstStyle>
            <a:lvl1pPr algn="l">
              <a:defRPr sz="1000" b="0" spc="200" baseline="0">
                <a:solidFill>
                  <a:schemeClr val="tx1"/>
                </a:solidFill>
                <a:latin typeface="+mj-lt"/>
              </a:defRPr>
            </a:lvl1pPr>
          </a:lstStyle>
          <a:p>
            <a:fld id="{7A9E80BB-C0DF-4F1B-8821-E3FD53412EFF}" type="slidenum">
              <a:rPr lang="en-US" smtClean="0"/>
              <a:pPr/>
              <a:t>‹#›</a:t>
            </a:fld>
            <a:endParaRPr lang="en-US" dirty="0"/>
          </a:p>
        </p:txBody>
      </p:sp>
    </p:spTree>
    <p:extLst>
      <p:ext uri="{BB962C8B-B14F-4D97-AF65-F5344CB8AC3E}">
        <p14:creationId xmlns:p14="http://schemas.microsoft.com/office/powerpoint/2010/main" val="110049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8.xml.rels>&#65279;<?xml version="1.0" encoding="utf-8"?><Relationships xmlns="http://schemas.openxmlformats.org/package/2006/relationships"><Relationship Type="http://schemas.openxmlformats.org/officeDocument/2006/relationships/diagramLayout" Target="/ppt/diagrams/layout11.xml" Id="rId3" /><Relationship Type="http://schemas.openxmlformats.org/officeDocument/2006/relationships/diagramData" Target="/ppt/diagrams/data11.xml" Id="rId2" /><Relationship Type="http://schemas.openxmlformats.org/officeDocument/2006/relationships/slideLayout" Target="/ppt/slideLayouts/slideLayout119.xml" Id="rId1" /><Relationship Type="http://schemas.microsoft.com/office/2007/relationships/diagramDrawing" Target="/ppt/diagrams/drawing1.xml" Id="rId6" /><Relationship Type="http://schemas.openxmlformats.org/officeDocument/2006/relationships/diagramColors" Target="/ppt/diagrams/colors11.xml" Id="rId5" /><Relationship Type="http://schemas.openxmlformats.org/officeDocument/2006/relationships/diagramQuickStyle" Target="/ppt/diagrams/quickStyle11.xml" Id="rId4" /></Relationships>
</file>

<file path=ppt/slides/_rels/slide115.xml.rels>&#65279;<?xml version="1.0" encoding="utf-8"?><Relationships xmlns="http://schemas.openxmlformats.org/package/2006/relationships"><Relationship Type="http://schemas.openxmlformats.org/officeDocument/2006/relationships/slideLayout" Target="/ppt/slideLayouts/slideLayout125.xml" Id="rId1" /></Relationships>
</file>

<file path=ppt/slides/_rels/slide122.xml.rels>&#65279;<?xml version="1.0" encoding="utf-8"?><Relationships xmlns="http://schemas.openxmlformats.org/package/2006/relationships"><Relationship Type="http://schemas.openxmlformats.org/officeDocument/2006/relationships/slideLayout" Target="/ppt/slideLayouts/slideLayout132.xml" Id="rId1" /></Relationships>
</file>

<file path=ppt/slides/_rels/slide1314.xml.rels>&#65279;<?xml version="1.0" encoding="utf-8"?><Relationships xmlns="http://schemas.openxmlformats.org/package/2006/relationships"><Relationship Type="http://schemas.openxmlformats.org/officeDocument/2006/relationships/image" Target="/ppt/media/image3515.png" Id="rId3" /><Relationship Type="http://schemas.openxmlformats.org/officeDocument/2006/relationships/image" Target="/ppt/media/image3416.png" Id="rId2" /><Relationship Type="http://schemas.openxmlformats.org/officeDocument/2006/relationships/slideLayout" Target="/ppt/slideLayouts/slideLayout1415.xml" Id="rId1" /><Relationship Type="http://schemas.openxmlformats.org/officeDocument/2006/relationships/image" Target="/ppt/media/image6.svg" Id="rId5" /><Relationship Type="http://schemas.openxmlformats.org/officeDocument/2006/relationships/image" Target="/ppt/media/image5.png" Id="rId4" /></Relationships>
</file>

<file path=ppt/slides/_rels/slide1410.xml.rels>&#65279;<?xml version="1.0" encoding="utf-8"?><Relationships xmlns="http://schemas.openxmlformats.org/package/2006/relationships"><Relationship Type="http://schemas.openxmlformats.org/officeDocument/2006/relationships/image" Target="/ppt/media/image5.png" Id="rId3" /><Relationship Type="http://schemas.openxmlformats.org/officeDocument/2006/relationships/image" Target="/ppt/media/image3613.png" Id="rId2" /><Relationship Type="http://schemas.openxmlformats.org/officeDocument/2006/relationships/slideLayout" Target="/ppt/slideLayouts/slideLayout1511.xml" Id="rId1" /><Relationship Type="http://schemas.openxmlformats.org/officeDocument/2006/relationships/image" Target="/ppt/media/image6.svg" Id="rId4" /></Relationships>
</file>

<file path=ppt/slides/_rels/slide16.xml.rels>&#65279;<?xml version="1.0" encoding="utf-8"?><Relationships xmlns="http://schemas.openxmlformats.org/package/2006/relationships"><Relationship Type="http://schemas.openxmlformats.org/officeDocument/2006/relationships/image" Target="/ppt/media/image12.png" Id="rId3" /><Relationship Type="http://schemas.openxmlformats.org/officeDocument/2006/relationships/image" Target="/ppt/media/image108.png" Id="rId2" /><Relationship Type="http://schemas.openxmlformats.org/officeDocument/2006/relationships/slideLayout" Target="/ppt/slideLayouts/slideLayout17.xml" Id="rId1" /><Relationship Type="http://schemas.openxmlformats.org/officeDocument/2006/relationships/image" Target="/ppt/media/image127.svg" Id="rId6" /><Relationship Type="http://schemas.openxmlformats.org/officeDocument/2006/relationships/image" Target="/ppt/media/image119.png" Id="rId5" /><Relationship Type="http://schemas.openxmlformats.org/officeDocument/2006/relationships/image" Target="/ppt/media/image22.svg" Id="rId4" /></Relationships>
</file>

<file path=ppt/slides/_rels/slide23.xml.rels>&#65279;<?xml version="1.0" encoding="utf-8"?><Relationships xmlns="http://schemas.openxmlformats.org/package/2006/relationships"><Relationship Type="http://schemas.openxmlformats.org/officeDocument/2006/relationships/image" Target="/ppt/media/image5.png" Id="rId3" /><Relationship Type="http://schemas.openxmlformats.org/officeDocument/2006/relationships/image" Target="/ppt/media/image135.png" Id="rId2" /><Relationship Type="http://schemas.openxmlformats.org/officeDocument/2006/relationships/slideLayout" Target="/ppt/slideLayouts/slideLayout26.xml" Id="rId1" /><Relationship Type="http://schemas.openxmlformats.org/officeDocument/2006/relationships/image" Target="/ppt/media/image156.svg" Id="rId6" /><Relationship Type="http://schemas.openxmlformats.org/officeDocument/2006/relationships/image" Target="/ppt/media/image146.png" Id="rId5" /><Relationship Type="http://schemas.openxmlformats.org/officeDocument/2006/relationships/image" Target="/ppt/media/image6.svg" Id="rId4" /></Relationships>
</file>

<file path=ppt/slides/_rels/slide312.xml.rels>&#65279;<?xml version="1.0" encoding="utf-8"?><Relationships xmlns="http://schemas.openxmlformats.org/package/2006/relationships"><Relationship Type="http://schemas.openxmlformats.org/officeDocument/2006/relationships/image" Target="/ppt/media/image1711.png" Id="rId3" /><Relationship Type="http://schemas.openxmlformats.org/officeDocument/2006/relationships/image" Target="/ppt/media/image1614.png" Id="rId2" /><Relationship Type="http://schemas.openxmlformats.org/officeDocument/2006/relationships/slideLayout" Target="/ppt/slideLayouts/slideLayout33.xml" Id="rId1" /><Relationship Type="http://schemas.openxmlformats.org/officeDocument/2006/relationships/image" Target="/ppt/media/image188.svg" Id="rId4" /></Relationships>
</file>

<file path=ppt/slides/_rels/slide49.xml.rels>&#65279;<?xml version="1.0" encoding="utf-8"?><Relationships xmlns="http://schemas.openxmlformats.org/package/2006/relationships"><Relationship Type="http://schemas.openxmlformats.org/officeDocument/2006/relationships/image" Target="/ppt/media/image12.png" Id="rId3" /><Relationship Type="http://schemas.openxmlformats.org/officeDocument/2006/relationships/image" Target="/ppt/media/image1912.png" Id="rId2" /><Relationship Type="http://schemas.openxmlformats.org/officeDocument/2006/relationships/slideLayout" Target="/ppt/slideLayouts/slideLayout413.xml" Id="rId1" /><Relationship Type="http://schemas.openxmlformats.org/officeDocument/2006/relationships/image" Target="/ppt/media/image22.svg" Id="rId4" /></Relationships>
</file>

<file path=ppt/slides/_rels/slide57.xml.rels>&#65279;<?xml version="1.0" encoding="utf-8"?><Relationships xmlns="http://schemas.openxmlformats.org/package/2006/relationships"><Relationship Type="http://schemas.openxmlformats.org/officeDocument/2006/relationships/image" Target="/ppt/media/image2010.png" Id="rId3" /><Relationship Type="http://schemas.openxmlformats.org/officeDocument/2006/relationships/notesSlide" Target="/ppt/notesSlides/notesSlide11.xml" Id="rId2" /><Relationship Type="http://schemas.openxmlformats.org/officeDocument/2006/relationships/slideLayout" Target="/ppt/slideLayouts/slideLayout68.xml" Id="rId1" /><Relationship Type="http://schemas.openxmlformats.org/officeDocument/2006/relationships/image" Target="/ppt/media/image188.svg" Id="rId5" /><Relationship Type="http://schemas.openxmlformats.org/officeDocument/2006/relationships/image" Target="/ppt/media/image1711.png" Id="rId4" /></Relationships>
</file>

<file path=ppt/slides/_rels/slide64.xml.rels>&#65279;<?xml version="1.0" encoding="utf-8"?><Relationships xmlns="http://schemas.openxmlformats.org/package/2006/relationships"><Relationship Type="http://schemas.openxmlformats.org/officeDocument/2006/relationships/image" Target="/ppt/media/image217.png" Id="rId2" /><Relationship Type="http://schemas.openxmlformats.org/officeDocument/2006/relationships/slideLayout" Target="/ppt/slideLayouts/slideLayout74.xml" Id="rId1" /></Relationships>
</file>

<file path=ppt/slides/_rels/slide71.xml.rels>&#65279;<?xml version="1.0" encoding="utf-8"?><Relationships xmlns="http://schemas.openxmlformats.org/package/2006/relationships"><Relationship Type="http://schemas.openxmlformats.org/officeDocument/2006/relationships/image" Target="/ppt/media/image23.jpeg" Id="rId3" /><Relationship Type="http://schemas.openxmlformats.org/officeDocument/2006/relationships/image" Target="/ppt/media/image222.jpeg" Id="rId2" /><Relationship Type="http://schemas.openxmlformats.org/officeDocument/2006/relationships/slideLayout" Target="/ppt/slideLayouts/slideLayout81.xml" Id="rId1" /><Relationship Type="http://schemas.openxmlformats.org/officeDocument/2006/relationships/image" Target="/ppt/media/image253.jpeg" Id="rId5" /><Relationship Type="http://schemas.openxmlformats.org/officeDocument/2006/relationships/image" Target="/ppt/media/image244.jpeg" Id="rId4" /></Relationships>
</file>

<file path=ppt/slides/_rels/slide813.xml.rels>&#65279;<?xml version="1.0" encoding="utf-8"?><Relationships xmlns="http://schemas.openxmlformats.org/package/2006/relationships"><Relationship Type="http://schemas.openxmlformats.org/officeDocument/2006/relationships/image" Target="/ppt/media/image325.jpeg" Id="rId8" /><Relationship Type="http://schemas.openxmlformats.org/officeDocument/2006/relationships/image" Target="/ppt/media/image276.jpeg" Id="rId3" /><Relationship Type="http://schemas.openxmlformats.org/officeDocument/2006/relationships/image" Target="/ppt/media/image317.jpeg" Id="rId7" /><Relationship Type="http://schemas.openxmlformats.org/officeDocument/2006/relationships/image" Target="/ppt/media/image268.jpeg" Id="rId2" /><Relationship Type="http://schemas.openxmlformats.org/officeDocument/2006/relationships/slideLayout" Target="/ppt/slideLayouts/slideLayout914.xml" Id="rId1" /><Relationship Type="http://schemas.openxmlformats.org/officeDocument/2006/relationships/image" Target="/ppt/media/image309.jpeg" Id="rId6" /><Relationship Type="http://schemas.openxmlformats.org/officeDocument/2006/relationships/image" Target="/ppt/media/image2910.jpeg" Id="rId5" /><Relationship Type="http://schemas.openxmlformats.org/officeDocument/2006/relationships/image" Target="/ppt/media/image2811.jpeg" Id="rId4" /><Relationship Type="http://schemas.openxmlformats.org/officeDocument/2006/relationships/image" Target="/ppt/media/image3312.jpeg" Id="rId9" /></Relationships>
</file>

<file path=ppt/slides/_rels/slide911.xml.rels>&#65279;<?xml version="1.0" encoding="utf-8"?><Relationships xmlns="http://schemas.openxmlformats.org/package/2006/relationships"><Relationship Type="http://schemas.openxmlformats.org/officeDocument/2006/relationships/slideLayout" Target="/ppt/slideLayouts/slideLayout1012.xml" Id="rId1" /></Relationships>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A6B93859-6CC9-460B-B8B1-418AD8A8FF00}"/>
              </a:ext>
            </a:extLst>
          </p:cNvPr>
          <p:cNvSpPr>
            <a:spLocks noGrp="1"/>
          </p:cNvSpPr>
          <p:nvPr>
            <p:ph type="title"/>
          </p:nvPr>
        </p:nvSpPr>
        <p:spPr>
          <a:xfrm>
            <a:off x="735562" y="514418"/>
            <a:ext cx="10515600" cy="501852"/>
          </a:xfrm>
        </p:spPr>
        <p:txBody>
          <a:bodyPr/>
          <a:lstStyle/>
          <a:p>
            <a:r>
              <a:rPr lang="en-US" noProof="0" dirty="0"/>
              <a:t>Timeline</a:t>
            </a:r>
            <a:endParaRPr lang="en-US" dirty="0"/>
          </a:p>
        </p:txBody>
      </p:sp>
      <p:graphicFrame>
        <p:nvGraphicFramePr>
          <p:cNvPr id="20" name="Content Placeholder 6">
            <a:extLst>
              <a:ext uri="{FF2B5EF4-FFF2-40B4-BE49-F238E27FC236}">
                <a16:creationId xmlns:a16="http://schemas.microsoft.com/office/drawing/2014/main" id="{8975F31C-03AB-4E9E-A587-C62299315044}"/>
              </a:ext>
              <a:ext uri="{C183D7F6-B498-43B3-948B-1728B52AA6E4}">
                <adec:decorative xmlns:adec="http://schemas.microsoft.com/office/drawing/2017/decorative" val="1"/>
              </a:ext>
            </a:extLst>
          </p:cNvPr>
          <p:cNvGraphicFramePr>
            <a:graphicFrameLocks noGrp="1"/>
          </p:cNvGraphicFramePr>
          <p:nvPr>
            <p:ph sz="quarter" idx="15"/>
            <p:extLst>
              <p:ext uri="{D42A27DB-BD31-4B8C-83A1-F6EECF244321}">
                <p14:modId xmlns:p14="http://schemas.microsoft.com/office/powerpoint/2010/main" val="3567469392"/>
              </p:ext>
            </p:extLst>
          </p:nvPr>
        </p:nvGraphicFramePr>
        <p:xfrm>
          <a:off x="838200" y="1495425"/>
          <a:ext cx="10515600" cy="4649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82D2F98-0CDA-431A-810A-FD67B3952042}"/>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10</a:t>
            </a:fld>
            <a:endParaRPr lang="en-US" dirty="0"/>
          </a:p>
        </p:txBody>
      </p:sp>
      <p:sp>
        <p:nvSpPr>
          <p:cNvPr id="3" name="Footer Placeholder 2">
            <a:extLst>
              <a:ext uri="{FF2B5EF4-FFF2-40B4-BE49-F238E27FC236}">
                <a16:creationId xmlns:a16="http://schemas.microsoft.com/office/drawing/2014/main" id="{28BDE209-C6C2-47F7-90FF-57BA5CD558C1}"/>
              </a:ext>
            </a:extLst>
          </p:cNvPr>
          <p:cNvSpPr>
            <a:spLocks noGrp="1"/>
          </p:cNvSpPr>
          <p:nvPr>
            <p:ph type="ftr" sz="quarter" idx="11"/>
          </p:nvPr>
        </p:nvSpPr>
        <p:spPr>
          <a:xfrm>
            <a:off x="4038600" y="6356350"/>
            <a:ext cx="4114800" cy="365125"/>
          </a:xfrm>
        </p:spPr>
        <p:txBody>
          <a:bodyPr/>
          <a:lstStyle/>
          <a:p>
            <a:r>
              <a:rPr lang="en-US" dirty="0"/>
              <a:t>Presentation Title</a:t>
            </a:r>
          </a:p>
        </p:txBody>
      </p:sp>
    </p:spTree>
    <p:extLst>
      <p:ext uri="{BB962C8B-B14F-4D97-AF65-F5344CB8AC3E}">
        <p14:creationId xmlns:p14="http://schemas.microsoft.com/office/powerpoint/2010/main" val="3300886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FF872A7D-E6CA-4BD5-B88B-0498D0B7515A}"/>
              </a:ext>
            </a:extLst>
          </p:cNvPr>
          <p:cNvSpPr>
            <a:spLocks noGrp="1"/>
          </p:cNvSpPr>
          <p:nvPr>
            <p:ph type="title"/>
          </p:nvPr>
        </p:nvSpPr>
        <p:spPr>
          <a:xfrm>
            <a:off x="856862" y="894716"/>
            <a:ext cx="10515600" cy="495300"/>
          </a:xfrm>
        </p:spPr>
        <p:txBody>
          <a:bodyPr/>
          <a:lstStyle/>
          <a:p>
            <a:r>
              <a:rPr lang="en-US" noProof="0" dirty="0"/>
              <a:t>Areas of focus</a:t>
            </a:r>
            <a:endParaRPr lang="en-US" dirty="0"/>
          </a:p>
        </p:txBody>
      </p:sp>
      <p:sp>
        <p:nvSpPr>
          <p:cNvPr id="8" name="Text Placeholder 7">
            <a:extLst>
              <a:ext uri="{FF2B5EF4-FFF2-40B4-BE49-F238E27FC236}">
                <a16:creationId xmlns:a16="http://schemas.microsoft.com/office/drawing/2014/main" id="{D9FC41A5-6D3B-4D54-8B6D-00B49FDE21BB}"/>
              </a:ext>
            </a:extLst>
          </p:cNvPr>
          <p:cNvSpPr>
            <a:spLocks noGrp="1"/>
          </p:cNvSpPr>
          <p:nvPr>
            <p:ph type="body" sz="quarter" idx="13"/>
          </p:nvPr>
        </p:nvSpPr>
        <p:spPr>
          <a:xfrm>
            <a:off x="1270915" y="2215197"/>
            <a:ext cx="4376935" cy="422365"/>
          </a:xfrm>
        </p:spPr>
        <p:txBody>
          <a:bodyPr/>
          <a:lstStyle/>
          <a:p>
            <a:r>
              <a:rPr lang="en-US" dirty="0"/>
              <a:t>B2B market scenarios​</a:t>
            </a:r>
          </a:p>
        </p:txBody>
      </p:sp>
      <p:sp>
        <p:nvSpPr>
          <p:cNvPr id="11" name="Text Placeholder 10">
            <a:extLst>
              <a:ext uri="{FF2B5EF4-FFF2-40B4-BE49-F238E27FC236}">
                <a16:creationId xmlns:a16="http://schemas.microsoft.com/office/drawing/2014/main" id="{956112D0-BBBB-4761-B916-CEA43C08D470}"/>
              </a:ext>
            </a:extLst>
          </p:cNvPr>
          <p:cNvSpPr>
            <a:spLocks noGrp="1"/>
          </p:cNvSpPr>
          <p:nvPr>
            <p:ph type="body" sz="quarter" idx="16"/>
          </p:nvPr>
        </p:nvSpPr>
        <p:spPr>
          <a:xfrm>
            <a:off x="1270707" y="2637562"/>
            <a:ext cx="4376489" cy="3325723"/>
          </a:xfrm>
        </p:spPr>
        <p:txBody>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10" name="Text Placeholder 9">
            <a:extLst>
              <a:ext uri="{FF2B5EF4-FFF2-40B4-BE49-F238E27FC236}">
                <a16:creationId xmlns:a16="http://schemas.microsoft.com/office/drawing/2014/main" id="{A9B987E6-40EA-4DAD-817D-CF8573D44BC7}"/>
              </a:ext>
            </a:extLst>
          </p:cNvPr>
          <p:cNvSpPr>
            <a:spLocks noGrp="1"/>
          </p:cNvSpPr>
          <p:nvPr>
            <p:ph type="body" sz="quarter" idx="15"/>
          </p:nvPr>
        </p:nvSpPr>
        <p:spPr>
          <a:xfrm>
            <a:off x="6573464" y="2215196"/>
            <a:ext cx="4376935" cy="422365"/>
          </a:xfrm>
        </p:spPr>
        <p:txBody>
          <a:bodyPr/>
          <a:lstStyle/>
          <a:p>
            <a:r>
              <a:rPr lang="en-US" dirty="0"/>
              <a:t>Cloud-based opportunities​</a:t>
            </a:r>
          </a:p>
        </p:txBody>
      </p:sp>
      <p:sp>
        <p:nvSpPr>
          <p:cNvPr id="12" name="Text Placeholder 11">
            <a:extLst>
              <a:ext uri="{FF2B5EF4-FFF2-40B4-BE49-F238E27FC236}">
                <a16:creationId xmlns:a16="http://schemas.microsoft.com/office/drawing/2014/main" id="{4B0C446C-77D9-4469-AAF2-69CF65C0BA19}"/>
              </a:ext>
            </a:extLst>
          </p:cNvPr>
          <p:cNvSpPr>
            <a:spLocks noGrp="1"/>
          </p:cNvSpPr>
          <p:nvPr>
            <p:ph type="body" sz="quarter" idx="17"/>
          </p:nvPr>
        </p:nvSpPr>
        <p:spPr>
          <a:xfrm>
            <a:off x="6573945" y="2637561"/>
            <a:ext cx="4376490" cy="3325723"/>
          </a:xfrm>
        </p:spPr>
        <p:txBody>
          <a:bodyPr/>
          <a:lstStyle/>
          <a:p>
            <a:r>
              <a:rPr lang="en-US" dirty="0"/>
              <a:t>Iterative approaches to corporate strategy​</a:t>
            </a:r>
          </a:p>
          <a:p>
            <a:r>
              <a:rPr lang="en-US" dirty="0"/>
              <a:t>Establish a management framework from the inside​</a:t>
            </a:r>
          </a:p>
        </p:txBody>
      </p:sp>
      <p:sp>
        <p:nvSpPr>
          <p:cNvPr id="4" name="Slide Number Placeholder 3">
            <a:extLst>
              <a:ext uri="{FF2B5EF4-FFF2-40B4-BE49-F238E27FC236}">
                <a16:creationId xmlns:a16="http://schemas.microsoft.com/office/drawing/2014/main" id="{8B585B73-7A1C-4790-86F0-401CF7417BA9}"/>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11</a:t>
            </a:fld>
            <a:endParaRPr lang="en-US" dirty="0"/>
          </a:p>
        </p:txBody>
      </p:sp>
      <p:sp>
        <p:nvSpPr>
          <p:cNvPr id="3" name="Footer Placeholder 2">
            <a:extLst>
              <a:ext uri="{FF2B5EF4-FFF2-40B4-BE49-F238E27FC236}">
                <a16:creationId xmlns:a16="http://schemas.microsoft.com/office/drawing/2014/main" id="{0AE8AC66-7A3E-4F83-9C65-F437FD59AF94}"/>
              </a:ext>
            </a:extLst>
          </p:cNvPr>
          <p:cNvSpPr>
            <a:spLocks noGrp="1"/>
          </p:cNvSpPr>
          <p:nvPr>
            <p:ph type="ftr" sz="quarter" idx="11"/>
          </p:nvPr>
        </p:nvSpPr>
        <p:spPr>
          <a:xfrm>
            <a:off x="4038600" y="6356350"/>
            <a:ext cx="4114800" cy="365125"/>
          </a:xfrm>
        </p:spPr>
        <p:txBody>
          <a:bodyPr/>
          <a:lstStyle/>
          <a:p>
            <a:r>
              <a:rPr lang="en-US" dirty="0"/>
              <a:t>Presentation Title</a:t>
            </a:r>
          </a:p>
        </p:txBody>
      </p:sp>
    </p:spTree>
    <p:extLst>
      <p:ext uri="{BB962C8B-B14F-4D97-AF65-F5344CB8AC3E}">
        <p14:creationId xmlns:p14="http://schemas.microsoft.com/office/powerpoint/2010/main" val="262633461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a:extLst>
              <a:ext uri="{FF2B5EF4-FFF2-40B4-BE49-F238E27FC236}">
                <a16:creationId xmlns:a16="http://schemas.microsoft.com/office/drawing/2014/main" id="{321B8428-BD78-4FC4-BEAE-596AB2DC5733}"/>
              </a:ext>
            </a:extLst>
          </p:cNvPr>
          <p:cNvSpPr>
            <a:spLocks noGrp="1"/>
          </p:cNvSpPr>
          <p:nvPr>
            <p:ph type="title"/>
          </p:nvPr>
        </p:nvSpPr>
        <p:spPr>
          <a:xfrm>
            <a:off x="828869" y="893674"/>
            <a:ext cx="10515600" cy="495300"/>
          </a:xfrm>
        </p:spPr>
        <p:txBody>
          <a:bodyPr/>
          <a:lstStyle/>
          <a:p>
            <a:r>
              <a:rPr lang="en-US" noProof="0" dirty="0"/>
              <a:t>How we get there</a:t>
            </a:r>
            <a:endParaRPr lang="en-US" dirty="0"/>
          </a:p>
        </p:txBody>
      </p:sp>
      <p:sp>
        <p:nvSpPr>
          <p:cNvPr id="8" name="Text Placeholder 7">
            <a:extLst>
              <a:ext uri="{FF2B5EF4-FFF2-40B4-BE49-F238E27FC236}">
                <a16:creationId xmlns:a16="http://schemas.microsoft.com/office/drawing/2014/main" id="{60EC01CC-BDB2-4B49-9150-62F71FB5BA00}"/>
              </a:ext>
            </a:extLst>
          </p:cNvPr>
          <p:cNvSpPr>
            <a:spLocks noGrp="1"/>
          </p:cNvSpPr>
          <p:nvPr>
            <p:ph type="body" sz="quarter" idx="13"/>
          </p:nvPr>
        </p:nvSpPr>
        <p:spPr>
          <a:xfrm>
            <a:off x="505100" y="2216238"/>
            <a:ext cx="3604193" cy="422365"/>
          </a:xfrm>
        </p:spPr>
        <p:txBody>
          <a:bodyPr/>
          <a:lstStyle/>
          <a:p>
            <a:r>
              <a:rPr lang="en-US" dirty="0"/>
              <a:t>ROI</a:t>
            </a:r>
          </a:p>
        </p:txBody>
      </p:sp>
      <p:sp>
        <p:nvSpPr>
          <p:cNvPr id="10" name="Text Placeholder 9">
            <a:extLst>
              <a:ext uri="{FF2B5EF4-FFF2-40B4-BE49-F238E27FC236}">
                <a16:creationId xmlns:a16="http://schemas.microsoft.com/office/drawing/2014/main" id="{9693BC51-0015-426C-B454-8FE219279BD0}"/>
              </a:ext>
            </a:extLst>
          </p:cNvPr>
          <p:cNvSpPr>
            <a:spLocks noGrp="1"/>
          </p:cNvSpPr>
          <p:nvPr>
            <p:ph type="body" sz="quarter" idx="16"/>
          </p:nvPr>
        </p:nvSpPr>
        <p:spPr>
          <a:xfrm>
            <a:off x="504893" y="2638603"/>
            <a:ext cx="3603826" cy="3325723"/>
          </a:xfrm>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p:txBody>
      </p:sp>
      <p:sp>
        <p:nvSpPr>
          <p:cNvPr id="11" name="Text Placeholder 10">
            <a:extLst>
              <a:ext uri="{FF2B5EF4-FFF2-40B4-BE49-F238E27FC236}">
                <a16:creationId xmlns:a16="http://schemas.microsoft.com/office/drawing/2014/main" id="{F1E1E5D2-27DA-46E0-A610-17882170556A}"/>
              </a:ext>
            </a:extLst>
          </p:cNvPr>
          <p:cNvSpPr>
            <a:spLocks noGrp="1"/>
          </p:cNvSpPr>
          <p:nvPr>
            <p:ph type="body" sz="quarter" idx="17"/>
          </p:nvPr>
        </p:nvSpPr>
        <p:spPr>
          <a:xfrm>
            <a:off x="4406540" y="2216238"/>
            <a:ext cx="3604193" cy="422365"/>
          </a:xfrm>
        </p:spPr>
        <p:txBody>
          <a:bodyPr/>
          <a:lstStyle/>
          <a:p>
            <a:r>
              <a:rPr lang="en-US" dirty="0"/>
              <a:t>Niche markets​</a:t>
            </a:r>
          </a:p>
        </p:txBody>
      </p:sp>
      <p:sp>
        <p:nvSpPr>
          <p:cNvPr id="12" name="Text Placeholder 11">
            <a:extLst>
              <a:ext uri="{FF2B5EF4-FFF2-40B4-BE49-F238E27FC236}">
                <a16:creationId xmlns:a16="http://schemas.microsoft.com/office/drawing/2014/main" id="{8A8DD9AB-3A66-4584-96A7-CEB27FC80FEF}"/>
              </a:ext>
            </a:extLst>
          </p:cNvPr>
          <p:cNvSpPr>
            <a:spLocks noGrp="1"/>
          </p:cNvSpPr>
          <p:nvPr>
            <p:ph type="body" sz="quarter" idx="18"/>
          </p:nvPr>
        </p:nvSpPr>
        <p:spPr>
          <a:xfrm>
            <a:off x="4406333" y="2638603"/>
            <a:ext cx="3603826" cy="3325723"/>
          </a:xfrm>
        </p:spPr>
        <p:txBody>
          <a:bodyPr/>
          <a:lstStyle/>
          <a:p>
            <a:r>
              <a:rPr lang="en-US" dirty="0"/>
              <a:t>Pursue scalable customer service through sustainable strategies​</a:t>
            </a:r>
          </a:p>
          <a:p>
            <a:r>
              <a:rPr lang="en-US" dirty="0"/>
              <a:t>Engage top-line web services with cutting-edge deliverables​</a:t>
            </a:r>
          </a:p>
        </p:txBody>
      </p:sp>
      <p:sp>
        <p:nvSpPr>
          <p:cNvPr id="13" name="Text Placeholder 12">
            <a:extLst>
              <a:ext uri="{FF2B5EF4-FFF2-40B4-BE49-F238E27FC236}">
                <a16:creationId xmlns:a16="http://schemas.microsoft.com/office/drawing/2014/main" id="{ACF0A168-0337-4144-ABFC-E4E9B9F9D479}"/>
              </a:ext>
            </a:extLst>
          </p:cNvPr>
          <p:cNvSpPr>
            <a:spLocks noGrp="1"/>
          </p:cNvSpPr>
          <p:nvPr>
            <p:ph type="body" sz="quarter" idx="19"/>
          </p:nvPr>
        </p:nvSpPr>
        <p:spPr>
          <a:xfrm>
            <a:off x="8307980" y="2216238"/>
            <a:ext cx="3387610" cy="422365"/>
          </a:xfrm>
        </p:spPr>
        <p:txBody>
          <a:bodyPr/>
          <a:lstStyle/>
          <a:p>
            <a:r>
              <a:rPr lang="en-US" dirty="0"/>
              <a:t>Supply Chains</a:t>
            </a:r>
          </a:p>
        </p:txBody>
      </p:sp>
      <p:sp>
        <p:nvSpPr>
          <p:cNvPr id="14" name="Text Placeholder 13">
            <a:extLst>
              <a:ext uri="{FF2B5EF4-FFF2-40B4-BE49-F238E27FC236}">
                <a16:creationId xmlns:a16="http://schemas.microsoft.com/office/drawing/2014/main" id="{BBE8F214-43D4-4084-AA5E-191C202D83E9}"/>
              </a:ext>
            </a:extLst>
          </p:cNvPr>
          <p:cNvSpPr>
            <a:spLocks noGrp="1"/>
          </p:cNvSpPr>
          <p:nvPr>
            <p:ph type="body" sz="quarter" idx="20"/>
          </p:nvPr>
        </p:nvSpPr>
        <p:spPr>
          <a:xfrm>
            <a:off x="8307772" y="2638603"/>
            <a:ext cx="3387265" cy="3325723"/>
          </a:xfrm>
        </p:spPr>
        <p:txBody>
          <a:bodyPr/>
          <a:lstStyle/>
          <a:p>
            <a:r>
              <a:rPr lang="en-US" dirty="0"/>
              <a:t>Cultivate one-to-one customer service with robust ideas​</a:t>
            </a:r>
          </a:p>
          <a:p>
            <a:r>
              <a:rPr lang="en-US" dirty="0"/>
              <a:t>Maximize timely deliverables for real-time schemas​</a:t>
            </a:r>
          </a:p>
        </p:txBody>
      </p:sp>
      <p:sp>
        <p:nvSpPr>
          <p:cNvPr id="4" name="Slide Number Placeholder 3">
            <a:extLst>
              <a:ext uri="{FF2B5EF4-FFF2-40B4-BE49-F238E27FC236}">
                <a16:creationId xmlns:a16="http://schemas.microsoft.com/office/drawing/2014/main" id="{6ED9FEDE-21F6-49AC-9079-4A0E154FFF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12</a:t>
            </a:fld>
            <a:endParaRPr lang="en-US" dirty="0"/>
          </a:p>
        </p:txBody>
      </p:sp>
      <p:sp>
        <p:nvSpPr>
          <p:cNvPr id="3" name="Footer Placeholder 2">
            <a:extLst>
              <a:ext uri="{FF2B5EF4-FFF2-40B4-BE49-F238E27FC236}">
                <a16:creationId xmlns:a16="http://schemas.microsoft.com/office/drawing/2014/main" id="{C5219309-A8E7-49FC-A769-AFEF4A12D33E}"/>
              </a:ext>
            </a:extLst>
          </p:cNvPr>
          <p:cNvSpPr>
            <a:spLocks noGrp="1"/>
          </p:cNvSpPr>
          <p:nvPr>
            <p:ph type="ftr" sz="quarter" idx="11"/>
          </p:nvPr>
        </p:nvSpPr>
        <p:spPr>
          <a:xfrm>
            <a:off x="4038600" y="6356350"/>
            <a:ext cx="4114800" cy="365125"/>
          </a:xfrm>
        </p:spPr>
        <p:txBody>
          <a:bodyPr/>
          <a:lstStyle/>
          <a:p>
            <a:r>
              <a:rPr lang="en-US" dirty="0"/>
              <a:t>Presentation Title</a:t>
            </a:r>
          </a:p>
        </p:txBody>
      </p:sp>
    </p:spTree>
    <p:extLst>
      <p:ext uri="{BB962C8B-B14F-4D97-AF65-F5344CB8AC3E}">
        <p14:creationId xmlns:p14="http://schemas.microsoft.com/office/powerpoint/2010/main" val="4044148811"/>
      </p:ext>
    </p:extLst>
  </p:cSld>
  <p:clrMapOvr>
    <a:masterClrMapping/>
  </p:clrMapOvr>
</p:sld>
</file>

<file path=ppt/slides/slide1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C0982996-A1AC-4484-BA1F-92D9D8100EC2}"/>
              </a:ext>
            </a:extLst>
          </p:cNvPr>
          <p:cNvSpPr>
            <a:spLocks noGrp="1"/>
          </p:cNvSpPr>
          <p:nvPr>
            <p:ph type="title"/>
          </p:nvPr>
        </p:nvSpPr>
        <p:spPr>
          <a:xfrm>
            <a:off x="742287" y="2068863"/>
            <a:ext cx="4594823" cy="557552"/>
          </a:xfrm>
        </p:spPr>
        <p:txBody>
          <a:bodyPr/>
          <a:lstStyle/>
          <a:p>
            <a:r>
              <a:rPr lang="en-US" dirty="0"/>
              <a:t>Summary</a:t>
            </a:r>
          </a:p>
        </p:txBody>
      </p:sp>
      <p:sp>
        <p:nvSpPr>
          <p:cNvPr id="29" name="Text Placeholder 28">
            <a:extLst>
              <a:ext uri="{FF2B5EF4-FFF2-40B4-BE49-F238E27FC236}">
                <a16:creationId xmlns:a16="http://schemas.microsoft.com/office/drawing/2014/main" id="{CA793C47-D157-471A-9E0C-E14D53BAD149}"/>
              </a:ext>
            </a:extLst>
          </p:cNvPr>
          <p:cNvSpPr>
            <a:spLocks noGrp="1"/>
          </p:cNvSpPr>
          <p:nvPr>
            <p:ph type="body" sz="quarter" idx="16"/>
          </p:nvPr>
        </p:nvSpPr>
        <p:spPr>
          <a:xfrm>
            <a:off x="742287" y="2626414"/>
            <a:ext cx="4259684" cy="2859991"/>
          </a:xfrm>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Slide Number Placeholder 3">
            <a:extLst>
              <a:ext uri="{FF2B5EF4-FFF2-40B4-BE49-F238E27FC236}">
                <a16:creationId xmlns:a16="http://schemas.microsoft.com/office/drawing/2014/main" id="{472F91BA-BDFB-418F-9EC0-4A13DF4DB16B}"/>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13</a:t>
            </a:fld>
            <a:endParaRPr lang="en-US" dirty="0"/>
          </a:p>
        </p:txBody>
      </p:sp>
      <p:pic>
        <p:nvPicPr>
          <p:cNvPr id="8" name="Picture Placeholder 7" descr="A picture containing hand, close">
            <a:extLst>
              <a:ext uri="{FF2B5EF4-FFF2-40B4-BE49-F238E27FC236}">
                <a16:creationId xmlns:a16="http://schemas.microsoft.com/office/drawing/2014/main" id="{D7B14CA7-CA0B-4739-BC97-C9A872B60DD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6000" y="0"/>
            <a:ext cx="6096000" cy="3429000"/>
          </a:xfrm>
        </p:spPr>
      </p:pic>
      <p:pic>
        <p:nvPicPr>
          <p:cNvPr id="12" name="Picture Placeholder 11" descr="Close-up of a guitar handle&#10;">
            <a:extLst>
              <a:ext uri="{FF2B5EF4-FFF2-40B4-BE49-F238E27FC236}">
                <a16:creationId xmlns:a16="http://schemas.microsoft.com/office/drawing/2014/main" id="{BE123916-6ABD-4B33-A665-DEFF8AB6060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7529" b="7529"/>
          <a:stretch/>
        </p:blipFill>
        <p:spPr>
          <a:xfrm>
            <a:off x="6095999" y="3429000"/>
            <a:ext cx="6096000" cy="3429000"/>
          </a:xfrm>
        </p:spPr>
      </p:pic>
      <p:sp>
        <p:nvSpPr>
          <p:cNvPr id="90" name="Footer Placeholder 89">
            <a:extLst>
              <a:ext uri="{FF2B5EF4-FFF2-40B4-BE49-F238E27FC236}">
                <a16:creationId xmlns:a16="http://schemas.microsoft.com/office/drawing/2014/main" id="{97A8CAD8-86CB-41BE-94C8-0A11213F6E60}"/>
              </a:ext>
            </a:extLst>
          </p:cNvPr>
          <p:cNvSpPr>
            <a:spLocks noGrp="1"/>
          </p:cNvSpPr>
          <p:nvPr>
            <p:ph type="ftr" sz="quarter" idx="11"/>
          </p:nvPr>
        </p:nvSpPr>
        <p:spPr>
          <a:xfrm>
            <a:off x="6095998" y="6356350"/>
            <a:ext cx="3249170" cy="501649"/>
          </a:xfrm>
        </p:spPr>
        <p:txBody>
          <a:bodyPr/>
          <a:lstStyle/>
          <a:p>
            <a:r>
              <a:rPr lang="en-US" dirty="0"/>
              <a:t>Presentation Title</a:t>
            </a:r>
          </a:p>
        </p:txBody>
      </p:sp>
      <p:pic>
        <p:nvPicPr>
          <p:cNvPr id="88" name="Graphic 87">
            <a:extLst>
              <a:ext uri="{FF2B5EF4-FFF2-40B4-BE49-F238E27FC236}">
                <a16:creationId xmlns:a16="http://schemas.microsoft.com/office/drawing/2014/main" id="{D06E87D9-4622-47F1-9F9E-D57861E8F4F7}"/>
              </a:ext>
              <a:ext uri="{C183D7F6-B498-43B3-948B-1728B52AA6E4}">
                <adec:decorative xmlns:adec="http://schemas.microsoft.com/office/drawing/2017/decorative" val="1"/>
              </a:ext>
            </a:extLst>
          </p:cNvPr>
          <p:cNvPicPr>
            <a:picLocks noChangeAspect="1"/>
          </p:cNvPicPr>
          <p:nvPr/>
        </p:nvPicPr>
        <p:blipFill>
          <a:blip r:embed="rId4">
            <a:alphaModFix amt="54000"/>
            <a:extLst>
              <a:ext uri="{96DAC541-7B7A-43D3-8B79-37D633B846F1}">
                <asvg:svgBlip xmlns:asvg="http://schemas.microsoft.com/office/drawing/2016/SVG/main" r:embed="rId5"/>
              </a:ext>
            </a:extLst>
          </a:blip>
          <a:stretch>
            <a:fillRect/>
          </a:stretch>
        </p:blipFill>
        <p:spPr>
          <a:xfrm>
            <a:off x="6096000" y="1"/>
            <a:ext cx="6096000" cy="6356349"/>
          </a:xfrm>
          <a:prstGeom prst="rect">
            <a:avLst/>
          </a:prstGeom>
        </p:spPr>
      </p:pic>
    </p:spTree>
    <p:extLst>
      <p:ext uri="{BB962C8B-B14F-4D97-AF65-F5344CB8AC3E}">
        <p14:creationId xmlns:p14="http://schemas.microsoft.com/office/powerpoint/2010/main" val="2481771394"/>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lose-up of a set of xylophone">
            <a:extLst>
              <a:ext uri="{FF2B5EF4-FFF2-40B4-BE49-F238E27FC236}">
                <a16:creationId xmlns:a16="http://schemas.microsoft.com/office/drawing/2014/main" id="{8F9D2BDD-1685-481F-B253-8421541A560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7813" b="7813"/>
          <a:stretch/>
        </p:blipFill>
        <p:spPr>
          <a:xfrm>
            <a:off x="0" y="0"/>
            <a:ext cx="12192000" cy="6858000"/>
          </a:xfrm>
        </p:spPr>
      </p:pic>
      <p:sp>
        <p:nvSpPr>
          <p:cNvPr id="32" name="Title 31">
            <a:extLst>
              <a:ext uri="{FF2B5EF4-FFF2-40B4-BE49-F238E27FC236}">
                <a16:creationId xmlns:a16="http://schemas.microsoft.com/office/drawing/2014/main" id="{8D996758-284E-4C63-9A4B-2C107FDFE3E1}"/>
              </a:ext>
            </a:extLst>
          </p:cNvPr>
          <p:cNvSpPr>
            <a:spLocks noGrp="1"/>
          </p:cNvSpPr>
          <p:nvPr>
            <p:ph type="title"/>
          </p:nvPr>
        </p:nvSpPr>
        <p:spPr>
          <a:xfrm>
            <a:off x="0" y="0"/>
            <a:ext cx="5575851" cy="4210387"/>
          </a:xfrm>
        </p:spPr>
        <p:txBody>
          <a:bodyPr/>
          <a:lstStyle/>
          <a:p>
            <a:r>
              <a:rPr lang="en-US" dirty="0"/>
              <a:t>Thank you</a:t>
            </a:r>
          </a:p>
        </p:txBody>
      </p:sp>
      <p:sp>
        <p:nvSpPr>
          <p:cNvPr id="10" name="Text Placeholder 9">
            <a:extLst>
              <a:ext uri="{FF2B5EF4-FFF2-40B4-BE49-F238E27FC236}">
                <a16:creationId xmlns:a16="http://schemas.microsoft.com/office/drawing/2014/main" id="{A0206A59-E2C8-4E81-AE9D-B2F7ADEEABC8}"/>
              </a:ext>
            </a:extLst>
          </p:cNvPr>
          <p:cNvSpPr>
            <a:spLocks noGrp="1"/>
          </p:cNvSpPr>
          <p:nvPr>
            <p:ph type="body" sz="quarter" idx="16"/>
          </p:nvPr>
        </p:nvSpPr>
        <p:spPr>
          <a:xfrm>
            <a:off x="-1" y="4210388"/>
            <a:ext cx="5575849" cy="2118216"/>
          </a:xfrm>
        </p:spPr>
        <p:txBody>
          <a:bodyPr/>
          <a:lstStyle/>
          <a:p>
            <a:r>
              <a:rPr lang="en-US" dirty="0"/>
              <a:t>Mirjam Nilsson​​</a:t>
            </a:r>
          </a:p>
          <a:p>
            <a:r>
              <a:rPr lang="en-US" dirty="0"/>
              <a:t>mirjam@contoso.com​</a:t>
            </a:r>
          </a:p>
          <a:p>
            <a:r>
              <a:rPr lang="en-US" dirty="0"/>
              <a:t>www.contoso.com​</a:t>
            </a:r>
          </a:p>
        </p:txBody>
      </p:sp>
      <p:sp>
        <p:nvSpPr>
          <p:cNvPr id="4" name="Slide Number Placeholder 3">
            <a:extLst>
              <a:ext uri="{FF2B5EF4-FFF2-40B4-BE49-F238E27FC236}">
                <a16:creationId xmlns:a16="http://schemas.microsoft.com/office/drawing/2014/main" id="{629BE851-241B-47F9-98FE-199655764BEB}"/>
              </a:ext>
            </a:extLst>
          </p:cNvPr>
          <p:cNvSpPr>
            <a:spLocks noGrp="1"/>
          </p:cNvSpPr>
          <p:nvPr>
            <p:ph type="sldNum" sz="quarter" idx="12"/>
          </p:nvPr>
        </p:nvSpPr>
        <p:spPr>
          <a:xfrm>
            <a:off x="-1" y="6331226"/>
            <a:ext cx="3497063" cy="526774"/>
          </a:xfrm>
        </p:spPr>
        <p:txBody>
          <a:bodyPr/>
          <a:lstStyle/>
          <a:p>
            <a:fld id="{7A9E80BB-C0DF-4F1B-8821-E3FD53412EFF}" type="slidenum">
              <a:rPr lang="en-US" smtClean="0"/>
              <a:pPr/>
              <a:t>14</a:t>
            </a:fld>
            <a:endParaRPr lang="en-US" dirty="0"/>
          </a:p>
        </p:txBody>
      </p:sp>
      <p:sp>
        <p:nvSpPr>
          <p:cNvPr id="3" name="Footer Placeholder 2">
            <a:extLst>
              <a:ext uri="{FF2B5EF4-FFF2-40B4-BE49-F238E27FC236}">
                <a16:creationId xmlns:a16="http://schemas.microsoft.com/office/drawing/2014/main" id="{063CF198-93B6-4140-8171-3CD9176AE85F}"/>
              </a:ext>
            </a:extLst>
          </p:cNvPr>
          <p:cNvSpPr>
            <a:spLocks noGrp="1"/>
          </p:cNvSpPr>
          <p:nvPr>
            <p:ph type="ftr" sz="quarter" idx="11"/>
          </p:nvPr>
        </p:nvSpPr>
        <p:spPr>
          <a:xfrm>
            <a:off x="3497062" y="6336472"/>
            <a:ext cx="5197878" cy="529397"/>
          </a:xfrm>
        </p:spPr>
        <p:txBody>
          <a:bodyPr/>
          <a:lstStyle/>
          <a:p>
            <a:r>
              <a:rPr lang="en-US" dirty="0"/>
              <a:t>Presentation Title</a:t>
            </a:r>
          </a:p>
        </p:txBody>
      </p:sp>
      <p:pic>
        <p:nvPicPr>
          <p:cNvPr id="51" name="Graphic 50">
            <a:extLst>
              <a:ext uri="{FF2B5EF4-FFF2-40B4-BE49-F238E27FC236}">
                <a16:creationId xmlns:a16="http://schemas.microsoft.com/office/drawing/2014/main" id="{90C92756-0BB5-41BC-A43D-39DE7F34688A}"/>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5575850" y="1"/>
            <a:ext cx="6616149" cy="6335712"/>
          </a:xfrm>
          <a:prstGeom prst="rect">
            <a:avLst/>
          </a:prstGeom>
        </p:spPr>
      </p:pic>
    </p:spTree>
    <p:extLst>
      <p:ext uri="{BB962C8B-B14F-4D97-AF65-F5344CB8AC3E}">
        <p14:creationId xmlns:p14="http://schemas.microsoft.com/office/powerpoint/2010/main" val="465445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playing trumpet">
            <a:extLst>
              <a:ext uri="{FF2B5EF4-FFF2-40B4-BE49-F238E27FC236}">
                <a16:creationId xmlns:a16="http://schemas.microsoft.com/office/drawing/2014/main" id="{82AD9B64-C3B2-4F92-B013-F9D95DDAC0A7}"/>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18" name="Title 17">
            <a:extLst>
              <a:ext uri="{FF2B5EF4-FFF2-40B4-BE49-F238E27FC236}">
                <a16:creationId xmlns:a16="http://schemas.microsoft.com/office/drawing/2014/main" id="{40701852-AE6C-4783-8DBD-B0CBAC1662D1}"/>
              </a:ext>
            </a:extLst>
          </p:cNvPr>
          <p:cNvSpPr>
            <a:spLocks noGrp="1"/>
          </p:cNvSpPr>
          <p:nvPr>
            <p:ph type="title"/>
          </p:nvPr>
        </p:nvSpPr>
        <p:spPr>
          <a:xfrm>
            <a:off x="6433925" y="0"/>
            <a:ext cx="5758075" cy="5391215"/>
          </a:xfrm>
        </p:spPr>
        <p:txBody>
          <a:bodyPr/>
          <a:lstStyle/>
          <a:p>
            <a:r>
              <a:rPr lang="en-US" noProof="0" dirty="0"/>
              <a:t>Presentation title</a:t>
            </a:r>
            <a:endParaRPr lang="en-US" dirty="0"/>
          </a:p>
        </p:txBody>
      </p:sp>
      <p:sp>
        <p:nvSpPr>
          <p:cNvPr id="22" name="Text Placeholder 21">
            <a:extLst>
              <a:ext uri="{FF2B5EF4-FFF2-40B4-BE49-F238E27FC236}">
                <a16:creationId xmlns:a16="http://schemas.microsoft.com/office/drawing/2014/main" id="{749F6AF1-A89E-415F-93B2-6E9E72D0DD21}"/>
              </a:ext>
            </a:extLst>
          </p:cNvPr>
          <p:cNvSpPr>
            <a:spLocks noGrp="1"/>
          </p:cNvSpPr>
          <p:nvPr>
            <p:ph type="body" sz="quarter" idx="15"/>
          </p:nvPr>
        </p:nvSpPr>
        <p:spPr>
          <a:xfrm>
            <a:off x="6433926" y="5391215"/>
            <a:ext cx="5758074" cy="1466785"/>
          </a:xfrm>
        </p:spPr>
        <p:txBody>
          <a:bodyPr/>
          <a:lstStyle/>
          <a:p>
            <a:r>
              <a:rPr lang="en-US" dirty="0"/>
              <a:t>Mirjam Nilsson</a:t>
            </a:r>
          </a:p>
        </p:txBody>
      </p:sp>
      <p:pic>
        <p:nvPicPr>
          <p:cNvPr id="36" name="Graphic 35">
            <a:extLst>
              <a:ext uri="{FF2B5EF4-FFF2-40B4-BE49-F238E27FC236}">
                <a16:creationId xmlns:a16="http://schemas.microsoft.com/office/drawing/2014/main" id="{3CD0F96C-C036-4A88-B85A-765408F6F20F}"/>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0" y="0"/>
            <a:ext cx="6434138" cy="6858000"/>
          </a:xfrm>
          <a:prstGeom prst="rect">
            <a:avLst/>
          </a:prstGeom>
        </p:spPr>
      </p:pic>
      <p:pic>
        <p:nvPicPr>
          <p:cNvPr id="10" name="Graphic 9">
            <a:extLst>
              <a:ext uri="{FF2B5EF4-FFF2-40B4-BE49-F238E27FC236}">
                <a16:creationId xmlns:a16="http://schemas.microsoft.com/office/drawing/2014/main" id="{B224A1F6-21F4-4A67-8DDD-53AC739DF5B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0"/>
            <a:ext cx="5981700" cy="6858000"/>
          </a:xfrm>
          <a:prstGeom prst="rect">
            <a:avLst/>
          </a:prstGeom>
        </p:spPr>
      </p:pic>
    </p:spTree>
    <p:extLst>
      <p:ext uri="{BB962C8B-B14F-4D97-AF65-F5344CB8AC3E}">
        <p14:creationId xmlns:p14="http://schemas.microsoft.com/office/powerpoint/2010/main" val="1713940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E58CE81-79F8-4E88-A7B1-6103D70D01B6}"/>
              </a:ext>
            </a:extLst>
          </p:cNvPr>
          <p:cNvSpPr>
            <a:spLocks noGrp="1"/>
          </p:cNvSpPr>
          <p:nvPr>
            <p:ph type="title"/>
          </p:nvPr>
        </p:nvSpPr>
        <p:spPr>
          <a:xfrm>
            <a:off x="6559826" y="1209670"/>
            <a:ext cx="5135764" cy="495300"/>
          </a:xfrm>
        </p:spPr>
        <p:txBody>
          <a:bodyPr/>
          <a:lstStyle/>
          <a:p>
            <a:r>
              <a:rPr lang="en-US" dirty="0"/>
              <a:t>agenda</a:t>
            </a:r>
          </a:p>
        </p:txBody>
      </p:sp>
      <p:pic>
        <p:nvPicPr>
          <p:cNvPr id="8" name="Picture Placeholder 7" descr="A close-up of a drum set">
            <a:extLst>
              <a:ext uri="{FF2B5EF4-FFF2-40B4-BE49-F238E27FC236}">
                <a16:creationId xmlns:a16="http://schemas.microsoft.com/office/drawing/2014/main" id="{D100A0FD-C488-4726-8EF3-3E53B4E7A7BF}"/>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6096000" cy="6858000"/>
          </a:xfrm>
        </p:spPr>
      </p:pic>
      <p:sp>
        <p:nvSpPr>
          <p:cNvPr id="18" name="Text Placeholder 17">
            <a:extLst>
              <a:ext uri="{FF2B5EF4-FFF2-40B4-BE49-F238E27FC236}">
                <a16:creationId xmlns:a16="http://schemas.microsoft.com/office/drawing/2014/main" id="{E104D264-19F5-47BB-9134-C9A3CEBC78EB}"/>
              </a:ext>
            </a:extLst>
          </p:cNvPr>
          <p:cNvSpPr>
            <a:spLocks noGrp="1"/>
          </p:cNvSpPr>
          <p:nvPr>
            <p:ph type="body" sz="quarter" idx="15"/>
          </p:nvPr>
        </p:nvSpPr>
        <p:spPr>
          <a:xfrm>
            <a:off x="6559826" y="1789866"/>
            <a:ext cx="5135764" cy="3577259"/>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5" name="Slide Number Placeholder 4">
            <a:extLst>
              <a:ext uri="{FF2B5EF4-FFF2-40B4-BE49-F238E27FC236}">
                <a16:creationId xmlns:a16="http://schemas.microsoft.com/office/drawing/2014/main" id="{44084D5E-27CA-4C1F-A2EC-760AE93FE4D9}"/>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2</a:t>
            </a:fld>
            <a:endParaRPr lang="en-US" dirty="0"/>
          </a:p>
        </p:txBody>
      </p:sp>
      <p:sp>
        <p:nvSpPr>
          <p:cNvPr id="4" name="Footer Placeholder 3">
            <a:extLst>
              <a:ext uri="{FF2B5EF4-FFF2-40B4-BE49-F238E27FC236}">
                <a16:creationId xmlns:a16="http://schemas.microsoft.com/office/drawing/2014/main" id="{741B54F8-5CA5-46A9-86AA-1BF047C3874D}"/>
              </a:ext>
            </a:extLst>
          </p:cNvPr>
          <p:cNvSpPr>
            <a:spLocks noGrp="1"/>
          </p:cNvSpPr>
          <p:nvPr>
            <p:ph type="ftr" sz="quarter" idx="11"/>
          </p:nvPr>
        </p:nvSpPr>
        <p:spPr>
          <a:xfrm>
            <a:off x="6373368" y="6356350"/>
            <a:ext cx="2971800" cy="365125"/>
          </a:xfrm>
        </p:spPr>
        <p:txBody>
          <a:bodyPr/>
          <a:lstStyle/>
          <a:p>
            <a:r>
              <a:rPr lang="en-US" dirty="0"/>
              <a:t>Presentation Title</a:t>
            </a:r>
          </a:p>
        </p:txBody>
      </p:sp>
      <p:pic>
        <p:nvPicPr>
          <p:cNvPr id="15" name="Graphic 14">
            <a:extLst>
              <a:ext uri="{FF2B5EF4-FFF2-40B4-BE49-F238E27FC236}">
                <a16:creationId xmlns:a16="http://schemas.microsoft.com/office/drawing/2014/main" id="{A2A52314-D977-4B70-A52B-BD18C4129803}"/>
              </a:ext>
              <a:ext uri="{C183D7F6-B498-43B3-948B-1728B52AA6E4}">
                <adec:decorative xmlns:adec="http://schemas.microsoft.com/office/drawing/2017/decorative" val="1"/>
              </a:ext>
            </a:extLst>
          </p:cNvPr>
          <p:cNvPicPr>
            <a:picLocks noChangeAspect="1"/>
          </p:cNvPicPr>
          <p:nvPr/>
        </p:nvPicPr>
        <p:blipFill rotWithShape="1">
          <a:blip r:embed="rId3">
            <a:alphaModFix amt="54000"/>
            <a:extLst>
              <a:ext uri="{96DAC541-7B7A-43D3-8B79-37D633B846F1}">
                <asvg:svgBlip xmlns:asvg="http://schemas.microsoft.com/office/drawing/2016/SVG/main" r:embed="rId4"/>
              </a:ext>
            </a:extLst>
          </a:blip>
          <a:srcRect l="25000" r="25000"/>
          <a:stretch/>
        </p:blipFill>
        <p:spPr>
          <a:xfrm>
            <a:off x="0" y="0"/>
            <a:ext cx="6096000" cy="6858000"/>
          </a:xfrm>
          <a:prstGeom prst="rect">
            <a:avLst/>
          </a:prstGeom>
        </p:spPr>
      </p:pic>
      <p:pic>
        <p:nvPicPr>
          <p:cNvPr id="62" name="Graphic 61">
            <a:extLst>
              <a:ext uri="{FF2B5EF4-FFF2-40B4-BE49-F238E27FC236}">
                <a16:creationId xmlns:a16="http://schemas.microsoft.com/office/drawing/2014/main" id="{08453B12-6818-452E-8213-837B2C232B5B}"/>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47101" y="0"/>
            <a:ext cx="3644900" cy="6858000"/>
          </a:xfrm>
          <a:prstGeom prst="rect">
            <a:avLst/>
          </a:prstGeom>
        </p:spPr>
      </p:pic>
    </p:spTree>
    <p:extLst>
      <p:ext uri="{BB962C8B-B14F-4D97-AF65-F5344CB8AC3E}">
        <p14:creationId xmlns:p14="http://schemas.microsoft.com/office/powerpoint/2010/main" val="562094237"/>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FFDFC4E2-C9DE-4F2E-A89C-715209C07046}"/>
              </a:ext>
            </a:extLst>
          </p:cNvPr>
          <p:cNvSpPr>
            <a:spLocks noGrp="1"/>
          </p:cNvSpPr>
          <p:nvPr>
            <p:ph type="title"/>
          </p:nvPr>
        </p:nvSpPr>
        <p:spPr>
          <a:xfrm>
            <a:off x="1107463" y="986268"/>
            <a:ext cx="2893813" cy="1034385"/>
          </a:xfrm>
        </p:spPr>
        <p:txBody>
          <a:bodyPr/>
          <a:lstStyle/>
          <a:p>
            <a:r>
              <a:rPr lang="en-US" dirty="0"/>
              <a:t>Introduction</a:t>
            </a:r>
          </a:p>
        </p:txBody>
      </p:sp>
      <p:sp>
        <p:nvSpPr>
          <p:cNvPr id="16" name="Text Placeholder 15">
            <a:extLst>
              <a:ext uri="{FF2B5EF4-FFF2-40B4-BE49-F238E27FC236}">
                <a16:creationId xmlns:a16="http://schemas.microsoft.com/office/drawing/2014/main" id="{56E7A249-5611-42FD-975D-23A8754CDE38}"/>
              </a:ext>
            </a:extLst>
          </p:cNvPr>
          <p:cNvSpPr>
            <a:spLocks noGrp="1"/>
          </p:cNvSpPr>
          <p:nvPr>
            <p:ph type="body" sz="quarter" idx="15"/>
          </p:nvPr>
        </p:nvSpPr>
        <p:spPr>
          <a:xfrm>
            <a:off x="4541407" y="699461"/>
            <a:ext cx="6547507" cy="1552015"/>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pic>
        <p:nvPicPr>
          <p:cNvPr id="8" name="Picture Placeholder 7" descr="A black and white piano close up">
            <a:extLst>
              <a:ext uri="{FF2B5EF4-FFF2-40B4-BE49-F238E27FC236}">
                <a16:creationId xmlns:a16="http://schemas.microsoft.com/office/drawing/2014/main" id="{E9674C4A-15EC-49F9-9558-66BD79A9AFC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993571"/>
            <a:ext cx="12192000" cy="3864429"/>
          </a:xfrm>
        </p:spPr>
      </p:pic>
      <p:sp>
        <p:nvSpPr>
          <p:cNvPr id="5" name="Slide Number Placeholder 4">
            <a:extLst>
              <a:ext uri="{FF2B5EF4-FFF2-40B4-BE49-F238E27FC236}">
                <a16:creationId xmlns:a16="http://schemas.microsoft.com/office/drawing/2014/main" id="{54C93D79-8EC5-46CD-AA16-7851250E7598}"/>
              </a:ext>
            </a:extLst>
          </p:cNvPr>
          <p:cNvSpPr>
            <a:spLocks noGrp="1"/>
          </p:cNvSpPr>
          <p:nvPr>
            <p:ph type="sldNum" sz="quarter" idx="12"/>
          </p:nvPr>
        </p:nvSpPr>
        <p:spPr>
          <a:xfrm>
            <a:off x="0" y="6356350"/>
            <a:ext cx="3497062" cy="501650"/>
          </a:xfrm>
        </p:spPr>
        <p:txBody>
          <a:bodyPr/>
          <a:lstStyle/>
          <a:p>
            <a:fld id="{7A9E80BB-C0DF-4F1B-8821-E3FD53412EFF}" type="slidenum">
              <a:rPr lang="en-US" smtClean="0"/>
              <a:pPr/>
              <a:t>3</a:t>
            </a:fld>
            <a:endParaRPr lang="en-US" dirty="0"/>
          </a:p>
        </p:txBody>
      </p:sp>
      <p:sp>
        <p:nvSpPr>
          <p:cNvPr id="4" name="Footer Placeholder 3">
            <a:extLst>
              <a:ext uri="{FF2B5EF4-FFF2-40B4-BE49-F238E27FC236}">
                <a16:creationId xmlns:a16="http://schemas.microsoft.com/office/drawing/2014/main" id="{D4BF3A7C-6F25-4CD0-85C5-EE1A21BCBFA4}"/>
              </a:ext>
            </a:extLst>
          </p:cNvPr>
          <p:cNvSpPr>
            <a:spLocks noGrp="1"/>
          </p:cNvSpPr>
          <p:nvPr>
            <p:ph type="ftr" sz="quarter" idx="11"/>
          </p:nvPr>
        </p:nvSpPr>
        <p:spPr>
          <a:xfrm>
            <a:off x="3497062" y="6356350"/>
            <a:ext cx="5197878" cy="501650"/>
          </a:xfrm>
        </p:spPr>
        <p:txBody>
          <a:bodyPr/>
          <a:lstStyle/>
          <a:p>
            <a:r>
              <a:rPr lang="en-US" dirty="0"/>
              <a:t>Presentation Title</a:t>
            </a:r>
          </a:p>
        </p:txBody>
      </p:sp>
      <p:pic>
        <p:nvPicPr>
          <p:cNvPr id="9" name="Graphic 8">
            <a:extLst>
              <a:ext uri="{FF2B5EF4-FFF2-40B4-BE49-F238E27FC236}">
                <a16:creationId xmlns:a16="http://schemas.microsoft.com/office/drawing/2014/main" id="{D16FC2FA-E7D5-403B-BB1A-1AC8E2901086}"/>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0" y="2993570"/>
            <a:ext cx="12192000" cy="3864430"/>
          </a:xfrm>
          <a:prstGeom prst="rect">
            <a:avLst/>
          </a:prstGeom>
        </p:spPr>
      </p:pic>
      <p:pic>
        <p:nvPicPr>
          <p:cNvPr id="47" name="Graphic 46">
            <a:extLst>
              <a:ext uri="{FF2B5EF4-FFF2-40B4-BE49-F238E27FC236}">
                <a16:creationId xmlns:a16="http://schemas.microsoft.com/office/drawing/2014/main" id="{FEC87FBB-9057-4D42-BFB8-C20E962AB29D}"/>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0" y="2993570"/>
            <a:ext cx="12192000" cy="3362780"/>
          </a:xfrm>
          <a:prstGeom prst="rect">
            <a:avLst/>
          </a:prstGeom>
        </p:spPr>
      </p:pic>
    </p:spTree>
    <p:extLst>
      <p:ext uri="{BB962C8B-B14F-4D97-AF65-F5344CB8AC3E}">
        <p14:creationId xmlns:p14="http://schemas.microsoft.com/office/powerpoint/2010/main" val="766742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4296C7E-93C4-4BC6-9879-EA4FCBAEB4E1}"/>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12" name="Title 11">
            <a:extLst>
              <a:ext uri="{FF2B5EF4-FFF2-40B4-BE49-F238E27FC236}">
                <a16:creationId xmlns:a16="http://schemas.microsoft.com/office/drawing/2014/main" id="{0A365D2C-2AF4-4356-BA8C-0913B319071A}"/>
              </a:ext>
            </a:extLst>
          </p:cNvPr>
          <p:cNvSpPr>
            <a:spLocks noGrp="1"/>
          </p:cNvSpPr>
          <p:nvPr>
            <p:ph type="title"/>
          </p:nvPr>
        </p:nvSpPr>
        <p:spPr>
          <a:xfrm>
            <a:off x="8171176" y="0"/>
            <a:ext cx="4020824" cy="2300397"/>
          </a:xfrm>
        </p:spPr>
        <p:txBody>
          <a:bodyPr/>
          <a:lstStyle/>
          <a:p>
            <a:r>
              <a:rPr lang="en-US" noProof="0" dirty="0"/>
              <a:t>Primary goals</a:t>
            </a:r>
            <a:endParaRPr lang="en-US" dirty="0"/>
          </a:p>
        </p:txBody>
      </p:sp>
      <p:sp>
        <p:nvSpPr>
          <p:cNvPr id="21" name="Text Placeholder 20">
            <a:extLst>
              <a:ext uri="{FF2B5EF4-FFF2-40B4-BE49-F238E27FC236}">
                <a16:creationId xmlns:a16="http://schemas.microsoft.com/office/drawing/2014/main" id="{4DB887E2-88ED-403F-BA2A-36081EE10F0D}"/>
              </a:ext>
            </a:extLst>
          </p:cNvPr>
          <p:cNvSpPr>
            <a:spLocks noGrp="1"/>
          </p:cNvSpPr>
          <p:nvPr>
            <p:ph type="body" sz="quarter" idx="15"/>
          </p:nvPr>
        </p:nvSpPr>
        <p:spPr>
          <a:xfrm>
            <a:off x="8171176" y="2300396"/>
            <a:ext cx="4020824" cy="4557603"/>
          </a:xfrm>
        </p:spPr>
        <p:txBody>
          <a:bodyPr/>
          <a:lstStyle/>
          <a:p>
            <a:r>
              <a:rPr lang="en-US" dirty="0"/>
              <a:t>Annual Revenue Growth</a:t>
            </a:r>
          </a:p>
        </p:txBody>
      </p:sp>
      <p:sp>
        <p:nvSpPr>
          <p:cNvPr id="31" name="Picture Placeholder 6">
            <a:extLst>
              <a:ext uri="{FF2B5EF4-FFF2-40B4-BE49-F238E27FC236}">
                <a16:creationId xmlns:a16="http://schemas.microsoft.com/office/drawing/2014/main" id="{D6FF8AB6-8818-4C07-B454-6096C7ACAD65}"/>
              </a:ext>
            </a:extLst>
          </p:cNvPr>
          <p:cNvSpPr txBox="1">
            <a:spLocks/>
          </p:cNvSpPr>
          <p:nvPr/>
        </p:nvSpPr>
        <p:spPr>
          <a:xfrm>
            <a:off x="6096000" y="0"/>
            <a:ext cx="6096000" cy="3429000"/>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Click to add photo</a:t>
            </a:r>
          </a:p>
        </p:txBody>
      </p:sp>
      <p:pic>
        <p:nvPicPr>
          <p:cNvPr id="30" name="Graphic 29">
            <a:extLst>
              <a:ext uri="{FF2B5EF4-FFF2-40B4-BE49-F238E27FC236}">
                <a16:creationId xmlns:a16="http://schemas.microsoft.com/office/drawing/2014/main" id="{FA004D3C-FBF8-40B2-B45E-0AE725F3634C}"/>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0" y="0"/>
            <a:ext cx="8171176" cy="6858000"/>
          </a:xfrm>
          <a:prstGeom prst="rect">
            <a:avLst/>
          </a:prstGeom>
        </p:spPr>
      </p:pic>
    </p:spTree>
    <p:extLst>
      <p:ext uri="{BB962C8B-B14F-4D97-AF65-F5344CB8AC3E}">
        <p14:creationId xmlns:p14="http://schemas.microsoft.com/office/powerpoint/2010/main" val="17201378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CDE244DC-8B9E-4E7D-B4FF-FDF35DD44B1D}"/>
              </a:ext>
            </a:extLst>
          </p:cNvPr>
          <p:cNvSpPr>
            <a:spLocks noGrp="1"/>
          </p:cNvSpPr>
          <p:nvPr>
            <p:ph type="title"/>
          </p:nvPr>
        </p:nvSpPr>
        <p:spPr>
          <a:xfrm>
            <a:off x="763193" y="546310"/>
            <a:ext cx="7121174" cy="495301"/>
          </a:xfrm>
        </p:spPr>
        <p:txBody>
          <a:bodyPr/>
          <a:lstStyle/>
          <a:p>
            <a:r>
              <a:rPr lang="en-US" noProof="0" dirty="0"/>
              <a:t>Areas of growth</a:t>
            </a:r>
            <a:endParaRPr lang="en-US" dirty="0"/>
          </a:p>
        </p:txBody>
      </p:sp>
      <p:graphicFrame>
        <p:nvGraphicFramePr>
          <p:cNvPr id="26" name="Table 4">
            <a:extLst>
              <a:ext uri="{FF2B5EF4-FFF2-40B4-BE49-F238E27FC236}">
                <a16:creationId xmlns:a16="http://schemas.microsoft.com/office/drawing/2014/main" id="{BA4A45FE-A868-4C85-887C-6277B7C957BF}"/>
              </a:ext>
            </a:extLst>
          </p:cNvPr>
          <p:cNvGraphicFramePr>
            <a:graphicFrameLocks noGrp="1"/>
          </p:cNvGraphicFramePr>
          <p:nvPr>
            <p:ph sz="quarter" idx="15"/>
            <p:extLst>
              <p:ext uri="{D42A27DB-BD31-4B8C-83A1-F6EECF244321}">
                <p14:modId xmlns:p14="http://schemas.microsoft.com/office/powerpoint/2010/main" val="2920265920"/>
              </p:ext>
            </p:extLst>
          </p:nvPr>
        </p:nvGraphicFramePr>
        <p:xfrm>
          <a:off x="847725" y="1528763"/>
          <a:ext cx="6449426" cy="4128733"/>
        </p:xfrm>
        <a:graphic>
          <a:graphicData uri="http://schemas.openxmlformats.org/drawingml/2006/table">
            <a:tbl>
              <a:tblPr firstRow="1" bandRow="1">
                <a:tableStyleId>{B301B821-A1FF-4177-AEE7-76D212191A09}</a:tableStyleId>
              </a:tblPr>
              <a:tblGrid>
                <a:gridCol w="930792">
                  <a:extLst>
                    <a:ext uri="{9D8B030D-6E8A-4147-A177-3AD203B41FA5}">
                      <a16:colId xmlns:a16="http://schemas.microsoft.com/office/drawing/2014/main" val="1689330750"/>
                    </a:ext>
                  </a:extLst>
                </a:gridCol>
                <a:gridCol w="1182757">
                  <a:extLst>
                    <a:ext uri="{9D8B030D-6E8A-4147-A177-3AD203B41FA5}">
                      <a16:colId xmlns:a16="http://schemas.microsoft.com/office/drawing/2014/main" val="2660631934"/>
                    </a:ext>
                  </a:extLst>
                </a:gridCol>
                <a:gridCol w="1441174">
                  <a:extLst>
                    <a:ext uri="{9D8B030D-6E8A-4147-A177-3AD203B41FA5}">
                      <a16:colId xmlns:a16="http://schemas.microsoft.com/office/drawing/2014/main" val="3909717689"/>
                    </a:ext>
                  </a:extLst>
                </a:gridCol>
                <a:gridCol w="1053548">
                  <a:extLst>
                    <a:ext uri="{9D8B030D-6E8A-4147-A177-3AD203B41FA5}">
                      <a16:colId xmlns:a16="http://schemas.microsoft.com/office/drawing/2014/main" val="1603189107"/>
                    </a:ext>
                  </a:extLst>
                </a:gridCol>
                <a:gridCol w="1841155">
                  <a:extLst>
                    <a:ext uri="{9D8B030D-6E8A-4147-A177-3AD203B41FA5}">
                      <a16:colId xmlns:a16="http://schemas.microsoft.com/office/drawing/2014/main" val="2755691855"/>
                    </a:ext>
                  </a:extLst>
                </a:gridCol>
              </a:tblGrid>
              <a:tr h="959757">
                <a:tc>
                  <a:txBody>
                    <a:bodyPr/>
                    <a:lstStyle/>
                    <a:p>
                      <a:pPr algn="ctr"/>
                      <a:endParaRPr lang="en-US" sz="1600" dirty="0"/>
                    </a:p>
                  </a:txBody>
                  <a:tcPr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algn="ctr"/>
                      <a:r>
                        <a:rPr lang="en-US" sz="1600" b="0" cap="all" spc="100" baseline="0" dirty="0">
                          <a:latin typeface="+mj-lt"/>
                        </a:rPr>
                        <a:t>B2B</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algn="ctr">
                        <a:lnSpc>
                          <a:spcPct val="125000"/>
                        </a:lnSpc>
                      </a:pPr>
                      <a:r>
                        <a:rPr lang="en-US" sz="1600" b="0" cap="all" spc="100" baseline="0" dirty="0">
                          <a:latin typeface="+mj-lt"/>
                        </a:rPr>
                        <a:t>Supply chain</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algn="ctr"/>
                      <a:r>
                        <a:rPr lang="en-US" sz="1600" b="0" cap="all" spc="100" baseline="0" dirty="0">
                          <a:latin typeface="+mj-lt"/>
                        </a:rPr>
                        <a:t>ROI</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algn="ctr"/>
                      <a:r>
                        <a:rPr lang="en-US" sz="1600" b="0" cap="all" spc="100" baseline="0" dirty="0">
                          <a:latin typeface="+mj-lt"/>
                        </a:rPr>
                        <a:t>E-commerce</a:t>
                      </a:r>
                    </a:p>
                  </a:txBody>
                  <a:tcPr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792244">
                <a:tc>
                  <a:txBody>
                    <a:bodyPr/>
                    <a:lstStyle/>
                    <a:p>
                      <a:pPr algn="ctr"/>
                      <a:r>
                        <a:rPr lang="en-US" sz="1600" cap="all" baseline="0" dirty="0">
                          <a:solidFill>
                            <a:schemeClr val="tx2">
                              <a:lumMod val="75000"/>
                            </a:schemeClr>
                          </a:solidFill>
                          <a:latin typeface="+mj-lt"/>
                        </a:rPr>
                        <a:t>Q1</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4.5</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2.3</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1.7</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5.0</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0208656"/>
                  </a:ext>
                </a:extLst>
              </a:tr>
              <a:tr h="792244">
                <a:tc>
                  <a:txBody>
                    <a:bodyPr/>
                    <a:lstStyle/>
                    <a:p>
                      <a:pPr algn="ctr"/>
                      <a:r>
                        <a:rPr lang="en-US" sz="1600" cap="all" baseline="0" dirty="0">
                          <a:solidFill>
                            <a:schemeClr val="tx2">
                              <a:lumMod val="75000"/>
                            </a:schemeClr>
                          </a:solidFill>
                          <a:latin typeface="+mj-lt"/>
                        </a:rPr>
                        <a:t>Q2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3.2</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5.1</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4.4</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3.0</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4243071"/>
                  </a:ext>
                </a:extLst>
              </a:tr>
              <a:tr h="792244">
                <a:tc>
                  <a:txBody>
                    <a:bodyPr/>
                    <a:lstStyle/>
                    <a:p>
                      <a:pPr algn="ctr"/>
                      <a:r>
                        <a:rPr lang="en-US" sz="1600" cap="all" baseline="0" dirty="0">
                          <a:solidFill>
                            <a:schemeClr val="tx2">
                              <a:lumMod val="75000"/>
                            </a:schemeClr>
                          </a:solidFill>
                          <a:latin typeface="+mj-lt"/>
                        </a:rPr>
                        <a:t>Q3</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2.1</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1.7</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2.5</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2.8</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808797"/>
                  </a:ext>
                </a:extLst>
              </a:tr>
              <a:tr h="792244">
                <a:tc>
                  <a:txBody>
                    <a:bodyPr/>
                    <a:lstStyle/>
                    <a:p>
                      <a:pPr algn="ctr"/>
                      <a:r>
                        <a:rPr lang="en-US" sz="1600" cap="all" baseline="0" dirty="0">
                          <a:solidFill>
                            <a:schemeClr val="tx2">
                              <a:lumMod val="75000"/>
                            </a:schemeClr>
                          </a:solidFill>
                          <a:latin typeface="+mj-lt"/>
                        </a:rPr>
                        <a:t>Q4</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4.5</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2.2</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1.7</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7.0</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950325"/>
                  </a:ext>
                </a:extLst>
              </a:tr>
            </a:tbl>
          </a:graphicData>
        </a:graphic>
      </p:graphicFrame>
      <p:sp>
        <p:nvSpPr>
          <p:cNvPr id="4" name="Slide Number Placeholder 3">
            <a:extLst>
              <a:ext uri="{FF2B5EF4-FFF2-40B4-BE49-F238E27FC236}">
                <a16:creationId xmlns:a16="http://schemas.microsoft.com/office/drawing/2014/main" id="{3CC5D0B6-77C2-4F55-BD1D-6E4B255F633D}"/>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5</a:t>
            </a:fld>
            <a:endParaRPr lang="en-US" dirty="0"/>
          </a:p>
        </p:txBody>
      </p:sp>
      <p:sp>
        <p:nvSpPr>
          <p:cNvPr id="3" name="Footer Placeholder 2">
            <a:extLst>
              <a:ext uri="{FF2B5EF4-FFF2-40B4-BE49-F238E27FC236}">
                <a16:creationId xmlns:a16="http://schemas.microsoft.com/office/drawing/2014/main" id="{A2BD61EE-1013-46B0-9F60-955DB3B324AC}"/>
              </a:ext>
            </a:extLst>
          </p:cNvPr>
          <p:cNvSpPr>
            <a:spLocks noGrp="1"/>
          </p:cNvSpPr>
          <p:nvPr>
            <p:ph type="ftr" sz="quarter" idx="11"/>
          </p:nvPr>
        </p:nvSpPr>
        <p:spPr>
          <a:xfrm>
            <a:off x="4038600" y="6356350"/>
            <a:ext cx="4114800" cy="365125"/>
          </a:xfrm>
        </p:spPr>
        <p:txBody>
          <a:bodyPr/>
          <a:lstStyle/>
          <a:p>
            <a:r>
              <a:rPr lang="en-US" dirty="0"/>
              <a:t>Presentation Title</a:t>
            </a:r>
          </a:p>
        </p:txBody>
      </p:sp>
      <p:pic>
        <p:nvPicPr>
          <p:cNvPr id="25" name="Picture Placeholder 24" descr="A close up of a piano keys">
            <a:extLst>
              <a:ext uri="{FF2B5EF4-FFF2-40B4-BE49-F238E27FC236}">
                <a16:creationId xmlns:a16="http://schemas.microsoft.com/office/drawing/2014/main" id="{0C86ED0F-C10D-48DF-A586-0050618B1C9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153398" y="0"/>
            <a:ext cx="4038602" cy="6858000"/>
          </a:xfrm>
        </p:spPr>
      </p:pic>
      <p:pic>
        <p:nvPicPr>
          <p:cNvPr id="5" name="Graphic 4">
            <a:extLst>
              <a:ext uri="{FF2B5EF4-FFF2-40B4-BE49-F238E27FC236}">
                <a16:creationId xmlns:a16="http://schemas.microsoft.com/office/drawing/2014/main" id="{89F4E802-6616-4662-937B-2F06B7104A9E}"/>
              </a:ext>
              <a:ext uri="{C183D7F6-B498-43B3-948B-1728B52AA6E4}">
                <adec:decorative xmlns:adec="http://schemas.microsoft.com/office/drawing/2017/decorative" val="1"/>
              </a:ext>
            </a:extLst>
          </p:cNvPr>
          <p:cNvPicPr>
            <a:picLocks noChangeAspect="1"/>
          </p:cNvPicPr>
          <p:nvPr/>
        </p:nvPicPr>
        <p:blipFill>
          <a:blip r:embed="rId4">
            <a:alphaModFix amt="54000"/>
            <a:extLst>
              <a:ext uri="{96DAC541-7B7A-43D3-8B79-37D633B846F1}">
                <asvg:svgBlip xmlns:asvg="http://schemas.microsoft.com/office/drawing/2016/SVG/main" r:embed="rId5"/>
              </a:ext>
            </a:extLst>
          </a:blip>
          <a:stretch>
            <a:fillRect/>
          </a:stretch>
        </p:blipFill>
        <p:spPr>
          <a:xfrm>
            <a:off x="8153108" y="0"/>
            <a:ext cx="4038892" cy="6858000"/>
          </a:xfrm>
          <a:prstGeom prst="rect">
            <a:avLst/>
          </a:prstGeom>
        </p:spPr>
      </p:pic>
    </p:spTree>
    <p:extLst>
      <p:ext uri="{BB962C8B-B14F-4D97-AF65-F5344CB8AC3E}">
        <p14:creationId xmlns:p14="http://schemas.microsoft.com/office/powerpoint/2010/main" val="11814556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microphone on a stand">
            <a:extLst>
              <a:ext uri="{FF2B5EF4-FFF2-40B4-BE49-F238E27FC236}">
                <a16:creationId xmlns:a16="http://schemas.microsoft.com/office/drawing/2014/main" id="{ED3D65D2-9DE9-4232-8700-901200E7178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7529" b="7529"/>
          <a:stretch/>
        </p:blipFill>
        <p:spPr>
          <a:xfrm>
            <a:off x="0" y="0"/>
            <a:ext cx="12192000" cy="6858000"/>
          </a:xfrm>
        </p:spPr>
      </p:pic>
      <p:sp>
        <p:nvSpPr>
          <p:cNvPr id="19" name="Title 18">
            <a:extLst>
              <a:ext uri="{FF2B5EF4-FFF2-40B4-BE49-F238E27FC236}">
                <a16:creationId xmlns:a16="http://schemas.microsoft.com/office/drawing/2014/main" id="{31EBF600-1098-4A50-AF3D-91E026D36015}"/>
              </a:ext>
            </a:extLst>
          </p:cNvPr>
          <p:cNvSpPr>
            <a:spLocks noGrp="1"/>
          </p:cNvSpPr>
          <p:nvPr>
            <p:ph type="title"/>
          </p:nvPr>
        </p:nvSpPr>
        <p:spPr>
          <a:xfrm>
            <a:off x="0" y="0"/>
            <a:ext cx="5970123" cy="4684719"/>
          </a:xfrm>
        </p:spPr>
        <p:txBody>
          <a:bodyPr/>
          <a:lstStyle/>
          <a:p>
            <a:r>
              <a:rPr lang="en-US" noProof="0" dirty="0"/>
              <a:t>Business opportunities are like buses. There's always another one coming.​</a:t>
            </a:r>
            <a:endParaRPr lang="en-US" dirty="0"/>
          </a:p>
        </p:txBody>
      </p:sp>
      <p:sp>
        <p:nvSpPr>
          <p:cNvPr id="30" name="Text Placeholder 29">
            <a:extLst>
              <a:ext uri="{FF2B5EF4-FFF2-40B4-BE49-F238E27FC236}">
                <a16:creationId xmlns:a16="http://schemas.microsoft.com/office/drawing/2014/main" id="{CFA71AD6-2CA1-4664-ABEF-DBF332EE45B8}"/>
              </a:ext>
            </a:extLst>
          </p:cNvPr>
          <p:cNvSpPr>
            <a:spLocks noGrp="1"/>
          </p:cNvSpPr>
          <p:nvPr>
            <p:ph type="body" sz="quarter" idx="15"/>
          </p:nvPr>
        </p:nvSpPr>
        <p:spPr>
          <a:xfrm>
            <a:off x="0" y="4684719"/>
            <a:ext cx="5970123" cy="2173281"/>
          </a:xfrm>
        </p:spPr>
        <p:txBody>
          <a:bodyPr/>
          <a:lstStyle/>
          <a:p>
            <a:r>
              <a:rPr lang="en-US" dirty="0"/>
              <a:t>Richard Branson</a:t>
            </a:r>
          </a:p>
        </p:txBody>
      </p:sp>
      <p:sp>
        <p:nvSpPr>
          <p:cNvPr id="4" name="Slide Number Placeholder 3">
            <a:extLst>
              <a:ext uri="{FF2B5EF4-FFF2-40B4-BE49-F238E27FC236}">
                <a16:creationId xmlns:a16="http://schemas.microsoft.com/office/drawing/2014/main" id="{92D583E7-034B-4949-8B1B-89B6E90E10AD}"/>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6</a:t>
            </a:fld>
            <a:endParaRPr lang="en-US" dirty="0"/>
          </a:p>
        </p:txBody>
      </p:sp>
      <p:sp>
        <p:nvSpPr>
          <p:cNvPr id="3" name="Footer Placeholder 2">
            <a:extLst>
              <a:ext uri="{FF2B5EF4-FFF2-40B4-BE49-F238E27FC236}">
                <a16:creationId xmlns:a16="http://schemas.microsoft.com/office/drawing/2014/main" id="{E09D3D4E-0011-469E-AA24-739408B704C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1" name="Graphic 19">
            <a:extLst>
              <a:ext uri="{FF2B5EF4-FFF2-40B4-BE49-F238E27FC236}">
                <a16:creationId xmlns:a16="http://schemas.microsoft.com/office/drawing/2014/main" id="{ADED2ED2-D5D8-4799-AA3B-2CD98F0118E7}"/>
              </a:ext>
              <a:ext uri="{C183D7F6-B498-43B3-948B-1728B52AA6E4}">
                <adec:decorative xmlns:adec="http://schemas.microsoft.com/office/drawing/2017/decorative" val="1"/>
              </a:ext>
            </a:extLst>
          </p:cNvPr>
          <p:cNvSpPr/>
          <p:nvPr/>
        </p:nvSpPr>
        <p:spPr>
          <a:xfrm>
            <a:off x="1587062" y="1"/>
            <a:ext cx="10604938" cy="6858000"/>
          </a:xfrm>
          <a:custGeom>
            <a:avLst/>
            <a:gdLst>
              <a:gd name="connsiteX0" fmla="*/ 8623173 w 8623173"/>
              <a:gd name="connsiteY0" fmla="*/ 1435608 h 5138737"/>
              <a:gd name="connsiteX1" fmla="*/ 5890641 w 8623173"/>
              <a:gd name="connsiteY1" fmla="*/ 0 h 5138737"/>
              <a:gd name="connsiteX2" fmla="*/ 0 w 8623173"/>
              <a:gd name="connsiteY2" fmla="*/ 0 h 5138737"/>
              <a:gd name="connsiteX3" fmla="*/ 5300091 w 8623173"/>
              <a:gd name="connsiteY3" fmla="*/ 2752535 h 5138737"/>
              <a:gd name="connsiteX4" fmla="*/ 659797 w 8623173"/>
              <a:gd name="connsiteY4" fmla="*/ 5138738 h 5138737"/>
              <a:gd name="connsiteX5" fmla="*/ 6609683 w 8623173"/>
              <a:gd name="connsiteY5" fmla="*/ 5138738 h 5138737"/>
              <a:gd name="connsiteX6" fmla="*/ 8623173 w 8623173"/>
              <a:gd name="connsiteY6" fmla="*/ 4083177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3173" h="5138737">
                <a:moveTo>
                  <a:pt x="8623173" y="1435608"/>
                </a:moveTo>
                <a:lnTo>
                  <a:pt x="5890641" y="0"/>
                </a:lnTo>
                <a:lnTo>
                  <a:pt x="0" y="0"/>
                </a:lnTo>
                <a:lnTo>
                  <a:pt x="5300091" y="2752535"/>
                </a:lnTo>
                <a:lnTo>
                  <a:pt x="659797" y="5138738"/>
                </a:lnTo>
                <a:lnTo>
                  <a:pt x="6609683" y="5138738"/>
                </a:lnTo>
                <a:lnTo>
                  <a:pt x="8623173" y="4083177"/>
                </a:lnTo>
                <a:close/>
              </a:path>
            </a:pathLst>
          </a:custGeom>
          <a:solidFill>
            <a:schemeClr val="accent2">
              <a:alpha val="10000"/>
            </a:schemeClr>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32558289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15">
            <a:extLst>
              <a:ext uri="{FF2B5EF4-FFF2-40B4-BE49-F238E27FC236}">
                <a16:creationId xmlns:a16="http://schemas.microsoft.com/office/drawing/2014/main" id="{0E21B6C9-B13E-4630-B3E3-696DE284DDC7}"/>
              </a:ext>
            </a:extLst>
          </p:cNvPr>
          <p:cNvSpPr>
            <a:spLocks noGrp="1"/>
          </p:cNvSpPr>
          <p:nvPr>
            <p:ph type="title"/>
          </p:nvPr>
        </p:nvSpPr>
        <p:spPr>
          <a:xfrm>
            <a:off x="753862" y="524565"/>
            <a:ext cx="10941728" cy="576447"/>
          </a:xfrm>
        </p:spPr>
        <p:txBody>
          <a:bodyPr/>
          <a:lstStyle/>
          <a:p>
            <a:r>
              <a:rPr lang="en-US" dirty="0"/>
              <a:t>Meet the team</a:t>
            </a:r>
          </a:p>
        </p:txBody>
      </p:sp>
      <p:pic>
        <p:nvPicPr>
          <p:cNvPr id="25" name="Picture Placeholder 24" descr="Team member headshot">
            <a:extLst>
              <a:ext uri="{FF2B5EF4-FFF2-40B4-BE49-F238E27FC236}">
                <a16:creationId xmlns:a16="http://schemas.microsoft.com/office/drawing/2014/main" id="{F35EA76C-D533-4B0A-9764-B033BCE0988D}"/>
              </a:ext>
            </a:extLst>
          </p:cNvPr>
          <p:cNvPicPr>
            <a:picLocks noGrp="1" noChangeAspect="1"/>
          </p:cNvPicPr>
          <p:nvPr>
            <p:ph type="pic" sz="quarter" idx="23"/>
          </p:nvPr>
        </p:nvPicPr>
        <p:blipFill rotWithShape="1">
          <a:blip r:embed="rId2" cstate="screen">
            <a:extLst>
              <a:ext uri="{28A0092B-C50C-407E-A947-70E740481C1C}">
                <a14:useLocalDpi xmlns:a14="http://schemas.microsoft.com/office/drawing/2010/main" val="0"/>
              </a:ext>
            </a:extLst>
          </a:blip>
          <a:srcRect/>
          <a:stretch/>
        </p:blipFill>
        <p:spPr>
          <a:xfrm>
            <a:off x="944172" y="2121764"/>
            <a:ext cx="2357652" cy="2002576"/>
          </a:xfrm>
        </p:spPr>
      </p:pic>
      <p:sp>
        <p:nvSpPr>
          <p:cNvPr id="29" name="Text Placeholder 28">
            <a:extLst>
              <a:ext uri="{FF2B5EF4-FFF2-40B4-BE49-F238E27FC236}">
                <a16:creationId xmlns:a16="http://schemas.microsoft.com/office/drawing/2014/main" id="{5851D7AC-393C-46B8-AFDE-8528D616B0F9}"/>
              </a:ext>
            </a:extLst>
          </p:cNvPr>
          <p:cNvSpPr>
            <a:spLocks noGrp="1"/>
          </p:cNvSpPr>
          <p:nvPr>
            <p:ph type="body" sz="quarter" idx="24"/>
          </p:nvPr>
        </p:nvSpPr>
        <p:spPr>
          <a:xfrm>
            <a:off x="944170" y="4124337"/>
            <a:ext cx="2357652" cy="475149"/>
          </a:xfrm>
        </p:spPr>
        <p:txBody>
          <a:bodyPr/>
          <a:lstStyle/>
          <a:p>
            <a:r>
              <a:rPr lang="en-US" dirty="0"/>
              <a:t>Takuma Hayashi​</a:t>
            </a:r>
          </a:p>
        </p:txBody>
      </p:sp>
      <p:sp>
        <p:nvSpPr>
          <p:cNvPr id="30" name="Text Placeholder 29">
            <a:extLst>
              <a:ext uri="{FF2B5EF4-FFF2-40B4-BE49-F238E27FC236}">
                <a16:creationId xmlns:a16="http://schemas.microsoft.com/office/drawing/2014/main" id="{9BF25EEC-C9FE-4770-AC5B-005A78638AD6}"/>
              </a:ext>
            </a:extLst>
          </p:cNvPr>
          <p:cNvSpPr>
            <a:spLocks noGrp="1"/>
          </p:cNvSpPr>
          <p:nvPr>
            <p:ph type="body" sz="quarter" idx="25"/>
          </p:nvPr>
        </p:nvSpPr>
        <p:spPr>
          <a:xfrm>
            <a:off x="944170" y="4599485"/>
            <a:ext cx="2357652" cy="475147"/>
          </a:xfrm>
        </p:spPr>
        <p:txBody>
          <a:bodyPr/>
          <a:lstStyle/>
          <a:p>
            <a:r>
              <a:rPr lang="en-US" dirty="0"/>
              <a:t>President</a:t>
            </a:r>
          </a:p>
        </p:txBody>
      </p:sp>
      <p:pic>
        <p:nvPicPr>
          <p:cNvPr id="31" name="Picture Placeholder 30" descr="Team member headshot">
            <a:extLst>
              <a:ext uri="{FF2B5EF4-FFF2-40B4-BE49-F238E27FC236}">
                <a16:creationId xmlns:a16="http://schemas.microsoft.com/office/drawing/2014/main" id="{321792FD-577A-4202-9436-69E0EE2D30D8}"/>
              </a:ext>
            </a:extLst>
          </p:cNvPr>
          <p:cNvPicPr>
            <a:picLocks noGrp="1" noChangeAspect="1"/>
          </p:cNvPicPr>
          <p:nvPr>
            <p:ph type="pic" sz="quarter" idx="26"/>
          </p:nvPr>
        </p:nvPicPr>
        <p:blipFill rotWithShape="1">
          <a:blip r:embed="rId3" cstate="screen">
            <a:extLst>
              <a:ext uri="{28A0092B-C50C-407E-A947-70E740481C1C}">
                <a14:useLocalDpi xmlns:a14="http://schemas.microsoft.com/office/drawing/2010/main" val="0"/>
              </a:ext>
            </a:extLst>
          </a:blip>
          <a:srcRect/>
          <a:stretch/>
        </p:blipFill>
        <p:spPr>
          <a:xfrm>
            <a:off x="3582316" y="2121764"/>
            <a:ext cx="2357652" cy="2002576"/>
          </a:xfrm>
        </p:spPr>
      </p:pic>
      <p:sp>
        <p:nvSpPr>
          <p:cNvPr id="32" name="Text Placeholder 31">
            <a:extLst>
              <a:ext uri="{FF2B5EF4-FFF2-40B4-BE49-F238E27FC236}">
                <a16:creationId xmlns:a16="http://schemas.microsoft.com/office/drawing/2014/main" id="{73F0F196-3E9E-46C2-88BB-0C30FEFD56E7}"/>
              </a:ext>
            </a:extLst>
          </p:cNvPr>
          <p:cNvSpPr>
            <a:spLocks noGrp="1"/>
          </p:cNvSpPr>
          <p:nvPr>
            <p:ph type="body" sz="quarter" idx="27"/>
          </p:nvPr>
        </p:nvSpPr>
        <p:spPr>
          <a:xfrm>
            <a:off x="3582314" y="4124337"/>
            <a:ext cx="2357652" cy="475149"/>
          </a:xfrm>
        </p:spPr>
        <p:txBody>
          <a:bodyPr/>
          <a:lstStyle/>
          <a:p>
            <a:r>
              <a:rPr lang="en-US" dirty="0"/>
              <a:t>Mirjam Nilsson​</a:t>
            </a:r>
          </a:p>
        </p:txBody>
      </p:sp>
      <p:sp>
        <p:nvSpPr>
          <p:cNvPr id="33" name="Text Placeholder 32">
            <a:extLst>
              <a:ext uri="{FF2B5EF4-FFF2-40B4-BE49-F238E27FC236}">
                <a16:creationId xmlns:a16="http://schemas.microsoft.com/office/drawing/2014/main" id="{4026F844-E21F-4FB3-BC14-72A64AF26272}"/>
              </a:ext>
            </a:extLst>
          </p:cNvPr>
          <p:cNvSpPr>
            <a:spLocks noGrp="1"/>
          </p:cNvSpPr>
          <p:nvPr>
            <p:ph type="body" sz="quarter" idx="28"/>
          </p:nvPr>
        </p:nvSpPr>
        <p:spPr>
          <a:xfrm>
            <a:off x="3582314" y="4599485"/>
            <a:ext cx="2357652" cy="475147"/>
          </a:xfrm>
        </p:spPr>
        <p:txBody>
          <a:bodyPr/>
          <a:lstStyle/>
          <a:p>
            <a:r>
              <a:rPr lang="en-US" dirty="0"/>
              <a:t>Chief Executive Officer</a:t>
            </a:r>
          </a:p>
        </p:txBody>
      </p:sp>
      <p:pic>
        <p:nvPicPr>
          <p:cNvPr id="41" name="Picture Placeholder 40" descr="Team member headshot">
            <a:extLst>
              <a:ext uri="{FF2B5EF4-FFF2-40B4-BE49-F238E27FC236}">
                <a16:creationId xmlns:a16="http://schemas.microsoft.com/office/drawing/2014/main" id="{F67AF7B8-93EC-406F-9CC8-BD0557CF3C29}"/>
              </a:ext>
            </a:extLst>
          </p:cNvPr>
          <p:cNvPicPr>
            <a:picLocks noGrp="1" noChangeAspect="1"/>
          </p:cNvPicPr>
          <p:nvPr>
            <p:ph type="pic" sz="quarter" idx="32"/>
          </p:nvPr>
        </p:nvPicPr>
        <p:blipFill rotWithShape="1">
          <a:blip r:embed="rId4" cstate="screen">
            <a:extLst>
              <a:ext uri="{28A0092B-C50C-407E-A947-70E740481C1C}">
                <a14:useLocalDpi xmlns:a14="http://schemas.microsoft.com/office/drawing/2010/main" val="0"/>
              </a:ext>
            </a:extLst>
          </a:blip>
          <a:srcRect/>
          <a:stretch/>
        </p:blipFill>
        <p:spPr>
          <a:xfrm>
            <a:off x="6220462" y="2121764"/>
            <a:ext cx="2357652" cy="2002576"/>
          </a:xfrm>
        </p:spPr>
      </p:pic>
      <p:sp>
        <p:nvSpPr>
          <p:cNvPr id="35" name="Text Placeholder 34">
            <a:extLst>
              <a:ext uri="{FF2B5EF4-FFF2-40B4-BE49-F238E27FC236}">
                <a16:creationId xmlns:a16="http://schemas.microsoft.com/office/drawing/2014/main" id="{C4984B8B-5A39-4866-8658-FB66C8DB4F82}"/>
              </a:ext>
            </a:extLst>
          </p:cNvPr>
          <p:cNvSpPr>
            <a:spLocks noGrp="1"/>
          </p:cNvSpPr>
          <p:nvPr>
            <p:ph type="body" sz="quarter" idx="33"/>
          </p:nvPr>
        </p:nvSpPr>
        <p:spPr>
          <a:xfrm>
            <a:off x="6220460" y="4124337"/>
            <a:ext cx="2357652" cy="475149"/>
          </a:xfrm>
        </p:spPr>
        <p:txBody>
          <a:bodyPr/>
          <a:lstStyle/>
          <a:p>
            <a:r>
              <a:rPr lang="en-US" dirty="0"/>
              <a:t>Flora Berggren​</a:t>
            </a:r>
          </a:p>
        </p:txBody>
      </p:sp>
      <p:sp>
        <p:nvSpPr>
          <p:cNvPr id="36" name="Text Placeholder 35">
            <a:extLst>
              <a:ext uri="{FF2B5EF4-FFF2-40B4-BE49-F238E27FC236}">
                <a16:creationId xmlns:a16="http://schemas.microsoft.com/office/drawing/2014/main" id="{5A8A76BA-E350-46CC-B9EF-65F55916E496}"/>
              </a:ext>
            </a:extLst>
          </p:cNvPr>
          <p:cNvSpPr>
            <a:spLocks noGrp="1"/>
          </p:cNvSpPr>
          <p:nvPr>
            <p:ph type="body" sz="quarter" idx="34"/>
          </p:nvPr>
        </p:nvSpPr>
        <p:spPr>
          <a:xfrm>
            <a:off x="6220460" y="4599485"/>
            <a:ext cx="2357652" cy="475147"/>
          </a:xfrm>
        </p:spPr>
        <p:txBody>
          <a:bodyPr/>
          <a:lstStyle/>
          <a:p>
            <a:r>
              <a:rPr lang="en-US" dirty="0"/>
              <a:t>Chief Operations Officer</a:t>
            </a:r>
          </a:p>
        </p:txBody>
      </p:sp>
      <p:pic>
        <p:nvPicPr>
          <p:cNvPr id="45" name="Picture Placeholder 44" descr="Team member headshot">
            <a:extLst>
              <a:ext uri="{FF2B5EF4-FFF2-40B4-BE49-F238E27FC236}">
                <a16:creationId xmlns:a16="http://schemas.microsoft.com/office/drawing/2014/main" id="{7AADF468-BF7D-49CF-BE5C-ACA05CA293CB}"/>
              </a:ext>
            </a:extLst>
          </p:cNvPr>
          <p:cNvPicPr>
            <a:picLocks noGrp="1" noChangeAspect="1"/>
          </p:cNvPicPr>
          <p:nvPr>
            <p:ph type="pic" sz="quarter" idx="35"/>
          </p:nvPr>
        </p:nvPicPr>
        <p:blipFill rotWithShape="1">
          <a:blip r:embed="rId5" cstate="screen">
            <a:extLst>
              <a:ext uri="{28A0092B-C50C-407E-A947-70E740481C1C}">
                <a14:useLocalDpi xmlns:a14="http://schemas.microsoft.com/office/drawing/2010/main" val="0"/>
              </a:ext>
            </a:extLst>
          </a:blip>
          <a:srcRect/>
          <a:stretch/>
        </p:blipFill>
        <p:spPr>
          <a:xfrm>
            <a:off x="8858606" y="2121764"/>
            <a:ext cx="2357652" cy="2002576"/>
          </a:xfrm>
        </p:spPr>
      </p:pic>
      <p:sp>
        <p:nvSpPr>
          <p:cNvPr id="38" name="Text Placeholder 37">
            <a:extLst>
              <a:ext uri="{FF2B5EF4-FFF2-40B4-BE49-F238E27FC236}">
                <a16:creationId xmlns:a16="http://schemas.microsoft.com/office/drawing/2014/main" id="{D9D607B3-8F21-4E4E-9448-E334E3D36236}"/>
              </a:ext>
            </a:extLst>
          </p:cNvPr>
          <p:cNvSpPr>
            <a:spLocks noGrp="1"/>
          </p:cNvSpPr>
          <p:nvPr>
            <p:ph type="body" sz="quarter" idx="36"/>
          </p:nvPr>
        </p:nvSpPr>
        <p:spPr>
          <a:xfrm>
            <a:off x="8858604" y="4124337"/>
            <a:ext cx="2357652" cy="475149"/>
          </a:xfrm>
        </p:spPr>
        <p:txBody>
          <a:bodyPr/>
          <a:lstStyle/>
          <a:p>
            <a:r>
              <a:rPr lang="en-US" dirty="0"/>
              <a:t>Rajesh Santoshi​</a:t>
            </a:r>
          </a:p>
        </p:txBody>
      </p:sp>
      <p:sp>
        <p:nvSpPr>
          <p:cNvPr id="39" name="Text Placeholder 38">
            <a:extLst>
              <a:ext uri="{FF2B5EF4-FFF2-40B4-BE49-F238E27FC236}">
                <a16:creationId xmlns:a16="http://schemas.microsoft.com/office/drawing/2014/main" id="{CB009F85-50B7-43CD-BECB-6763666D8610}"/>
              </a:ext>
            </a:extLst>
          </p:cNvPr>
          <p:cNvSpPr>
            <a:spLocks noGrp="1"/>
          </p:cNvSpPr>
          <p:nvPr>
            <p:ph type="body" sz="quarter" idx="37"/>
          </p:nvPr>
        </p:nvSpPr>
        <p:spPr>
          <a:xfrm>
            <a:off x="8858604" y="4599485"/>
            <a:ext cx="2357652" cy="475147"/>
          </a:xfrm>
        </p:spPr>
        <p:txBody>
          <a:bodyPr/>
          <a:lstStyle/>
          <a:p>
            <a:r>
              <a:rPr lang="en-US" dirty="0"/>
              <a:t>VP Marketing</a:t>
            </a:r>
          </a:p>
        </p:txBody>
      </p:sp>
      <p:sp>
        <p:nvSpPr>
          <p:cNvPr id="4" name="Slide Number Placeholder 3">
            <a:extLst>
              <a:ext uri="{FF2B5EF4-FFF2-40B4-BE49-F238E27FC236}">
                <a16:creationId xmlns:a16="http://schemas.microsoft.com/office/drawing/2014/main" id="{4D91A0B0-91E4-4514-9893-7544A171D2F7}"/>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7</a:t>
            </a:fld>
            <a:endParaRPr lang="en-US" dirty="0"/>
          </a:p>
        </p:txBody>
      </p:sp>
      <p:sp>
        <p:nvSpPr>
          <p:cNvPr id="3" name="Footer Placeholder 2">
            <a:extLst>
              <a:ext uri="{FF2B5EF4-FFF2-40B4-BE49-F238E27FC236}">
                <a16:creationId xmlns:a16="http://schemas.microsoft.com/office/drawing/2014/main" id="{46387CDB-BE9B-4F67-AE84-9A1328DF6608}"/>
              </a:ext>
            </a:extLst>
          </p:cNvPr>
          <p:cNvSpPr>
            <a:spLocks noGrp="1"/>
          </p:cNvSpPr>
          <p:nvPr>
            <p:ph type="ftr" sz="quarter" idx="11"/>
          </p:nvPr>
        </p:nvSpPr>
        <p:spPr>
          <a:xfrm>
            <a:off x="4038600" y="6356350"/>
            <a:ext cx="4114800" cy="365125"/>
          </a:xfrm>
        </p:spPr>
        <p:txBody>
          <a:bodyPr/>
          <a:lstStyle/>
          <a:p>
            <a:r>
              <a:rPr lang="en-US" dirty="0"/>
              <a:t>Presentation Title</a:t>
            </a:r>
          </a:p>
        </p:txBody>
      </p:sp>
    </p:spTree>
    <p:extLst>
      <p:ext uri="{BB962C8B-B14F-4D97-AF65-F5344CB8AC3E}">
        <p14:creationId xmlns:p14="http://schemas.microsoft.com/office/powerpoint/2010/main" val="1356657353"/>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40">
            <a:extLst>
              <a:ext uri="{FF2B5EF4-FFF2-40B4-BE49-F238E27FC236}">
                <a16:creationId xmlns:a16="http://schemas.microsoft.com/office/drawing/2014/main" id="{E594E37C-93FC-43FF-B313-BE92A41B8104}"/>
              </a:ext>
            </a:extLst>
          </p:cNvPr>
          <p:cNvSpPr>
            <a:spLocks noGrp="1"/>
          </p:cNvSpPr>
          <p:nvPr>
            <p:ph type="title"/>
          </p:nvPr>
        </p:nvSpPr>
        <p:spPr>
          <a:xfrm>
            <a:off x="968829" y="523748"/>
            <a:ext cx="10515600" cy="556795"/>
          </a:xfrm>
        </p:spPr>
        <p:txBody>
          <a:bodyPr/>
          <a:lstStyle/>
          <a:p>
            <a:r>
              <a:rPr lang="en-US" noProof="0" dirty="0"/>
              <a:t>Meet </a:t>
            </a:r>
            <a:r>
              <a:rPr lang="en-US" noProof="0"/>
              <a:t>the team  </a:t>
            </a:r>
            <a:br>
              <a:rPr lang="en-US" dirty="0"/>
            </a:br>
            <a:endParaRPr lang="en-US" dirty="0"/>
          </a:p>
        </p:txBody>
      </p:sp>
      <p:pic>
        <p:nvPicPr>
          <p:cNvPr id="78" name="Picture Placeholder 77" descr="Team member headshot">
            <a:extLst>
              <a:ext uri="{FF2B5EF4-FFF2-40B4-BE49-F238E27FC236}">
                <a16:creationId xmlns:a16="http://schemas.microsoft.com/office/drawing/2014/main" id="{E6F791DC-C72A-46A7-A0D0-CC90651E1E6D}"/>
              </a:ext>
            </a:extLst>
          </p:cNvPr>
          <p:cNvPicPr>
            <a:picLocks noGrp="1" noChangeAspect="1"/>
          </p:cNvPicPr>
          <p:nvPr>
            <p:ph type="pic" sz="quarter" idx="57"/>
          </p:nvPr>
        </p:nvPicPr>
        <p:blipFill rotWithShape="1">
          <a:blip r:embed="rId2" cstate="screen">
            <a:extLst>
              <a:ext uri="{28A0092B-C50C-407E-A947-70E740481C1C}">
                <a14:useLocalDpi xmlns:a14="http://schemas.microsoft.com/office/drawing/2010/main" val="0"/>
              </a:ext>
            </a:extLst>
          </a:blip>
          <a:srcRect/>
          <a:stretch/>
        </p:blipFill>
        <p:spPr>
          <a:xfrm>
            <a:off x="1620451" y="1520596"/>
            <a:ext cx="1412050" cy="1147276"/>
          </a:xfrm>
        </p:spPr>
      </p:pic>
      <p:sp>
        <p:nvSpPr>
          <p:cNvPr id="65" name="Text Placeholder 64">
            <a:extLst>
              <a:ext uri="{FF2B5EF4-FFF2-40B4-BE49-F238E27FC236}">
                <a16:creationId xmlns:a16="http://schemas.microsoft.com/office/drawing/2014/main" id="{342F6EE7-5864-43AA-820A-E1D15732438F}"/>
              </a:ext>
            </a:extLst>
          </p:cNvPr>
          <p:cNvSpPr>
            <a:spLocks noGrp="1"/>
          </p:cNvSpPr>
          <p:nvPr>
            <p:ph type="body" sz="quarter" idx="55"/>
          </p:nvPr>
        </p:nvSpPr>
        <p:spPr>
          <a:xfrm>
            <a:off x="1291631" y="2673057"/>
            <a:ext cx="2069691" cy="476403"/>
          </a:xfrm>
        </p:spPr>
        <p:txBody>
          <a:bodyPr/>
          <a:lstStyle/>
          <a:p>
            <a:r>
              <a:rPr lang="en-US" dirty="0"/>
              <a:t>Takuma Hayashi</a:t>
            </a:r>
          </a:p>
        </p:txBody>
      </p:sp>
      <p:sp>
        <p:nvSpPr>
          <p:cNvPr id="66" name="Text Placeholder 65">
            <a:extLst>
              <a:ext uri="{FF2B5EF4-FFF2-40B4-BE49-F238E27FC236}">
                <a16:creationId xmlns:a16="http://schemas.microsoft.com/office/drawing/2014/main" id="{1AAB3598-5057-4E30-ACDC-066A57FAB07D}"/>
              </a:ext>
            </a:extLst>
          </p:cNvPr>
          <p:cNvSpPr>
            <a:spLocks noGrp="1"/>
          </p:cNvSpPr>
          <p:nvPr>
            <p:ph type="body" sz="quarter" idx="56"/>
          </p:nvPr>
        </p:nvSpPr>
        <p:spPr>
          <a:xfrm>
            <a:off x="1291631" y="3148500"/>
            <a:ext cx="2069691" cy="573222"/>
          </a:xfrm>
        </p:spPr>
        <p:txBody>
          <a:bodyPr/>
          <a:lstStyle/>
          <a:p>
            <a:r>
              <a:rPr lang="en-US" dirty="0"/>
              <a:t>President</a:t>
            </a:r>
          </a:p>
        </p:txBody>
      </p:sp>
      <p:pic>
        <p:nvPicPr>
          <p:cNvPr id="80" name="Picture Placeholder 79" descr="Team member headshot">
            <a:extLst>
              <a:ext uri="{FF2B5EF4-FFF2-40B4-BE49-F238E27FC236}">
                <a16:creationId xmlns:a16="http://schemas.microsoft.com/office/drawing/2014/main" id="{808ABB96-8ABE-448C-B520-3B156254DB77}"/>
              </a:ext>
            </a:extLst>
          </p:cNvPr>
          <p:cNvPicPr>
            <a:picLocks noGrp="1" noChangeAspect="1"/>
          </p:cNvPicPr>
          <p:nvPr>
            <p:ph type="pic" sz="quarter" idx="58"/>
          </p:nvPr>
        </p:nvPicPr>
        <p:blipFill rotWithShape="1">
          <a:blip r:embed="rId3" cstate="screen">
            <a:extLst>
              <a:ext uri="{28A0092B-C50C-407E-A947-70E740481C1C}">
                <a14:useLocalDpi xmlns:a14="http://schemas.microsoft.com/office/drawing/2010/main" val="0"/>
              </a:ext>
            </a:extLst>
          </a:blip>
          <a:srcRect/>
          <a:stretch/>
        </p:blipFill>
        <p:spPr>
          <a:xfrm>
            <a:off x="4119392" y="1520596"/>
            <a:ext cx="1412050" cy="1147276"/>
          </a:xfrm>
        </p:spPr>
      </p:pic>
      <p:sp>
        <p:nvSpPr>
          <p:cNvPr id="71" name="Text Placeholder 70">
            <a:extLst>
              <a:ext uri="{FF2B5EF4-FFF2-40B4-BE49-F238E27FC236}">
                <a16:creationId xmlns:a16="http://schemas.microsoft.com/office/drawing/2014/main" id="{08F60DFC-6C8F-461E-A4F8-1304EDE38FC6}"/>
              </a:ext>
            </a:extLst>
          </p:cNvPr>
          <p:cNvSpPr>
            <a:spLocks noGrp="1"/>
          </p:cNvSpPr>
          <p:nvPr>
            <p:ph type="body" sz="quarter" idx="61"/>
          </p:nvPr>
        </p:nvSpPr>
        <p:spPr>
          <a:xfrm>
            <a:off x="3791533" y="2674147"/>
            <a:ext cx="2069691" cy="476403"/>
          </a:xfrm>
        </p:spPr>
        <p:txBody>
          <a:bodyPr/>
          <a:lstStyle/>
          <a:p>
            <a:r>
              <a:rPr lang="en-US" dirty="0"/>
              <a:t>Mirjam Nilsson​</a:t>
            </a:r>
          </a:p>
        </p:txBody>
      </p:sp>
      <p:sp>
        <p:nvSpPr>
          <p:cNvPr id="72" name="Text Placeholder 71">
            <a:extLst>
              <a:ext uri="{FF2B5EF4-FFF2-40B4-BE49-F238E27FC236}">
                <a16:creationId xmlns:a16="http://schemas.microsoft.com/office/drawing/2014/main" id="{93B9EEB6-875C-4BFA-9C27-C25F48BDC4E5}"/>
              </a:ext>
            </a:extLst>
          </p:cNvPr>
          <p:cNvSpPr>
            <a:spLocks noGrp="1"/>
          </p:cNvSpPr>
          <p:nvPr>
            <p:ph type="body" sz="quarter" idx="62"/>
          </p:nvPr>
        </p:nvSpPr>
        <p:spPr>
          <a:xfrm>
            <a:off x="3791533" y="3149590"/>
            <a:ext cx="2069691" cy="573222"/>
          </a:xfrm>
        </p:spPr>
        <p:txBody>
          <a:bodyPr/>
          <a:lstStyle/>
          <a:p>
            <a:r>
              <a:rPr lang="en-US" dirty="0"/>
              <a:t>Chief Executive Officer</a:t>
            </a:r>
          </a:p>
        </p:txBody>
      </p:sp>
      <p:pic>
        <p:nvPicPr>
          <p:cNvPr id="82" name="Picture Placeholder 81" descr="Team member headshot">
            <a:extLst>
              <a:ext uri="{FF2B5EF4-FFF2-40B4-BE49-F238E27FC236}">
                <a16:creationId xmlns:a16="http://schemas.microsoft.com/office/drawing/2014/main" id="{7897B3FA-77E6-4FF2-8284-E44AC8DC03E2}"/>
              </a:ext>
            </a:extLst>
          </p:cNvPr>
          <p:cNvPicPr>
            <a:picLocks noGrp="1" noChangeAspect="1"/>
          </p:cNvPicPr>
          <p:nvPr>
            <p:ph type="pic" sz="quarter" idx="59"/>
          </p:nvPr>
        </p:nvPicPr>
        <p:blipFill rotWithShape="1">
          <a:blip r:embed="rId4" cstate="screen">
            <a:extLst>
              <a:ext uri="{28A0092B-C50C-407E-A947-70E740481C1C}">
                <a14:useLocalDpi xmlns:a14="http://schemas.microsoft.com/office/drawing/2010/main" val="0"/>
              </a:ext>
            </a:extLst>
          </a:blip>
          <a:srcRect/>
          <a:stretch/>
        </p:blipFill>
        <p:spPr>
          <a:xfrm>
            <a:off x="6549002" y="1520596"/>
            <a:ext cx="1412049" cy="1147276"/>
          </a:xfrm>
        </p:spPr>
      </p:pic>
      <p:sp>
        <p:nvSpPr>
          <p:cNvPr id="73" name="Text Placeholder 72">
            <a:extLst>
              <a:ext uri="{FF2B5EF4-FFF2-40B4-BE49-F238E27FC236}">
                <a16:creationId xmlns:a16="http://schemas.microsoft.com/office/drawing/2014/main" id="{6D36F593-4CCD-4282-BBD4-FF93040B01E6}"/>
              </a:ext>
            </a:extLst>
          </p:cNvPr>
          <p:cNvSpPr>
            <a:spLocks noGrp="1"/>
          </p:cNvSpPr>
          <p:nvPr>
            <p:ph type="body" sz="quarter" idx="63"/>
          </p:nvPr>
        </p:nvSpPr>
        <p:spPr>
          <a:xfrm>
            <a:off x="6323796" y="2667872"/>
            <a:ext cx="2069691" cy="476403"/>
          </a:xfrm>
        </p:spPr>
        <p:txBody>
          <a:bodyPr/>
          <a:lstStyle/>
          <a:p>
            <a:r>
              <a:rPr lang="en-US" dirty="0"/>
              <a:t>Flora Berggren​</a:t>
            </a:r>
          </a:p>
        </p:txBody>
      </p:sp>
      <p:sp>
        <p:nvSpPr>
          <p:cNvPr id="74" name="Text Placeholder 73">
            <a:extLst>
              <a:ext uri="{FF2B5EF4-FFF2-40B4-BE49-F238E27FC236}">
                <a16:creationId xmlns:a16="http://schemas.microsoft.com/office/drawing/2014/main" id="{A998C475-4FF2-40BD-A579-3B6F04DFE97C}"/>
              </a:ext>
            </a:extLst>
          </p:cNvPr>
          <p:cNvSpPr>
            <a:spLocks noGrp="1"/>
          </p:cNvSpPr>
          <p:nvPr>
            <p:ph type="body" sz="quarter" idx="64"/>
          </p:nvPr>
        </p:nvSpPr>
        <p:spPr>
          <a:xfrm>
            <a:off x="6323796" y="3143315"/>
            <a:ext cx="2069691" cy="573222"/>
          </a:xfrm>
        </p:spPr>
        <p:txBody>
          <a:bodyPr/>
          <a:lstStyle/>
          <a:p>
            <a:r>
              <a:rPr lang="en-US" dirty="0"/>
              <a:t>Chief Operations Officer</a:t>
            </a:r>
          </a:p>
        </p:txBody>
      </p:sp>
      <p:pic>
        <p:nvPicPr>
          <p:cNvPr id="84" name="Picture Placeholder 83" descr="Team member headshot">
            <a:extLst>
              <a:ext uri="{FF2B5EF4-FFF2-40B4-BE49-F238E27FC236}">
                <a16:creationId xmlns:a16="http://schemas.microsoft.com/office/drawing/2014/main" id="{4DDA8F55-DBA9-43D1-BDB4-A6BC41C51F3F}"/>
              </a:ext>
            </a:extLst>
          </p:cNvPr>
          <p:cNvPicPr>
            <a:picLocks noGrp="1" noChangeAspect="1"/>
          </p:cNvPicPr>
          <p:nvPr>
            <p:ph type="pic" sz="quarter" idx="60"/>
          </p:nvPr>
        </p:nvPicPr>
        <p:blipFill rotWithShape="1">
          <a:blip r:embed="rId5" cstate="screen">
            <a:extLst>
              <a:ext uri="{28A0092B-C50C-407E-A947-70E740481C1C}">
                <a14:useLocalDpi xmlns:a14="http://schemas.microsoft.com/office/drawing/2010/main" val="0"/>
              </a:ext>
            </a:extLst>
          </a:blip>
          <a:srcRect/>
          <a:stretch/>
        </p:blipFill>
        <p:spPr>
          <a:xfrm>
            <a:off x="9174860" y="1520596"/>
            <a:ext cx="1412049" cy="1147276"/>
          </a:xfrm>
        </p:spPr>
      </p:pic>
      <p:sp>
        <p:nvSpPr>
          <p:cNvPr id="75" name="Text Placeholder 74">
            <a:extLst>
              <a:ext uri="{FF2B5EF4-FFF2-40B4-BE49-F238E27FC236}">
                <a16:creationId xmlns:a16="http://schemas.microsoft.com/office/drawing/2014/main" id="{DD4FB2C6-92D0-4DCE-A0E8-70488117E5E9}"/>
              </a:ext>
            </a:extLst>
          </p:cNvPr>
          <p:cNvSpPr>
            <a:spLocks noGrp="1"/>
          </p:cNvSpPr>
          <p:nvPr>
            <p:ph type="body" sz="quarter" idx="65"/>
          </p:nvPr>
        </p:nvSpPr>
        <p:spPr>
          <a:xfrm>
            <a:off x="8846039" y="2666912"/>
            <a:ext cx="2069691" cy="476403"/>
          </a:xfrm>
        </p:spPr>
        <p:txBody>
          <a:bodyPr/>
          <a:lstStyle/>
          <a:p>
            <a:r>
              <a:rPr lang="en-US" dirty="0"/>
              <a:t>Rajesh Santoshi​</a:t>
            </a:r>
          </a:p>
        </p:txBody>
      </p:sp>
      <p:sp>
        <p:nvSpPr>
          <p:cNvPr id="76" name="Text Placeholder 75">
            <a:extLst>
              <a:ext uri="{FF2B5EF4-FFF2-40B4-BE49-F238E27FC236}">
                <a16:creationId xmlns:a16="http://schemas.microsoft.com/office/drawing/2014/main" id="{8D2F1DAB-0A1F-4E4B-B6DD-7509F03597EF}"/>
              </a:ext>
            </a:extLst>
          </p:cNvPr>
          <p:cNvSpPr>
            <a:spLocks noGrp="1"/>
          </p:cNvSpPr>
          <p:nvPr>
            <p:ph type="body" sz="quarter" idx="66"/>
          </p:nvPr>
        </p:nvSpPr>
        <p:spPr>
          <a:xfrm>
            <a:off x="8846039" y="3142355"/>
            <a:ext cx="2069691" cy="573222"/>
          </a:xfrm>
        </p:spPr>
        <p:txBody>
          <a:bodyPr/>
          <a:lstStyle/>
          <a:p>
            <a:r>
              <a:rPr lang="en-US" dirty="0"/>
              <a:t>VP Marketing</a:t>
            </a:r>
          </a:p>
        </p:txBody>
      </p:sp>
      <p:pic>
        <p:nvPicPr>
          <p:cNvPr id="86" name="Picture Placeholder 85" descr="Team member headshot">
            <a:extLst>
              <a:ext uri="{FF2B5EF4-FFF2-40B4-BE49-F238E27FC236}">
                <a16:creationId xmlns:a16="http://schemas.microsoft.com/office/drawing/2014/main" id="{53BF6CA2-2FEE-45FC-8F31-439CDBB5A943}"/>
              </a:ext>
            </a:extLst>
          </p:cNvPr>
          <p:cNvPicPr>
            <a:picLocks noGrp="1" noChangeAspect="1"/>
          </p:cNvPicPr>
          <p:nvPr>
            <p:ph type="pic" sz="quarter" idx="40"/>
          </p:nvPr>
        </p:nvPicPr>
        <p:blipFill rotWithShape="1">
          <a:blip r:embed="rId6" cstate="screen">
            <a:extLst>
              <a:ext uri="{28A0092B-C50C-407E-A947-70E740481C1C}">
                <a14:useLocalDpi xmlns:a14="http://schemas.microsoft.com/office/drawing/2010/main" val="0"/>
              </a:ext>
            </a:extLst>
          </a:blip>
          <a:srcRect/>
          <a:stretch/>
        </p:blipFill>
        <p:spPr>
          <a:xfrm>
            <a:off x="1620451" y="3853061"/>
            <a:ext cx="1412050" cy="1147276"/>
          </a:xfrm>
        </p:spPr>
      </p:pic>
      <p:sp>
        <p:nvSpPr>
          <p:cNvPr id="53" name="Text Placeholder 52">
            <a:extLst>
              <a:ext uri="{FF2B5EF4-FFF2-40B4-BE49-F238E27FC236}">
                <a16:creationId xmlns:a16="http://schemas.microsoft.com/office/drawing/2014/main" id="{E1558309-B7AA-4FDD-B88B-6D05CB8E092B}"/>
              </a:ext>
            </a:extLst>
          </p:cNvPr>
          <p:cNvSpPr>
            <a:spLocks noGrp="1"/>
          </p:cNvSpPr>
          <p:nvPr>
            <p:ph type="body" sz="quarter" idx="30"/>
          </p:nvPr>
        </p:nvSpPr>
        <p:spPr>
          <a:xfrm>
            <a:off x="1291631" y="5005522"/>
            <a:ext cx="2069691" cy="476403"/>
          </a:xfrm>
        </p:spPr>
        <p:txBody>
          <a:bodyPr/>
          <a:lstStyle/>
          <a:p>
            <a:r>
              <a:rPr lang="en-US" dirty="0"/>
              <a:t>Graham Barnes</a:t>
            </a:r>
          </a:p>
        </p:txBody>
      </p:sp>
      <p:sp>
        <p:nvSpPr>
          <p:cNvPr id="54" name="Text Placeholder 53">
            <a:extLst>
              <a:ext uri="{FF2B5EF4-FFF2-40B4-BE49-F238E27FC236}">
                <a16:creationId xmlns:a16="http://schemas.microsoft.com/office/drawing/2014/main" id="{D8A8A927-ECB7-4124-BC5A-E06B39FD4875}"/>
              </a:ext>
            </a:extLst>
          </p:cNvPr>
          <p:cNvSpPr>
            <a:spLocks noGrp="1"/>
          </p:cNvSpPr>
          <p:nvPr>
            <p:ph type="body" sz="quarter" idx="31"/>
          </p:nvPr>
        </p:nvSpPr>
        <p:spPr>
          <a:xfrm>
            <a:off x="1291631" y="5480965"/>
            <a:ext cx="2069691" cy="556795"/>
          </a:xfrm>
        </p:spPr>
        <p:txBody>
          <a:bodyPr/>
          <a:lstStyle/>
          <a:p>
            <a:r>
              <a:rPr lang="en-US" dirty="0"/>
              <a:t>VP Product</a:t>
            </a:r>
          </a:p>
        </p:txBody>
      </p:sp>
      <p:pic>
        <p:nvPicPr>
          <p:cNvPr id="88" name="Picture Placeholder 87" descr="Team member headshot">
            <a:extLst>
              <a:ext uri="{FF2B5EF4-FFF2-40B4-BE49-F238E27FC236}">
                <a16:creationId xmlns:a16="http://schemas.microsoft.com/office/drawing/2014/main" id="{32929278-436B-446B-9214-E8DFF8D63D80}"/>
              </a:ext>
            </a:extLst>
          </p:cNvPr>
          <p:cNvPicPr>
            <a:picLocks noGrp="1" noChangeAspect="1"/>
          </p:cNvPicPr>
          <p:nvPr>
            <p:ph type="pic" sz="quarter" idx="41"/>
          </p:nvPr>
        </p:nvPicPr>
        <p:blipFill rotWithShape="1">
          <a:blip r:embed="rId7" cstate="screen">
            <a:extLst>
              <a:ext uri="{28A0092B-C50C-407E-A947-70E740481C1C}">
                <a14:useLocalDpi xmlns:a14="http://schemas.microsoft.com/office/drawing/2010/main" val="0"/>
              </a:ext>
            </a:extLst>
          </a:blip>
          <a:srcRect/>
          <a:stretch/>
        </p:blipFill>
        <p:spPr>
          <a:xfrm>
            <a:off x="4119392" y="3853061"/>
            <a:ext cx="1412050" cy="1147276"/>
          </a:xfrm>
        </p:spPr>
      </p:pic>
      <p:sp>
        <p:nvSpPr>
          <p:cNvPr id="59" name="Text Placeholder 58">
            <a:extLst>
              <a:ext uri="{FF2B5EF4-FFF2-40B4-BE49-F238E27FC236}">
                <a16:creationId xmlns:a16="http://schemas.microsoft.com/office/drawing/2014/main" id="{939A6BF4-0A24-440D-8488-B2CFF2CF3087}"/>
              </a:ext>
            </a:extLst>
          </p:cNvPr>
          <p:cNvSpPr>
            <a:spLocks noGrp="1"/>
          </p:cNvSpPr>
          <p:nvPr>
            <p:ph type="body" sz="quarter" idx="49"/>
          </p:nvPr>
        </p:nvSpPr>
        <p:spPr>
          <a:xfrm>
            <a:off x="3791533" y="5006612"/>
            <a:ext cx="2069691" cy="476403"/>
          </a:xfrm>
        </p:spPr>
        <p:txBody>
          <a:bodyPr/>
          <a:lstStyle/>
          <a:p>
            <a:r>
              <a:rPr lang="en-US" dirty="0"/>
              <a:t>Rowan Murphy</a:t>
            </a:r>
          </a:p>
        </p:txBody>
      </p:sp>
      <p:sp>
        <p:nvSpPr>
          <p:cNvPr id="60" name="Text Placeholder 59">
            <a:extLst>
              <a:ext uri="{FF2B5EF4-FFF2-40B4-BE49-F238E27FC236}">
                <a16:creationId xmlns:a16="http://schemas.microsoft.com/office/drawing/2014/main" id="{13DC7F21-85DF-455E-8D6B-FF4A5457DDBF}"/>
              </a:ext>
            </a:extLst>
          </p:cNvPr>
          <p:cNvSpPr>
            <a:spLocks noGrp="1"/>
          </p:cNvSpPr>
          <p:nvPr>
            <p:ph type="body" sz="quarter" idx="50"/>
          </p:nvPr>
        </p:nvSpPr>
        <p:spPr>
          <a:xfrm>
            <a:off x="3791533" y="5482055"/>
            <a:ext cx="2069691" cy="556795"/>
          </a:xfrm>
        </p:spPr>
        <p:txBody>
          <a:bodyPr/>
          <a:lstStyle/>
          <a:p>
            <a:r>
              <a:rPr lang="en-US" dirty="0"/>
              <a:t>SEO Strategist</a:t>
            </a:r>
          </a:p>
        </p:txBody>
      </p:sp>
      <p:pic>
        <p:nvPicPr>
          <p:cNvPr id="90" name="Picture Placeholder 89" descr="Team member headshot">
            <a:extLst>
              <a:ext uri="{FF2B5EF4-FFF2-40B4-BE49-F238E27FC236}">
                <a16:creationId xmlns:a16="http://schemas.microsoft.com/office/drawing/2014/main" id="{ED2EE769-3B46-4959-8226-D5DA1F266CD6}"/>
              </a:ext>
            </a:extLst>
          </p:cNvPr>
          <p:cNvPicPr>
            <a:picLocks noGrp="1" noChangeAspect="1"/>
          </p:cNvPicPr>
          <p:nvPr>
            <p:ph type="pic" sz="quarter" idx="42"/>
          </p:nvPr>
        </p:nvPicPr>
        <p:blipFill rotWithShape="1">
          <a:blip r:embed="rId8" cstate="screen">
            <a:extLst>
              <a:ext uri="{28A0092B-C50C-407E-A947-70E740481C1C}">
                <a14:useLocalDpi xmlns:a14="http://schemas.microsoft.com/office/drawing/2010/main" val="0"/>
              </a:ext>
            </a:extLst>
          </a:blip>
          <a:srcRect/>
          <a:stretch/>
        </p:blipFill>
        <p:spPr>
          <a:xfrm>
            <a:off x="6549002" y="3853061"/>
            <a:ext cx="1412049" cy="1147276"/>
          </a:xfrm>
        </p:spPr>
      </p:pic>
      <p:sp>
        <p:nvSpPr>
          <p:cNvPr id="61" name="Text Placeholder 60">
            <a:extLst>
              <a:ext uri="{FF2B5EF4-FFF2-40B4-BE49-F238E27FC236}">
                <a16:creationId xmlns:a16="http://schemas.microsoft.com/office/drawing/2014/main" id="{49F8BBB3-F29A-4717-AFFE-198888F5A267}"/>
              </a:ext>
            </a:extLst>
          </p:cNvPr>
          <p:cNvSpPr>
            <a:spLocks noGrp="1"/>
          </p:cNvSpPr>
          <p:nvPr>
            <p:ph type="body" sz="quarter" idx="51"/>
          </p:nvPr>
        </p:nvSpPr>
        <p:spPr>
          <a:xfrm>
            <a:off x="6323796" y="5000337"/>
            <a:ext cx="2069691" cy="476403"/>
          </a:xfrm>
        </p:spPr>
        <p:txBody>
          <a:bodyPr/>
          <a:lstStyle/>
          <a:p>
            <a:r>
              <a:rPr lang="en-US" dirty="0"/>
              <a:t>Elizabeth Moore</a:t>
            </a:r>
          </a:p>
        </p:txBody>
      </p:sp>
      <p:sp>
        <p:nvSpPr>
          <p:cNvPr id="62" name="Text Placeholder 61">
            <a:extLst>
              <a:ext uri="{FF2B5EF4-FFF2-40B4-BE49-F238E27FC236}">
                <a16:creationId xmlns:a16="http://schemas.microsoft.com/office/drawing/2014/main" id="{7D66B6DB-A18A-4F22-A255-7576381C1DC3}"/>
              </a:ext>
            </a:extLst>
          </p:cNvPr>
          <p:cNvSpPr>
            <a:spLocks noGrp="1"/>
          </p:cNvSpPr>
          <p:nvPr>
            <p:ph type="body" sz="quarter" idx="52"/>
          </p:nvPr>
        </p:nvSpPr>
        <p:spPr>
          <a:xfrm>
            <a:off x="6323796" y="5475780"/>
            <a:ext cx="2069691" cy="556795"/>
          </a:xfrm>
        </p:spPr>
        <p:txBody>
          <a:bodyPr/>
          <a:lstStyle/>
          <a:p>
            <a:r>
              <a:rPr lang="en-US" dirty="0"/>
              <a:t>Product Designer</a:t>
            </a:r>
          </a:p>
        </p:txBody>
      </p:sp>
      <p:pic>
        <p:nvPicPr>
          <p:cNvPr id="92" name="Picture Placeholder 91" descr="Team member headshot">
            <a:extLst>
              <a:ext uri="{FF2B5EF4-FFF2-40B4-BE49-F238E27FC236}">
                <a16:creationId xmlns:a16="http://schemas.microsoft.com/office/drawing/2014/main" id="{487E3762-B61C-402A-9B76-D77FB22EB8C7}"/>
              </a:ext>
            </a:extLst>
          </p:cNvPr>
          <p:cNvPicPr>
            <a:picLocks noGrp="1" noChangeAspect="1"/>
          </p:cNvPicPr>
          <p:nvPr>
            <p:ph type="pic" sz="quarter" idx="48"/>
          </p:nvPr>
        </p:nvPicPr>
        <p:blipFill rotWithShape="1">
          <a:blip r:embed="rId9" cstate="screen">
            <a:extLst>
              <a:ext uri="{28A0092B-C50C-407E-A947-70E740481C1C}">
                <a14:useLocalDpi xmlns:a14="http://schemas.microsoft.com/office/drawing/2010/main" val="0"/>
              </a:ext>
            </a:extLst>
          </a:blip>
          <a:srcRect/>
          <a:stretch/>
        </p:blipFill>
        <p:spPr>
          <a:xfrm>
            <a:off x="9174860" y="3853061"/>
            <a:ext cx="1412049" cy="1147276"/>
          </a:xfrm>
        </p:spPr>
      </p:pic>
      <p:sp>
        <p:nvSpPr>
          <p:cNvPr id="63" name="Text Placeholder 62">
            <a:extLst>
              <a:ext uri="{FF2B5EF4-FFF2-40B4-BE49-F238E27FC236}">
                <a16:creationId xmlns:a16="http://schemas.microsoft.com/office/drawing/2014/main" id="{88AE1384-7C70-4615-80B5-D1A1AEF9F486}"/>
              </a:ext>
            </a:extLst>
          </p:cNvPr>
          <p:cNvSpPr>
            <a:spLocks noGrp="1"/>
          </p:cNvSpPr>
          <p:nvPr>
            <p:ph type="body" sz="quarter" idx="53"/>
          </p:nvPr>
        </p:nvSpPr>
        <p:spPr>
          <a:xfrm>
            <a:off x="8846039" y="4999377"/>
            <a:ext cx="2069691" cy="476403"/>
          </a:xfrm>
        </p:spPr>
        <p:txBody>
          <a:bodyPr/>
          <a:lstStyle/>
          <a:p>
            <a:r>
              <a:rPr lang="en-US" dirty="0"/>
              <a:t>Robin Kline</a:t>
            </a:r>
          </a:p>
        </p:txBody>
      </p:sp>
      <p:sp>
        <p:nvSpPr>
          <p:cNvPr id="64" name="Text Placeholder 63">
            <a:extLst>
              <a:ext uri="{FF2B5EF4-FFF2-40B4-BE49-F238E27FC236}">
                <a16:creationId xmlns:a16="http://schemas.microsoft.com/office/drawing/2014/main" id="{F86978B4-FE1B-4864-A1BA-FD1E18FE45EB}"/>
              </a:ext>
            </a:extLst>
          </p:cNvPr>
          <p:cNvSpPr>
            <a:spLocks noGrp="1"/>
          </p:cNvSpPr>
          <p:nvPr>
            <p:ph type="body" sz="quarter" idx="54"/>
          </p:nvPr>
        </p:nvSpPr>
        <p:spPr>
          <a:xfrm>
            <a:off x="8846039" y="5474820"/>
            <a:ext cx="2069691" cy="556795"/>
          </a:xfrm>
        </p:spPr>
        <p:txBody>
          <a:bodyPr/>
          <a:lstStyle/>
          <a:p>
            <a:r>
              <a:rPr lang="en-US" dirty="0"/>
              <a:t>Content Developer</a:t>
            </a:r>
          </a:p>
          <a:p>
            <a:endParaRPr lang="en-US" dirty="0"/>
          </a:p>
        </p:txBody>
      </p:sp>
      <p:sp>
        <p:nvSpPr>
          <p:cNvPr id="4" name="Slide Number Placeholder 3">
            <a:extLst>
              <a:ext uri="{FF2B5EF4-FFF2-40B4-BE49-F238E27FC236}">
                <a16:creationId xmlns:a16="http://schemas.microsoft.com/office/drawing/2014/main" id="{50684746-F07E-4747-9C12-138CEF640208}"/>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8</a:t>
            </a:fld>
            <a:endParaRPr lang="en-US" dirty="0"/>
          </a:p>
        </p:txBody>
      </p:sp>
      <p:sp>
        <p:nvSpPr>
          <p:cNvPr id="3" name="Footer Placeholder 2">
            <a:extLst>
              <a:ext uri="{FF2B5EF4-FFF2-40B4-BE49-F238E27FC236}">
                <a16:creationId xmlns:a16="http://schemas.microsoft.com/office/drawing/2014/main" id="{55F09DA5-C783-47D3-AE72-F6C8F7B458B0}"/>
              </a:ext>
            </a:extLst>
          </p:cNvPr>
          <p:cNvSpPr>
            <a:spLocks noGrp="1"/>
          </p:cNvSpPr>
          <p:nvPr>
            <p:ph type="ftr" sz="quarter" idx="11"/>
          </p:nvPr>
        </p:nvSpPr>
        <p:spPr>
          <a:xfrm>
            <a:off x="4038600" y="6356350"/>
            <a:ext cx="4114800" cy="365125"/>
          </a:xfrm>
        </p:spPr>
        <p:txBody>
          <a:bodyPr/>
          <a:lstStyle/>
          <a:p>
            <a:r>
              <a:rPr lang="en-US" dirty="0"/>
              <a:t>Presentation Title</a:t>
            </a:r>
          </a:p>
        </p:txBody>
      </p:sp>
    </p:spTree>
    <p:extLst>
      <p:ext uri="{BB962C8B-B14F-4D97-AF65-F5344CB8AC3E}">
        <p14:creationId xmlns:p14="http://schemas.microsoft.com/office/powerpoint/2010/main" val="3601854351"/>
      </p:ext>
    </p:extLst>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a:extLst>
              <a:ext uri="{FF2B5EF4-FFF2-40B4-BE49-F238E27FC236}">
                <a16:creationId xmlns:a16="http://schemas.microsoft.com/office/drawing/2014/main" id="{C04FF0B6-BBBC-42F6-A65B-1BF7AB76E868}"/>
              </a:ext>
            </a:extLst>
          </p:cNvPr>
          <p:cNvSpPr>
            <a:spLocks noGrp="1"/>
          </p:cNvSpPr>
          <p:nvPr>
            <p:ph type="title"/>
          </p:nvPr>
        </p:nvSpPr>
        <p:spPr>
          <a:xfrm>
            <a:off x="847531" y="521208"/>
            <a:ext cx="10302551" cy="535197"/>
          </a:xfrm>
        </p:spPr>
        <p:txBody>
          <a:bodyPr/>
          <a:lstStyle/>
          <a:p>
            <a:r>
              <a:rPr lang="en-US" noProof="0" dirty="0"/>
              <a:t>Plan for product launch</a:t>
            </a:r>
            <a:br>
              <a:rPr lang="en-US" dirty="0"/>
            </a:br>
            <a:endParaRPr lang="en-US" dirty="0"/>
          </a:p>
        </p:txBody>
      </p:sp>
      <p:sp>
        <p:nvSpPr>
          <p:cNvPr id="78" name="Text Placeholder 77">
            <a:extLst>
              <a:ext uri="{FF2B5EF4-FFF2-40B4-BE49-F238E27FC236}">
                <a16:creationId xmlns:a16="http://schemas.microsoft.com/office/drawing/2014/main" id="{CFCF63D9-E2D6-403F-94C3-E0434C3FFA45}"/>
              </a:ext>
            </a:extLst>
          </p:cNvPr>
          <p:cNvSpPr>
            <a:spLocks noGrp="1"/>
          </p:cNvSpPr>
          <p:nvPr>
            <p:ph type="body" sz="quarter" idx="25"/>
          </p:nvPr>
        </p:nvSpPr>
        <p:spPr>
          <a:xfrm>
            <a:off x="951983" y="1584731"/>
            <a:ext cx="1435618" cy="1239520"/>
          </a:xfrm>
        </p:spPr>
        <p:txBody>
          <a:bodyPr/>
          <a:lstStyle/>
          <a:p>
            <a:r>
              <a:rPr lang="en-US" dirty="0"/>
              <a:t>1</a:t>
            </a:r>
          </a:p>
        </p:txBody>
      </p:sp>
      <p:sp>
        <p:nvSpPr>
          <p:cNvPr id="15" name="Text Placeholder 14">
            <a:extLst>
              <a:ext uri="{FF2B5EF4-FFF2-40B4-BE49-F238E27FC236}">
                <a16:creationId xmlns:a16="http://schemas.microsoft.com/office/drawing/2014/main" id="{629891ED-ABD1-4AF8-A87F-4E666B63F9CD}"/>
              </a:ext>
            </a:extLst>
          </p:cNvPr>
          <p:cNvSpPr>
            <a:spLocks noGrp="1"/>
          </p:cNvSpPr>
          <p:nvPr>
            <p:ph type="body" sz="quarter" idx="13"/>
          </p:nvPr>
        </p:nvSpPr>
        <p:spPr>
          <a:xfrm>
            <a:off x="2578239" y="1530267"/>
            <a:ext cx="3365361" cy="365126"/>
          </a:xfrm>
        </p:spPr>
        <p:txBody>
          <a:bodyPr>
            <a:normAutofit lnSpcReduction="10000"/>
          </a:bodyPr>
          <a:lstStyle/>
          <a:p>
            <a:r>
              <a:rPr lang="en-US" dirty="0"/>
              <a:t>Planning</a:t>
            </a:r>
          </a:p>
        </p:txBody>
      </p:sp>
      <p:sp>
        <p:nvSpPr>
          <p:cNvPr id="16" name="Text Placeholder 15">
            <a:extLst>
              <a:ext uri="{FF2B5EF4-FFF2-40B4-BE49-F238E27FC236}">
                <a16:creationId xmlns:a16="http://schemas.microsoft.com/office/drawing/2014/main" id="{9D819B13-7A74-4D66-BBD4-FC7C292B8544}"/>
              </a:ext>
            </a:extLst>
          </p:cNvPr>
          <p:cNvSpPr>
            <a:spLocks noGrp="1"/>
          </p:cNvSpPr>
          <p:nvPr>
            <p:ph type="body" sz="quarter" idx="16"/>
          </p:nvPr>
        </p:nvSpPr>
        <p:spPr>
          <a:xfrm>
            <a:off x="2578031" y="1798653"/>
            <a:ext cx="3365018" cy="1025598"/>
          </a:xfrm>
        </p:spPr>
        <p:txBody>
          <a:bodyPr/>
          <a:lstStyle/>
          <a:p>
            <a:r>
              <a:rPr lang="en-US" dirty="0"/>
              <a:t>Synergize scalable e-commerce</a:t>
            </a:r>
          </a:p>
        </p:txBody>
      </p:sp>
      <p:sp>
        <p:nvSpPr>
          <p:cNvPr id="81" name="Text Placeholder 80">
            <a:extLst>
              <a:ext uri="{FF2B5EF4-FFF2-40B4-BE49-F238E27FC236}">
                <a16:creationId xmlns:a16="http://schemas.microsoft.com/office/drawing/2014/main" id="{11D25DA7-A8FF-4963-ADF1-4D6DFE4BE1B6}"/>
              </a:ext>
            </a:extLst>
          </p:cNvPr>
          <p:cNvSpPr>
            <a:spLocks noGrp="1"/>
          </p:cNvSpPr>
          <p:nvPr>
            <p:ph type="body" sz="quarter" idx="28"/>
          </p:nvPr>
        </p:nvSpPr>
        <p:spPr>
          <a:xfrm>
            <a:off x="6298439" y="1584731"/>
            <a:ext cx="1435618" cy="1239520"/>
          </a:xfrm>
        </p:spPr>
        <p:txBody>
          <a:bodyPr/>
          <a:lstStyle/>
          <a:p>
            <a:r>
              <a:rPr lang="en-US" dirty="0"/>
              <a:t>4</a:t>
            </a:r>
          </a:p>
        </p:txBody>
      </p:sp>
      <p:sp>
        <p:nvSpPr>
          <p:cNvPr id="51" name="Text Placeholder 50">
            <a:extLst>
              <a:ext uri="{FF2B5EF4-FFF2-40B4-BE49-F238E27FC236}">
                <a16:creationId xmlns:a16="http://schemas.microsoft.com/office/drawing/2014/main" id="{845A49F5-92D0-49F1-BA2B-AE16F684D7C0}"/>
              </a:ext>
            </a:extLst>
          </p:cNvPr>
          <p:cNvSpPr>
            <a:spLocks noGrp="1"/>
          </p:cNvSpPr>
          <p:nvPr>
            <p:ph type="body" sz="quarter" idx="21"/>
          </p:nvPr>
        </p:nvSpPr>
        <p:spPr>
          <a:xfrm>
            <a:off x="7922399" y="1530267"/>
            <a:ext cx="3365361" cy="365126"/>
          </a:xfrm>
        </p:spPr>
        <p:txBody>
          <a:bodyPr>
            <a:normAutofit lnSpcReduction="10000"/>
          </a:bodyPr>
          <a:lstStyle/>
          <a:p>
            <a:r>
              <a:rPr lang="en-US" dirty="0"/>
              <a:t>Strategy</a:t>
            </a:r>
          </a:p>
        </p:txBody>
      </p:sp>
      <p:sp>
        <p:nvSpPr>
          <p:cNvPr id="52" name="Text Placeholder 51">
            <a:extLst>
              <a:ext uri="{FF2B5EF4-FFF2-40B4-BE49-F238E27FC236}">
                <a16:creationId xmlns:a16="http://schemas.microsoft.com/office/drawing/2014/main" id="{328C163D-AB24-436E-81B4-026AB928B2CC}"/>
              </a:ext>
            </a:extLst>
          </p:cNvPr>
          <p:cNvSpPr>
            <a:spLocks noGrp="1"/>
          </p:cNvSpPr>
          <p:nvPr>
            <p:ph type="body" sz="quarter" idx="22"/>
          </p:nvPr>
        </p:nvSpPr>
        <p:spPr>
          <a:xfrm>
            <a:off x="7922191" y="1798653"/>
            <a:ext cx="3365018" cy="1025598"/>
          </a:xfrm>
        </p:spPr>
        <p:txBody>
          <a:bodyPr/>
          <a:lstStyle/>
          <a:p>
            <a:r>
              <a:rPr lang="en-US" dirty="0"/>
              <a:t>Foster holistically superior methodologies</a:t>
            </a:r>
          </a:p>
        </p:txBody>
      </p:sp>
      <p:sp>
        <p:nvSpPr>
          <p:cNvPr id="79" name="Text Placeholder 78">
            <a:extLst>
              <a:ext uri="{FF2B5EF4-FFF2-40B4-BE49-F238E27FC236}">
                <a16:creationId xmlns:a16="http://schemas.microsoft.com/office/drawing/2014/main" id="{0F98A4B2-BF99-408D-8724-045FF697BE65}"/>
              </a:ext>
            </a:extLst>
          </p:cNvPr>
          <p:cNvSpPr>
            <a:spLocks noGrp="1"/>
          </p:cNvSpPr>
          <p:nvPr>
            <p:ph type="body" sz="quarter" idx="26"/>
          </p:nvPr>
        </p:nvSpPr>
        <p:spPr>
          <a:xfrm>
            <a:off x="951982" y="3058235"/>
            <a:ext cx="1435618" cy="1239520"/>
          </a:xfrm>
        </p:spPr>
        <p:txBody>
          <a:bodyPr/>
          <a:lstStyle/>
          <a:p>
            <a:r>
              <a:rPr lang="en-US" dirty="0"/>
              <a:t>2</a:t>
            </a:r>
          </a:p>
        </p:txBody>
      </p:sp>
      <p:sp>
        <p:nvSpPr>
          <p:cNvPr id="47" name="Text Placeholder 46">
            <a:extLst>
              <a:ext uri="{FF2B5EF4-FFF2-40B4-BE49-F238E27FC236}">
                <a16:creationId xmlns:a16="http://schemas.microsoft.com/office/drawing/2014/main" id="{9C5A6699-1851-44A6-9BA8-A7363260905B}"/>
              </a:ext>
            </a:extLst>
          </p:cNvPr>
          <p:cNvSpPr>
            <a:spLocks noGrp="1"/>
          </p:cNvSpPr>
          <p:nvPr>
            <p:ph type="body" sz="quarter" idx="30"/>
          </p:nvPr>
        </p:nvSpPr>
        <p:spPr>
          <a:xfrm>
            <a:off x="2568798" y="3025216"/>
            <a:ext cx="3365361" cy="365126"/>
          </a:xfrm>
        </p:spPr>
        <p:txBody>
          <a:bodyPr>
            <a:normAutofit lnSpcReduction="10000"/>
          </a:bodyPr>
          <a:lstStyle/>
          <a:p>
            <a:r>
              <a:rPr lang="en-US" dirty="0"/>
              <a:t>Marketing</a:t>
            </a:r>
          </a:p>
        </p:txBody>
      </p:sp>
      <p:sp>
        <p:nvSpPr>
          <p:cNvPr id="48" name="Text Placeholder 47">
            <a:extLst>
              <a:ext uri="{FF2B5EF4-FFF2-40B4-BE49-F238E27FC236}">
                <a16:creationId xmlns:a16="http://schemas.microsoft.com/office/drawing/2014/main" id="{7BFFDA6C-D53B-44FD-87E5-9C72FAE40985}"/>
              </a:ext>
            </a:extLst>
          </p:cNvPr>
          <p:cNvSpPr>
            <a:spLocks noGrp="1"/>
          </p:cNvSpPr>
          <p:nvPr>
            <p:ph type="body" sz="quarter" idx="31"/>
          </p:nvPr>
        </p:nvSpPr>
        <p:spPr>
          <a:xfrm>
            <a:off x="2568590" y="3293602"/>
            <a:ext cx="3365018" cy="1003171"/>
          </a:xfrm>
        </p:spPr>
        <p:txBody>
          <a:bodyPr/>
          <a:lstStyle/>
          <a:p>
            <a:r>
              <a:rPr lang="en-US" dirty="0"/>
              <a:t>Disseminate standardized metrics</a:t>
            </a:r>
          </a:p>
        </p:txBody>
      </p:sp>
      <p:sp>
        <p:nvSpPr>
          <p:cNvPr id="82" name="Text Placeholder 81">
            <a:extLst>
              <a:ext uri="{FF2B5EF4-FFF2-40B4-BE49-F238E27FC236}">
                <a16:creationId xmlns:a16="http://schemas.microsoft.com/office/drawing/2014/main" id="{33ED7FFD-161A-404B-9C4A-C649608C833B}"/>
              </a:ext>
            </a:extLst>
          </p:cNvPr>
          <p:cNvSpPr>
            <a:spLocks noGrp="1"/>
          </p:cNvSpPr>
          <p:nvPr>
            <p:ph type="body" sz="quarter" idx="29"/>
          </p:nvPr>
        </p:nvSpPr>
        <p:spPr>
          <a:xfrm>
            <a:off x="6298438" y="3058235"/>
            <a:ext cx="1435618" cy="1239520"/>
          </a:xfrm>
        </p:spPr>
        <p:txBody>
          <a:bodyPr/>
          <a:lstStyle/>
          <a:p>
            <a:r>
              <a:rPr lang="en-US" dirty="0"/>
              <a:t>5</a:t>
            </a:r>
          </a:p>
        </p:txBody>
      </p:sp>
      <p:sp>
        <p:nvSpPr>
          <p:cNvPr id="49" name="Text Placeholder 48">
            <a:extLst>
              <a:ext uri="{FF2B5EF4-FFF2-40B4-BE49-F238E27FC236}">
                <a16:creationId xmlns:a16="http://schemas.microsoft.com/office/drawing/2014/main" id="{5DD2DD05-250F-44B5-8E8E-7C1FDC9360D5}"/>
              </a:ext>
            </a:extLst>
          </p:cNvPr>
          <p:cNvSpPr>
            <a:spLocks noGrp="1"/>
          </p:cNvSpPr>
          <p:nvPr>
            <p:ph type="body" sz="quarter" idx="32"/>
          </p:nvPr>
        </p:nvSpPr>
        <p:spPr>
          <a:xfrm>
            <a:off x="7912958" y="3025216"/>
            <a:ext cx="3365361" cy="365126"/>
          </a:xfrm>
        </p:spPr>
        <p:txBody>
          <a:bodyPr>
            <a:normAutofit lnSpcReduction="10000"/>
          </a:bodyPr>
          <a:lstStyle/>
          <a:p>
            <a:r>
              <a:rPr lang="en-US" dirty="0"/>
              <a:t>Design</a:t>
            </a:r>
          </a:p>
        </p:txBody>
      </p:sp>
      <p:sp>
        <p:nvSpPr>
          <p:cNvPr id="50" name="Text Placeholder 49">
            <a:extLst>
              <a:ext uri="{FF2B5EF4-FFF2-40B4-BE49-F238E27FC236}">
                <a16:creationId xmlns:a16="http://schemas.microsoft.com/office/drawing/2014/main" id="{94F58DEC-39A6-43C5-B4FA-24D93AEBF1EE}"/>
              </a:ext>
            </a:extLst>
          </p:cNvPr>
          <p:cNvSpPr>
            <a:spLocks noGrp="1"/>
          </p:cNvSpPr>
          <p:nvPr>
            <p:ph type="body" sz="quarter" idx="33"/>
          </p:nvPr>
        </p:nvSpPr>
        <p:spPr>
          <a:xfrm>
            <a:off x="7912750" y="3293602"/>
            <a:ext cx="3365018" cy="1003171"/>
          </a:xfrm>
        </p:spPr>
        <p:txBody>
          <a:bodyPr/>
          <a:lstStyle/>
          <a:p>
            <a:r>
              <a:rPr lang="en-US" dirty="0"/>
              <a:t>Coordinate e-business applications</a:t>
            </a:r>
          </a:p>
        </p:txBody>
      </p:sp>
      <p:sp>
        <p:nvSpPr>
          <p:cNvPr id="80" name="Text Placeholder 79">
            <a:extLst>
              <a:ext uri="{FF2B5EF4-FFF2-40B4-BE49-F238E27FC236}">
                <a16:creationId xmlns:a16="http://schemas.microsoft.com/office/drawing/2014/main" id="{EC96CDFD-2FE3-4F20-BC12-9659E3288A6F}"/>
              </a:ext>
            </a:extLst>
          </p:cNvPr>
          <p:cNvSpPr>
            <a:spLocks noGrp="1"/>
          </p:cNvSpPr>
          <p:nvPr>
            <p:ph type="body" sz="quarter" idx="27"/>
          </p:nvPr>
        </p:nvSpPr>
        <p:spPr>
          <a:xfrm>
            <a:off x="951982" y="4531739"/>
            <a:ext cx="1435618" cy="1239520"/>
          </a:xfrm>
        </p:spPr>
        <p:txBody>
          <a:bodyPr/>
          <a:lstStyle/>
          <a:p>
            <a:r>
              <a:rPr lang="en-US" dirty="0"/>
              <a:t>3</a:t>
            </a:r>
          </a:p>
        </p:txBody>
      </p:sp>
      <p:sp>
        <p:nvSpPr>
          <p:cNvPr id="53" name="Text Placeholder 52">
            <a:extLst>
              <a:ext uri="{FF2B5EF4-FFF2-40B4-BE49-F238E27FC236}">
                <a16:creationId xmlns:a16="http://schemas.microsoft.com/office/drawing/2014/main" id="{A88CE919-8BCA-4A21-836B-591CD2CAB9B5}"/>
              </a:ext>
            </a:extLst>
          </p:cNvPr>
          <p:cNvSpPr>
            <a:spLocks noGrp="1"/>
          </p:cNvSpPr>
          <p:nvPr>
            <p:ph type="body" sz="quarter" idx="34"/>
          </p:nvPr>
        </p:nvSpPr>
        <p:spPr>
          <a:xfrm>
            <a:off x="2563951" y="4494630"/>
            <a:ext cx="3365361" cy="365126"/>
          </a:xfrm>
        </p:spPr>
        <p:txBody>
          <a:bodyPr>
            <a:normAutofit lnSpcReduction="10000"/>
          </a:bodyPr>
          <a:lstStyle/>
          <a:p>
            <a:r>
              <a:rPr lang="en-US" dirty="0"/>
              <a:t>Launch</a:t>
            </a:r>
          </a:p>
        </p:txBody>
      </p:sp>
      <p:sp>
        <p:nvSpPr>
          <p:cNvPr id="54" name="Text Placeholder 53">
            <a:extLst>
              <a:ext uri="{FF2B5EF4-FFF2-40B4-BE49-F238E27FC236}">
                <a16:creationId xmlns:a16="http://schemas.microsoft.com/office/drawing/2014/main" id="{689C4963-281E-43A5-B4B6-649CE13DE568}"/>
              </a:ext>
            </a:extLst>
          </p:cNvPr>
          <p:cNvSpPr>
            <a:spLocks noGrp="1"/>
          </p:cNvSpPr>
          <p:nvPr>
            <p:ph type="body" sz="quarter" idx="35"/>
          </p:nvPr>
        </p:nvSpPr>
        <p:spPr>
          <a:xfrm>
            <a:off x="2563743" y="4763016"/>
            <a:ext cx="3365018" cy="1003171"/>
          </a:xfrm>
        </p:spPr>
        <p:txBody>
          <a:bodyPr/>
          <a:lstStyle/>
          <a:p>
            <a:r>
              <a:rPr lang="en-US" dirty="0"/>
              <a:t>Deploy strategic networks with compelling e-business needs</a:t>
            </a:r>
          </a:p>
        </p:txBody>
      </p:sp>
      <p:sp>
        <p:nvSpPr>
          <p:cNvPr id="4" name="Slide Number Placeholder 3">
            <a:extLst>
              <a:ext uri="{FF2B5EF4-FFF2-40B4-BE49-F238E27FC236}">
                <a16:creationId xmlns:a16="http://schemas.microsoft.com/office/drawing/2014/main" id="{BB31B1B8-7FB6-4FF8-9597-B9C6BFB14508}"/>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9</a:t>
            </a:fld>
            <a:endParaRPr lang="en-US" dirty="0"/>
          </a:p>
        </p:txBody>
      </p:sp>
      <p:sp>
        <p:nvSpPr>
          <p:cNvPr id="3" name="Footer Placeholder 2">
            <a:extLst>
              <a:ext uri="{FF2B5EF4-FFF2-40B4-BE49-F238E27FC236}">
                <a16:creationId xmlns:a16="http://schemas.microsoft.com/office/drawing/2014/main" id="{C141D1E3-C362-4A6D-B1EA-76F36384E6CD}"/>
              </a:ext>
            </a:extLst>
          </p:cNvPr>
          <p:cNvSpPr>
            <a:spLocks noGrp="1"/>
          </p:cNvSpPr>
          <p:nvPr>
            <p:ph type="ftr" sz="quarter" idx="11"/>
          </p:nvPr>
        </p:nvSpPr>
        <p:spPr>
          <a:xfrm>
            <a:off x="4038600" y="6356350"/>
            <a:ext cx="4114800" cy="365125"/>
          </a:xfrm>
        </p:spPr>
        <p:txBody>
          <a:bodyPr/>
          <a:lstStyle/>
          <a:p>
            <a:r>
              <a:rPr lang="en-US" dirty="0"/>
              <a:t>Presentation Title</a:t>
            </a:r>
          </a:p>
        </p:txBody>
      </p:sp>
    </p:spTree>
    <p:extLst>
      <p:ext uri="{BB962C8B-B14F-4D97-AF65-F5344CB8AC3E}">
        <p14:creationId xmlns:p14="http://schemas.microsoft.com/office/powerpoint/2010/main" val="4223430007"/>
      </p:ext>
    </p:extLst>
  </p:cSld>
  <p:clrMapOvr>
    <a:masterClrMapping/>
  </p:clrMapOvr>
</p:sld>
</file>

<file path=ppt/theme/theme1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Custom 27">
      <a:majorFont>
        <a:latin typeface="Franklin Gothic Demi Cond"/>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 Presentation_TM16411254_Win32_JC_SL_v3" id="{3D5AF160-3863-440E-BF2F-489603D2F036}" vid="{AB99D891-B5DD-47C4-B91F-1EC88EEE2E16}"/>
    </a:ext>
  </a:ext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ED408D44-17AD-4F14-A517-C5FAAD277E36}"/>
</file>

<file path=customXml/itemProps22.xml><?xml version="1.0" encoding="utf-8"?>
<ds:datastoreItem xmlns:ds="http://schemas.openxmlformats.org/officeDocument/2006/customXml" ds:itemID="{49BD06A5-1F6D-4B0B-9373-F77D4E223AF1}"/>
</file>

<file path=customXml/itemProps31.xml><?xml version="1.0" encoding="utf-8"?>
<ds:datastoreItem xmlns:ds="http://schemas.openxmlformats.org/officeDocument/2006/customXml" ds:itemID="{B4AAB5AD-8E27-4817-BAE4-987576507876}"/>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ap:Properties xmlns:vt="http://schemas.openxmlformats.org/officeDocument/2006/docPropsVTypes" xmlns:ap="http://schemas.openxmlformats.org/officeDocument/2006/extended-properties">
  <ap:Template/>
  <ap:TotalTime>0</ap:TotalTime>
  <ap:Words>462</ap:Words>
  <ap:Application>Microsoft Office PowerPoint</ap:Application>
  <ap:PresentationFormat>Widescreen</ap:PresentationFormat>
  <ap:Paragraphs>145</ap:Paragraphs>
  <ap:Slides>14</ap:Slides>
  <ap:Notes>1</ap:Notes>
  <ap:HiddenSlides>0</ap:HiddenSlides>
  <ap:MMClips>0</ap:MMClips>
  <ap:ScaleCrop>false</ap:ScaleCrop>
  <ap:HeadingPairs>
    <vt:vector baseType="variant" size="6">
      <vt:variant>
        <vt:lpstr>Fonts Used</vt:lpstr>
      </vt:variant>
      <vt:variant>
        <vt:i4>5</vt:i4>
      </vt:variant>
      <vt:variant>
        <vt:lpstr>Theme</vt:lpstr>
      </vt:variant>
      <vt:variant>
        <vt:i4>1</vt:i4>
      </vt:variant>
      <vt:variant>
        <vt:lpstr>Slide Titles</vt:lpstr>
      </vt:variant>
      <vt:variant>
        <vt:i4>14</vt:i4>
      </vt:variant>
    </vt:vector>
  </ap:HeadingPairs>
  <ap:TitlesOfParts>
    <vt:vector baseType="lpstr" size="20">
      <vt:lpstr>Arial</vt:lpstr>
      <vt:lpstr>Calibri</vt:lpstr>
      <vt:lpstr>Franklin Gothic Demi Cond</vt:lpstr>
      <vt:lpstr>Segoe UI Light</vt:lpstr>
      <vt:lpstr>Univers Light</vt:lpstr>
      <vt:lpstr>Office Theme</vt:lpstr>
      <vt:lpstr>Presentation title</vt:lpstr>
      <vt:lpstr>agenda</vt:lpstr>
      <vt:lpstr>Introduction</vt:lpstr>
      <vt:lpstr>Primary goals</vt:lpstr>
      <vt:lpstr>Areas of growth</vt:lpstr>
      <vt:lpstr>Business opportunities are like buses. There's always another one coming.​</vt:lpstr>
      <vt:lpstr>Meet the team</vt:lpstr>
      <vt:lpstr>Meet the team   </vt:lpstr>
      <vt:lpstr>Plan for product launch </vt:lpstr>
      <vt:lpstr>Timeline</vt:lpstr>
      <vt:lpstr>Areas of focus</vt:lpstr>
      <vt:lpstr>How we get there</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2021-07-02T23:47:08Z</dcterms:created>
  <dcterms:modified xsi:type="dcterms:W3CDTF">2021-07-02T23:47:10Z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