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9" r:id="rId3"/>
    <p:sldId id="282" r:id="rId4"/>
    <p:sldId id="271" r:id="rId5"/>
    <p:sldId id="269" r:id="rId6"/>
    <p:sldId id="267" r:id="rId7"/>
    <p:sldId id="266" r:id="rId8"/>
    <p:sldId id="265" r:id="rId9"/>
    <p:sldId id="262" r:id="rId10"/>
    <p:sldId id="264" r:id="rId11"/>
    <p:sldId id="263" r:id="rId12"/>
    <p:sldId id="260" r:id="rId13"/>
    <p:sldId id="259" r:id="rId14"/>
    <p:sldId id="258" r:id="rId15"/>
    <p:sldId id="268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22"/>
    <a:srgbClr val="37C19D"/>
    <a:srgbClr val="ED553B"/>
    <a:srgbClr val="FFE03A"/>
    <a:srgbClr val="BDD948"/>
    <a:srgbClr val="0B68A7"/>
    <a:srgbClr val="F6D55C"/>
    <a:srgbClr val="3CAEA3"/>
    <a:srgbClr val="20639B"/>
    <a:srgbClr val="173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DB156-8052-4FA2-9C59-3C22037931BD}" v="34" dt="2022-12-31T10:22:41.693"/>
    <p1510:client id="{46E04CEF-4C6B-44E6-8ACF-3C4C791A6B6E}" v="1" dt="2024-01-14T21:05:16.682"/>
    <p1510:client id="{7C6A47E0-DD66-4058-AD55-9CEA5EA1F05D}" v="29" dt="2023-03-23T16:27:31.243"/>
    <p1510:client id="{A9814ED6-0C84-48B5-9554-6055E3350C4A}" v="422" dt="2023-09-20T08:55:00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3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m Singh" userId="CS1fNVL5knevk0CKgKVane40m0QDV2wL+/IjXbmA8gU=" providerId="None" clId="Web-{7C6A47E0-DD66-4058-AD55-9CEA5EA1F05D}"/>
    <pc:docChg chg="modSld">
      <pc:chgData name="Satyam Singh" userId="CS1fNVL5knevk0CKgKVane40m0QDV2wL+/IjXbmA8gU=" providerId="None" clId="Web-{7C6A47E0-DD66-4058-AD55-9CEA5EA1F05D}" dt="2023-03-23T16:27:31.243" v="28" actId="1076"/>
      <pc:docMkLst>
        <pc:docMk/>
      </pc:docMkLst>
      <pc:sldChg chg="modSp">
        <pc:chgData name="Satyam Singh" userId="CS1fNVL5knevk0CKgKVane40m0QDV2wL+/IjXbmA8gU=" providerId="None" clId="Web-{7C6A47E0-DD66-4058-AD55-9CEA5EA1F05D}" dt="2023-03-23T16:27:31.243" v="28" actId="1076"/>
        <pc:sldMkLst>
          <pc:docMk/>
          <pc:sldMk cId="2125405263" sldId="271"/>
        </pc:sldMkLst>
        <pc:picChg chg="mod">
          <ac:chgData name="Satyam Singh" userId="CS1fNVL5knevk0CKgKVane40m0QDV2wL+/IjXbmA8gU=" providerId="None" clId="Web-{7C6A47E0-DD66-4058-AD55-9CEA5EA1F05D}" dt="2023-03-23T16:27:20.727" v="19" actId="1076"/>
          <ac:picMkLst>
            <pc:docMk/>
            <pc:sldMk cId="2125405263" sldId="271"/>
            <ac:picMk id="84" creationId="{21804548-8282-4DCB-9BDE-83C868A9188E}"/>
          </ac:picMkLst>
        </pc:picChg>
        <pc:picChg chg="mod">
          <ac:chgData name="Satyam Singh" userId="CS1fNVL5knevk0CKgKVane40m0QDV2wL+/IjXbmA8gU=" providerId="None" clId="Web-{7C6A47E0-DD66-4058-AD55-9CEA5EA1F05D}" dt="2023-03-23T16:27:31.211" v="25" actId="1076"/>
          <ac:picMkLst>
            <pc:docMk/>
            <pc:sldMk cId="2125405263" sldId="271"/>
            <ac:picMk id="86" creationId="{DDA1E706-B98F-48F3-A036-CE4583B928E3}"/>
          </ac:picMkLst>
        </pc:picChg>
        <pc:picChg chg="mod">
          <ac:chgData name="Satyam Singh" userId="CS1fNVL5knevk0CKgKVane40m0QDV2wL+/IjXbmA8gU=" providerId="None" clId="Web-{7C6A47E0-DD66-4058-AD55-9CEA5EA1F05D}" dt="2023-03-23T16:27:31.227" v="26" actId="1076"/>
          <ac:picMkLst>
            <pc:docMk/>
            <pc:sldMk cId="2125405263" sldId="271"/>
            <ac:picMk id="88" creationId="{0F067D0C-B7F6-42C5-B81B-164BB4ADD76E}"/>
          </ac:picMkLst>
        </pc:picChg>
        <pc:picChg chg="mod">
          <ac:chgData name="Satyam Singh" userId="CS1fNVL5knevk0CKgKVane40m0QDV2wL+/IjXbmA8gU=" providerId="None" clId="Web-{7C6A47E0-DD66-4058-AD55-9CEA5EA1F05D}" dt="2023-03-23T16:27:31.243" v="27" actId="1076"/>
          <ac:picMkLst>
            <pc:docMk/>
            <pc:sldMk cId="2125405263" sldId="271"/>
            <ac:picMk id="90" creationId="{01902C0B-D8E5-4424-A618-AE2B816B42DE}"/>
          </ac:picMkLst>
        </pc:picChg>
        <pc:picChg chg="mod">
          <ac:chgData name="Satyam Singh" userId="CS1fNVL5knevk0CKgKVane40m0QDV2wL+/IjXbmA8gU=" providerId="None" clId="Web-{7C6A47E0-DD66-4058-AD55-9CEA5EA1F05D}" dt="2023-03-23T16:27:31.243" v="28" actId="1076"/>
          <ac:picMkLst>
            <pc:docMk/>
            <pc:sldMk cId="2125405263" sldId="271"/>
            <ac:picMk id="92" creationId="{FA50B596-91C8-42BE-B476-687E3EA04452}"/>
          </ac:picMkLst>
        </pc:picChg>
      </pc:sldChg>
    </pc:docChg>
  </pc:docChgLst>
  <pc:docChgLst>
    <pc:chgData name="Igor Lozanovski" clId="Web-{46E04CEF-4C6B-44E6-8ACF-3C4C791A6B6E}"/>
    <pc:docChg chg="modSld">
      <pc:chgData name="Igor Lozanovski" userId="" providerId="" clId="Web-{46E04CEF-4C6B-44E6-8ACF-3C4C791A6B6E}" dt="2024-01-14T21:05:16.682" v="0" actId="1076"/>
      <pc:docMkLst>
        <pc:docMk/>
      </pc:docMkLst>
      <pc:sldChg chg="modSp">
        <pc:chgData name="Igor Lozanovski" userId="" providerId="" clId="Web-{46E04CEF-4C6B-44E6-8ACF-3C4C791A6B6E}" dt="2024-01-14T21:05:16.682" v="0" actId="1076"/>
        <pc:sldMkLst>
          <pc:docMk/>
          <pc:sldMk cId="2751305013" sldId="279"/>
        </pc:sldMkLst>
        <pc:grpChg chg="mod">
          <ac:chgData name="Igor Lozanovski" userId="" providerId="" clId="Web-{46E04CEF-4C6B-44E6-8ACF-3C4C791A6B6E}" dt="2024-01-14T21:05:16.682" v="0" actId="1076"/>
          <ac:grpSpMkLst>
            <pc:docMk/>
            <pc:sldMk cId="2751305013" sldId="279"/>
            <ac:grpSpMk id="36" creationId="{EFC3C338-39B2-4F6A-8EB9-C562809FE299}"/>
          </ac:grpSpMkLst>
        </pc:grpChg>
      </pc:sldChg>
    </pc:docChg>
  </pc:docChgLst>
  <pc:docChgLst>
    <pc:chgData name="PRANAV DESHPANDE" clId="Web-{A9814ED6-0C84-48B5-9554-6055E3350C4A}"/>
    <pc:docChg chg="modSld">
      <pc:chgData name="PRANAV DESHPANDE" userId="" providerId="" clId="Web-{A9814ED6-0C84-48B5-9554-6055E3350C4A}" dt="2023-09-20T08:55:00.897" v="230" actId="1076"/>
      <pc:docMkLst>
        <pc:docMk/>
      </pc:docMkLst>
      <pc:sldChg chg="delSp modSp">
        <pc:chgData name="PRANAV DESHPANDE" userId="" providerId="" clId="Web-{A9814ED6-0C84-48B5-9554-6055E3350C4A}" dt="2023-09-20T08:55:00.897" v="230" actId="1076"/>
        <pc:sldMkLst>
          <pc:docMk/>
          <pc:sldMk cId="2125405263" sldId="271"/>
        </pc:sldMkLst>
        <pc:spChg chg="mod">
          <ac:chgData name="PRANAV DESHPANDE" userId="" providerId="" clId="Web-{A9814ED6-0C84-48B5-9554-6055E3350C4A}" dt="2023-09-20T08:54:52.599" v="228" actId="1076"/>
          <ac:spMkLst>
            <pc:docMk/>
            <pc:sldMk cId="2125405263" sldId="271"/>
            <ac:spMk id="3" creationId="{BCAFE9AA-F517-43A5-88F2-19BD9F9710E7}"/>
          </ac:spMkLst>
        </pc:spChg>
        <pc:spChg chg="del mod">
          <ac:chgData name="PRANAV DESHPANDE" userId="" providerId="" clId="Web-{A9814ED6-0C84-48B5-9554-6055E3350C4A}" dt="2023-09-20T08:52:32.886" v="193"/>
          <ac:spMkLst>
            <pc:docMk/>
            <pc:sldMk cId="2125405263" sldId="271"/>
            <ac:spMk id="4" creationId="{44E534E4-75A4-4780-85F9-C1705B7ED7FF}"/>
          </ac:spMkLst>
        </pc:spChg>
        <pc:spChg chg="mod">
          <ac:chgData name="PRANAV DESHPANDE" userId="" providerId="" clId="Web-{A9814ED6-0C84-48B5-9554-6055E3350C4A}" dt="2023-09-20T08:54:55.740" v="229" actId="1076"/>
          <ac:spMkLst>
            <pc:docMk/>
            <pc:sldMk cId="2125405263" sldId="271"/>
            <ac:spMk id="30" creationId="{AFE6520F-812A-4DF2-92E8-86F75156EE2E}"/>
          </ac:spMkLst>
        </pc:spChg>
        <pc:spChg chg="del mod">
          <ac:chgData name="PRANAV DESHPANDE" userId="" providerId="" clId="Web-{A9814ED6-0C84-48B5-9554-6055E3350C4A}" dt="2023-09-20T08:52:06.150" v="158"/>
          <ac:spMkLst>
            <pc:docMk/>
            <pc:sldMk cId="2125405263" sldId="271"/>
            <ac:spMk id="31" creationId="{915E701F-58D0-47B7-83B0-2E9F5DFE2C12}"/>
          </ac:spMkLst>
        </pc:spChg>
        <pc:spChg chg="mod">
          <ac:chgData name="PRANAV DESHPANDE" userId="" providerId="" clId="Web-{A9814ED6-0C84-48B5-9554-6055E3350C4A}" dt="2023-09-20T08:50:46.065" v="116" actId="1076"/>
          <ac:spMkLst>
            <pc:docMk/>
            <pc:sldMk cId="2125405263" sldId="271"/>
            <ac:spMk id="32" creationId="{E5E6849A-84AC-42CD-A4CA-85BA54F1E946}"/>
          </ac:spMkLst>
        </pc:spChg>
        <pc:spChg chg="mod">
          <ac:chgData name="PRANAV DESHPANDE" userId="" providerId="" clId="Web-{A9814ED6-0C84-48B5-9554-6055E3350C4A}" dt="2023-09-20T08:50:22.986" v="114" actId="20577"/>
          <ac:spMkLst>
            <pc:docMk/>
            <pc:sldMk cId="2125405263" sldId="271"/>
            <ac:spMk id="33" creationId="{4CE19542-CCF5-4C84-B06D-D27107521650}"/>
          </ac:spMkLst>
        </pc:spChg>
        <pc:spChg chg="mod">
          <ac:chgData name="PRANAV DESHPANDE" userId="" providerId="" clId="Web-{A9814ED6-0C84-48B5-9554-6055E3350C4A}" dt="2023-09-20T08:50:52.253" v="117" actId="1076"/>
          <ac:spMkLst>
            <pc:docMk/>
            <pc:sldMk cId="2125405263" sldId="271"/>
            <ac:spMk id="36" creationId="{27F48313-D2D3-444D-9664-08E97D443DD1}"/>
          </ac:spMkLst>
        </pc:spChg>
        <pc:spChg chg="mod">
          <ac:chgData name="PRANAV DESHPANDE" userId="" providerId="" clId="Web-{A9814ED6-0C84-48B5-9554-6055E3350C4A}" dt="2023-09-20T08:49:17.262" v="86" actId="20577"/>
          <ac:spMkLst>
            <pc:docMk/>
            <pc:sldMk cId="2125405263" sldId="271"/>
            <ac:spMk id="37" creationId="{93130014-43E3-4AC7-8251-6B225C7FC5D4}"/>
          </ac:spMkLst>
        </pc:spChg>
        <pc:spChg chg="mod">
          <ac:chgData name="PRANAV DESHPANDE" userId="" providerId="" clId="Web-{A9814ED6-0C84-48B5-9554-6055E3350C4A}" dt="2023-09-20T08:55:00.897" v="230" actId="1076"/>
          <ac:spMkLst>
            <pc:docMk/>
            <pc:sldMk cId="2125405263" sldId="271"/>
            <ac:spMk id="38" creationId="{FC413039-1F18-41FC-B0FE-91DB235BCFBC}"/>
          </ac:spMkLst>
        </pc:spChg>
        <pc:spChg chg="del">
          <ac:chgData name="PRANAV DESHPANDE" userId="" providerId="" clId="Web-{A9814ED6-0C84-48B5-9554-6055E3350C4A}" dt="2023-09-20T08:51:13.146" v="118"/>
          <ac:spMkLst>
            <pc:docMk/>
            <pc:sldMk cId="2125405263" sldId="271"/>
            <ac:spMk id="40" creationId="{57A44C65-8721-4F77-BFB1-7E086C7859C9}"/>
          </ac:spMkLst>
        </pc:spChg>
        <pc:spChg chg="del">
          <ac:chgData name="PRANAV DESHPANDE" userId="" providerId="" clId="Web-{A9814ED6-0C84-48B5-9554-6055E3350C4A}" dt="2023-09-20T08:47:34.239" v="21"/>
          <ac:spMkLst>
            <pc:docMk/>
            <pc:sldMk cId="2125405263" sldId="271"/>
            <ac:spMk id="41" creationId="{0827A230-5099-4607-9C23-CAAD1550C21E}"/>
          </ac:spMkLst>
        </pc:spChg>
        <pc:spChg chg="mod">
          <ac:chgData name="PRANAV DESHPANDE" userId="" providerId="" clId="Web-{A9814ED6-0C84-48B5-9554-6055E3350C4A}" dt="2023-09-20T08:47:39.255" v="22" actId="1076"/>
          <ac:spMkLst>
            <pc:docMk/>
            <pc:sldMk cId="2125405263" sldId="271"/>
            <ac:spMk id="42" creationId="{3F39DB9B-FF89-44A8-A42E-58AE71ADACC6}"/>
          </ac:spMkLst>
        </pc:spChg>
        <pc:spChg chg="mod">
          <ac:chgData name="PRANAV DESHPANDE" userId="" providerId="" clId="Web-{A9814ED6-0C84-48B5-9554-6055E3350C4A}" dt="2023-09-20T08:46:09.608" v="10" actId="1076"/>
          <ac:spMkLst>
            <pc:docMk/>
            <pc:sldMk cId="2125405263" sldId="271"/>
            <ac:spMk id="80" creationId="{D657DF36-F6FF-445A-A2E0-ED3F57DB8062}"/>
          </ac:spMkLst>
        </pc:spChg>
        <pc:picChg chg="del">
          <ac:chgData name="PRANAV DESHPANDE" userId="" providerId="" clId="Web-{A9814ED6-0C84-48B5-9554-6055E3350C4A}" dt="2023-09-20T08:54:31.817" v="223"/>
          <ac:picMkLst>
            <pc:docMk/>
            <pc:sldMk cId="2125405263" sldId="271"/>
            <ac:picMk id="84" creationId="{21804548-8282-4DCB-9BDE-83C868A9188E}"/>
          </ac:picMkLst>
        </pc:picChg>
        <pc:picChg chg="del">
          <ac:chgData name="PRANAV DESHPANDE" userId="" providerId="" clId="Web-{A9814ED6-0C84-48B5-9554-6055E3350C4A}" dt="2023-09-20T08:54:33.598" v="224"/>
          <ac:picMkLst>
            <pc:docMk/>
            <pc:sldMk cId="2125405263" sldId="271"/>
            <ac:picMk id="86" creationId="{DDA1E706-B98F-48F3-A036-CE4583B928E3}"/>
          </ac:picMkLst>
        </pc:picChg>
        <pc:picChg chg="del">
          <ac:chgData name="PRANAV DESHPANDE" userId="" providerId="" clId="Web-{A9814ED6-0C84-48B5-9554-6055E3350C4A}" dt="2023-09-20T08:54:35.598" v="225"/>
          <ac:picMkLst>
            <pc:docMk/>
            <pc:sldMk cId="2125405263" sldId="271"/>
            <ac:picMk id="88" creationId="{0F067D0C-B7F6-42C5-B81B-164BB4ADD76E}"/>
          </ac:picMkLst>
        </pc:picChg>
        <pc:picChg chg="del">
          <ac:chgData name="PRANAV DESHPANDE" userId="" providerId="" clId="Web-{A9814ED6-0C84-48B5-9554-6055E3350C4A}" dt="2023-09-20T08:54:37.442" v="226"/>
          <ac:picMkLst>
            <pc:docMk/>
            <pc:sldMk cId="2125405263" sldId="271"/>
            <ac:picMk id="90" creationId="{01902C0B-D8E5-4424-A618-AE2B816B42DE}"/>
          </ac:picMkLst>
        </pc:picChg>
        <pc:picChg chg="del">
          <ac:chgData name="PRANAV DESHPANDE" userId="" providerId="" clId="Web-{A9814ED6-0C84-48B5-9554-6055E3350C4A}" dt="2023-09-20T08:54:41.067" v="227"/>
          <ac:picMkLst>
            <pc:docMk/>
            <pc:sldMk cId="2125405263" sldId="271"/>
            <ac:picMk id="92" creationId="{FA50B596-91C8-42BE-B476-687E3EA04452}"/>
          </ac:picMkLst>
        </pc:picChg>
      </pc:sldChg>
    </pc:docChg>
  </pc:docChgLst>
  <pc:docChgLst>
    <pc:chgData name="Tasneem Rajkot" userId="VUmEY2cYgN0l3OshOtqjMPeFG2xl2cV7HeEi7gk3JYU=" providerId="None" clId="Web-{40DDB156-8052-4FA2-9C59-3C22037931BD}"/>
    <pc:docChg chg="modSld">
      <pc:chgData name="Tasneem Rajkot" userId="VUmEY2cYgN0l3OshOtqjMPeFG2xl2cV7HeEi7gk3JYU=" providerId="None" clId="Web-{40DDB156-8052-4FA2-9C59-3C22037931BD}" dt="2022-12-31T10:22:41.693" v="24"/>
      <pc:docMkLst>
        <pc:docMk/>
      </pc:docMkLst>
      <pc:sldChg chg="addSp delSp modSp addAnim delAnim">
        <pc:chgData name="Tasneem Rajkot" userId="VUmEY2cYgN0l3OshOtqjMPeFG2xl2cV7HeEi7gk3JYU=" providerId="None" clId="Web-{40DDB156-8052-4FA2-9C59-3C22037931BD}" dt="2022-12-31T10:22:41.693" v="24"/>
        <pc:sldMkLst>
          <pc:docMk/>
          <pc:sldMk cId="447450043" sldId="270"/>
        </pc:sldMkLst>
        <pc:spChg chg="del mod topLvl">
          <ac:chgData name="Tasneem Rajkot" userId="VUmEY2cYgN0l3OshOtqjMPeFG2xl2cV7HeEi7gk3JYU=" providerId="None" clId="Web-{40DDB156-8052-4FA2-9C59-3C22037931BD}" dt="2022-12-31T10:21:25.301" v="17"/>
          <ac:spMkLst>
            <pc:docMk/>
            <pc:sldMk cId="447450043" sldId="270"/>
            <ac:spMk id="3" creationId="{BCAFE9AA-F517-43A5-88F2-19BD9F9710E7}"/>
          </ac:spMkLst>
        </pc:spChg>
        <pc:spChg chg="del topLvl">
          <ac:chgData name="Tasneem Rajkot" userId="VUmEY2cYgN0l3OshOtqjMPeFG2xl2cV7HeEi7gk3JYU=" providerId="None" clId="Web-{40DDB156-8052-4FA2-9C59-3C22037931BD}" dt="2022-12-31T10:21:22.613" v="16"/>
          <ac:spMkLst>
            <pc:docMk/>
            <pc:sldMk cId="447450043" sldId="270"/>
            <ac:spMk id="4" creationId="{44E534E4-75A4-4780-85F9-C1705B7ED7FF}"/>
          </ac:spMkLst>
        </pc:spChg>
        <pc:spChg chg="add del">
          <ac:chgData name="Tasneem Rajkot" userId="VUmEY2cYgN0l3OshOtqjMPeFG2xl2cV7HeEi7gk3JYU=" providerId="None" clId="Web-{40DDB156-8052-4FA2-9C59-3C22037931BD}" dt="2022-12-31T10:21:40.629" v="20"/>
          <ac:spMkLst>
            <pc:docMk/>
            <pc:sldMk cId="447450043" sldId="270"/>
            <ac:spMk id="28" creationId="{9CEDAD5A-560B-4BC4-AF59-4A5E85A08028}"/>
          </ac:spMkLst>
        </pc:spChg>
        <pc:spChg chg="del topLvl">
          <ac:chgData name="Tasneem Rajkot" userId="VUmEY2cYgN0l3OshOtqjMPeFG2xl2cV7HeEi7gk3JYU=" providerId="None" clId="Web-{40DDB156-8052-4FA2-9C59-3C22037931BD}" dt="2022-12-31T10:21:16.816" v="15"/>
          <ac:spMkLst>
            <pc:docMk/>
            <pc:sldMk cId="447450043" sldId="270"/>
            <ac:spMk id="30" creationId="{AFE6520F-812A-4DF2-92E8-86F75156EE2E}"/>
          </ac:spMkLst>
        </pc:spChg>
        <pc:spChg chg="del mod topLvl">
          <ac:chgData name="Tasneem Rajkot" userId="VUmEY2cYgN0l3OshOtqjMPeFG2xl2cV7HeEi7gk3JYU=" providerId="None" clId="Web-{40DDB156-8052-4FA2-9C59-3C22037931BD}" dt="2022-12-31T10:21:10.050" v="13"/>
          <ac:spMkLst>
            <pc:docMk/>
            <pc:sldMk cId="447450043" sldId="270"/>
            <ac:spMk id="31" creationId="{915E701F-58D0-47B7-83B0-2E9F5DFE2C12}"/>
          </ac:spMkLst>
        </pc:spChg>
        <pc:spChg chg="del topLvl">
          <ac:chgData name="Tasneem Rajkot" userId="VUmEY2cYgN0l3OshOtqjMPeFG2xl2cV7HeEi7gk3JYU=" providerId="None" clId="Web-{40DDB156-8052-4FA2-9C59-3C22037931BD}" dt="2022-12-31T10:20:50.784" v="5"/>
          <ac:spMkLst>
            <pc:docMk/>
            <pc:sldMk cId="447450043" sldId="270"/>
            <ac:spMk id="36" creationId="{27F48313-D2D3-444D-9664-08E97D443DD1}"/>
          </ac:spMkLst>
        </pc:spChg>
        <pc:spChg chg="del mod topLvl">
          <ac:chgData name="Tasneem Rajkot" userId="VUmEY2cYgN0l3OshOtqjMPeFG2xl2cV7HeEi7gk3JYU=" providerId="None" clId="Web-{40DDB156-8052-4FA2-9C59-3C22037931BD}" dt="2022-12-31T10:20:55.331" v="7"/>
          <ac:spMkLst>
            <pc:docMk/>
            <pc:sldMk cId="447450043" sldId="270"/>
            <ac:spMk id="37" creationId="{93130014-43E3-4AC7-8251-6B225C7FC5D4}"/>
          </ac:spMkLst>
        </pc:spChg>
        <pc:spChg chg="del topLvl">
          <ac:chgData name="Tasneem Rajkot" userId="VUmEY2cYgN0l3OshOtqjMPeFG2xl2cV7HeEi7gk3JYU=" providerId="None" clId="Web-{40DDB156-8052-4FA2-9C59-3C22037931BD}" dt="2022-12-31T10:21:05.503" v="11"/>
          <ac:spMkLst>
            <pc:docMk/>
            <pc:sldMk cId="447450043" sldId="270"/>
            <ac:spMk id="38" creationId="{FC413039-1F18-41FC-B0FE-91DB235BCFBC}"/>
          </ac:spMkLst>
        </pc:spChg>
        <pc:spChg chg="del mod topLvl">
          <ac:chgData name="Tasneem Rajkot" userId="VUmEY2cYgN0l3OshOtqjMPeFG2xl2cV7HeEi7gk3JYU=" providerId="None" clId="Web-{40DDB156-8052-4FA2-9C59-3C22037931BD}" dt="2022-12-31T10:21:03.269" v="10"/>
          <ac:spMkLst>
            <pc:docMk/>
            <pc:sldMk cId="447450043" sldId="270"/>
            <ac:spMk id="40" creationId="{57A44C65-8721-4F77-BFB1-7E086C7859C9}"/>
          </ac:spMkLst>
        </pc:spChg>
        <pc:spChg chg="del topLvl">
          <ac:chgData name="Tasneem Rajkot" userId="VUmEY2cYgN0l3OshOtqjMPeFG2xl2cV7HeEi7gk3JYU=" providerId="None" clId="Web-{40DDB156-8052-4FA2-9C59-3C22037931BD}" dt="2022-12-31T10:20:46.612" v="4"/>
          <ac:spMkLst>
            <pc:docMk/>
            <pc:sldMk cId="447450043" sldId="270"/>
            <ac:spMk id="41" creationId="{0827A230-5099-4607-9C23-CAAD1550C21E}"/>
          </ac:spMkLst>
        </pc:spChg>
        <pc:spChg chg="del mod topLvl">
          <ac:chgData name="Tasneem Rajkot" userId="VUmEY2cYgN0l3OshOtqjMPeFG2xl2cV7HeEi7gk3JYU=" providerId="None" clId="Web-{40DDB156-8052-4FA2-9C59-3C22037931BD}" dt="2022-12-31T10:20:43.487" v="3"/>
          <ac:spMkLst>
            <pc:docMk/>
            <pc:sldMk cId="447450043" sldId="270"/>
            <ac:spMk id="42" creationId="{3F39DB9B-FF89-44A8-A42E-58AE71ADACC6}"/>
          </ac:spMkLst>
        </pc:spChg>
        <pc:spChg chg="add del">
          <ac:chgData name="Tasneem Rajkot" userId="VUmEY2cYgN0l3OshOtqjMPeFG2xl2cV7HeEi7gk3JYU=" providerId="None" clId="Web-{40DDB156-8052-4FA2-9C59-3C22037931BD}" dt="2022-12-31T10:22:33.193" v="23"/>
          <ac:spMkLst>
            <pc:docMk/>
            <pc:sldMk cId="447450043" sldId="270"/>
            <ac:spMk id="77" creationId="{8FD1F53C-6FD8-4B32-B924-BF69DEB1A4F0}"/>
          </ac:spMkLst>
        </pc:spChg>
        <pc:spChg chg="del">
          <ac:chgData name="Tasneem Rajkot" userId="VUmEY2cYgN0l3OshOtqjMPeFG2xl2cV7HeEi7gk3JYU=" providerId="None" clId="Web-{40DDB156-8052-4FA2-9C59-3C22037931BD}" dt="2022-12-31T10:21:30.988" v="18"/>
          <ac:spMkLst>
            <pc:docMk/>
            <pc:sldMk cId="447450043" sldId="270"/>
            <ac:spMk id="80" creationId="{D657DF36-F6FF-445A-A2E0-ED3F57DB8062}"/>
          </ac:spMkLst>
        </pc:spChg>
        <pc:grpChg chg="del">
          <ac:chgData name="Tasneem Rajkot" userId="VUmEY2cYgN0l3OshOtqjMPeFG2xl2cV7HeEi7gk3JYU=" providerId="None" clId="Web-{40DDB156-8052-4FA2-9C59-3C22037931BD}" dt="2022-12-31T10:20:57.503" v="8"/>
          <ac:grpSpMkLst>
            <pc:docMk/>
            <pc:sldMk cId="447450043" sldId="270"/>
            <ac:grpSpMk id="2" creationId="{47EDF65B-0C63-493F-9A6A-AD11770C8C30}"/>
          </ac:grpSpMkLst>
        </pc:grpChg>
        <pc:grpChg chg="del">
          <ac:chgData name="Tasneem Rajkot" userId="VUmEY2cYgN0l3OshOtqjMPeFG2xl2cV7HeEi7gk3JYU=" providerId="None" clId="Web-{40DDB156-8052-4FA2-9C59-3C22037931BD}" dt="2022-12-31T10:20:50.784" v="5"/>
          <ac:grpSpMkLst>
            <pc:docMk/>
            <pc:sldMk cId="447450043" sldId="270"/>
            <ac:grpSpMk id="5" creationId="{4F9F1E75-8428-4D56-9D7B-99B5DC29B534}"/>
          </ac:grpSpMkLst>
        </pc:grpChg>
        <pc:grpChg chg="del">
          <ac:chgData name="Tasneem Rajkot" userId="VUmEY2cYgN0l3OshOtqjMPeFG2xl2cV7HeEi7gk3JYU=" providerId="None" clId="Web-{40DDB156-8052-4FA2-9C59-3C22037931BD}" dt="2022-12-31T10:20:43.487" v="3"/>
          <ac:grpSpMkLst>
            <pc:docMk/>
            <pc:sldMk cId="447450043" sldId="270"/>
            <ac:grpSpMk id="6" creationId="{EC17D245-61BB-4A00-BA62-FA64CCA5BBD4}"/>
          </ac:grpSpMkLst>
        </pc:grpChg>
        <pc:grpChg chg="del">
          <ac:chgData name="Tasneem Rajkot" userId="VUmEY2cYgN0l3OshOtqjMPeFG2xl2cV7HeEi7gk3JYU=" providerId="None" clId="Web-{40DDB156-8052-4FA2-9C59-3C22037931BD}" dt="2022-12-31T10:21:03.269" v="10"/>
          <ac:grpSpMkLst>
            <pc:docMk/>
            <pc:sldMk cId="447450043" sldId="270"/>
            <ac:grpSpMk id="7" creationId="{E863F0C7-FBCF-4CB6-991B-E7EC4B310960}"/>
          </ac:grpSpMkLst>
        </pc:grpChg>
        <pc:grpChg chg="del">
          <ac:chgData name="Tasneem Rajkot" userId="VUmEY2cYgN0l3OshOtqjMPeFG2xl2cV7HeEi7gk3JYU=" providerId="None" clId="Web-{40DDB156-8052-4FA2-9C59-3C22037931BD}" dt="2022-12-31T10:21:10.050" v="13"/>
          <ac:grpSpMkLst>
            <pc:docMk/>
            <pc:sldMk cId="447450043" sldId="270"/>
            <ac:grpSpMk id="8" creationId="{B68E1B8C-3F62-44B8-AD99-93E691BE90B5}"/>
          </ac:grpSpMkLst>
        </pc:grpChg>
        <pc:grpChg chg="del">
          <ac:chgData name="Tasneem Rajkot" userId="VUmEY2cYgN0l3OshOtqjMPeFG2xl2cV7HeEi7gk3JYU=" providerId="None" clId="Web-{40DDB156-8052-4FA2-9C59-3C22037931BD}" dt="2022-12-31T10:21:22.613" v="16"/>
          <ac:grpSpMkLst>
            <pc:docMk/>
            <pc:sldMk cId="447450043" sldId="270"/>
            <ac:grpSpMk id="9" creationId="{E344A6C7-C6F1-42A9-9099-A68CA463AAB5}"/>
          </ac:grpSpMkLst>
        </pc:grpChg>
        <pc:grpChg chg="add del">
          <ac:chgData name="Tasneem Rajkot" userId="VUmEY2cYgN0l3OshOtqjMPeFG2xl2cV7HeEi7gk3JYU=" providerId="None" clId="Web-{40DDB156-8052-4FA2-9C59-3C22037931BD}" dt="2022-12-31T10:22:41.693" v="24"/>
          <ac:grpSpMkLst>
            <pc:docMk/>
            <pc:sldMk cId="447450043" sldId="270"/>
            <ac:grpSpMk id="71" creationId="{CD2626F0-B7A1-499C-913E-B5BE67CB1501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5F10-A06C-4CA1-B211-5FB28C8A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96CCA-E465-4D29-84C0-0CC8FB04A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B2DFC-5C13-4FF1-8879-EEF6C36D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7FC-9CF4-44CE-B005-113A3DE7E4D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45C94-47DC-4C4F-9E23-7A2A3D8B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20538-1513-4912-B8DA-1E1FE9F8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EA7-57D8-43B5-A83F-75DFFF11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4CF3-07F1-45E4-919B-723081EC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40992-0C26-4D81-B9D2-E8F3C291F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9BBD-74EC-489C-967F-42CC750C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7FC-9CF4-44CE-B005-113A3DE7E4D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C52C1-0A89-42F8-AF42-C74668E3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3B8A5-BE4E-4A11-B112-070F777B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EA7-57D8-43B5-A83F-75DFFF11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FD91B-7668-4D29-8A97-1E62759C7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2EC6A-D5DA-4784-AC99-B70A056C0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2017-B1FE-4759-89CA-CDB58141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7FC-9CF4-44CE-B005-113A3DE7E4D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2FA8E-6A2A-4F81-BEB1-434C77E5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01E03-63D5-4C8A-A9BB-2E96487F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EA7-57D8-43B5-A83F-75DFFF11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38DDA-6D23-4807-9535-93D8D749B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D609-201C-49C2-AA00-C16DA6B84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5A0E-8914-4F8B-9F81-49AB6F781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7FC-9CF4-44CE-B005-113A3DE7E4D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7CB0-78A2-4A15-A954-DE21B1108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F9A48-3F6E-4F71-BEC1-EC3E7842E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EA7-57D8-43B5-A83F-75DFFF11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4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1B64-D8FA-4073-BD7D-2814F4D8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A0E70-F92D-4BDB-BF7B-32EDD7CE9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CAC9-20AB-4EB9-8C31-78F547EF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7FC-9CF4-44CE-B005-113A3DE7E4D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63FD8-5B8C-43D9-AD3F-B2BD3682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91F1-C4BD-4311-B6E3-6E16E9A6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EA7-57D8-43B5-A83F-75DFFF11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84AD-C4EA-43AF-85F9-2D020C0D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8781-E2AF-4B9A-A95B-CE067EDCB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BA9F-7094-4DAA-A77F-C4D29CC3E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7A586-55F9-4560-9BCD-837F094A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7FC-9CF4-44CE-B005-113A3DE7E4D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59020-8AA9-41C9-AE51-B58B71E13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1CA0A-1425-47AF-AF02-704AFB28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EA7-57D8-43B5-A83F-75DFFF11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F786-FF8B-4A0F-850A-413737E86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32456-7016-40E3-83C8-BEA90336B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8B9DA-4731-465B-A2B4-553A053DD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722FC-D9DB-4E14-8B99-786A61BD4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F2516-3E95-4F54-8588-31B1F4C04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A91A5-1D54-447B-8FCD-96B38184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7FC-9CF4-44CE-B005-113A3DE7E4D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9386C-8F4C-44AB-A500-C28329B1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33C32-4A1B-43BE-9E46-CFEC95EF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EA7-57D8-43B5-A83F-75DFFF11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71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A4D6-B1B1-4D6E-A332-96076174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0C56D-029B-4E28-AD21-230C96A2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7FC-9CF4-44CE-B005-113A3DE7E4D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2875B-6692-48EB-AF03-5F0C759C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58691-AD49-4351-B1A7-5935101D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EA7-57D8-43B5-A83F-75DFFF11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7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C163D-A766-4618-A981-C32AAEF5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7FC-9CF4-44CE-B005-113A3DE7E4D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23E38-35DE-48E0-BD78-92347F55C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B1694-F135-4069-8DBA-22352582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EA7-57D8-43B5-A83F-75DFFF11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6C0F-2A02-4C70-B2C3-1C588124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A9AB-4CDA-4D0B-AC39-06BEACE6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05BAB-DEE5-4050-B1BA-16EF62E66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750AC-EC0E-4F40-960C-BA0E8A10D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7FC-9CF4-44CE-B005-113A3DE7E4D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902C8-22C6-4160-8498-1924C4C9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8FC47-4165-4E98-88B6-AAF5B6C9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EA7-57D8-43B5-A83F-75DFFF11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9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52ED-6EA0-4E90-AEE6-578A8E6B1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A03E13-12B2-4AE0-B60E-20DBEB551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F1251-4345-43D8-AE94-8AFF1C54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AE70C-0E36-4316-AF6F-5DB0D971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67FC-9CF4-44CE-B005-113A3DE7E4D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F3237-314B-4AED-BEAF-A6BC1D7A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84537-D3C5-44D0-96A9-9B5D88A3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4AEA7-57D8-43B5-A83F-75DFFF11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6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03B62-0B85-455B-8223-0160D731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C45FD-EDC9-4650-9E0F-3D9B70F9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46564-6201-4963-954C-30F767B1D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B67FC-9CF4-44CE-B005-113A3DE7E4D8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FEEBE-32BE-4990-9D12-D679439BC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9F8C4-E1D6-4EAD-B568-B93FFA9E2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4AEA7-57D8-43B5-A83F-75DFFF115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6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bg1">
                <a:lumMod val="95000"/>
              </a:schemeClr>
            </a:gs>
            <a:gs pos="38000">
              <a:schemeClr val="bg1"/>
            </a:gs>
            <a:gs pos="177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3ACF1746-675B-457B-9155-D3DAFDD02074}"/>
              </a:ext>
            </a:extLst>
          </p:cNvPr>
          <p:cNvSpPr/>
          <p:nvPr/>
        </p:nvSpPr>
        <p:spPr>
          <a:xfrm>
            <a:off x="1255962" y="3896984"/>
            <a:ext cx="9405257" cy="46623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787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8345F744-999C-4D36-8C79-059714F43CB8}"/>
              </a:ext>
            </a:extLst>
          </p:cNvPr>
          <p:cNvSpPr/>
          <p:nvPr/>
        </p:nvSpPr>
        <p:spPr>
          <a:xfrm>
            <a:off x="5613848" y="797588"/>
            <a:ext cx="992290" cy="191600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C2758C-5225-4DD5-A815-0845C0FEF14A}"/>
              </a:ext>
            </a:extLst>
          </p:cNvPr>
          <p:cNvSpPr/>
          <p:nvPr/>
        </p:nvSpPr>
        <p:spPr>
          <a:xfrm flipH="1">
            <a:off x="6135687" y="2490802"/>
            <a:ext cx="2386721" cy="4367199"/>
          </a:xfrm>
          <a:custGeom>
            <a:avLst/>
            <a:gdLst>
              <a:gd name="connsiteX0" fmla="*/ 2379428 w 2386721"/>
              <a:gd name="connsiteY0" fmla="*/ 0 h 4367199"/>
              <a:gd name="connsiteX1" fmla="*/ 2288998 w 2386721"/>
              <a:gd name="connsiteY1" fmla="*/ 3313 h 4367199"/>
              <a:gd name="connsiteX2" fmla="*/ 2284808 w 2386721"/>
              <a:gd name="connsiteY2" fmla="*/ 125655 h 4367199"/>
              <a:gd name="connsiteX3" fmla="*/ 151932 w 2386721"/>
              <a:gd name="connsiteY3" fmla="*/ 4304235 h 4367199"/>
              <a:gd name="connsiteX4" fmla="*/ 0 w 2386721"/>
              <a:gd name="connsiteY4" fmla="*/ 4367199 h 4367199"/>
              <a:gd name="connsiteX5" fmla="*/ 1528515 w 2386721"/>
              <a:gd name="connsiteY5" fmla="*/ 4367199 h 4367199"/>
              <a:gd name="connsiteX6" fmla="*/ 1665028 w 2386721"/>
              <a:gd name="connsiteY6" fmla="*/ 4175577 h 4367199"/>
              <a:gd name="connsiteX7" fmla="*/ 2386721 w 2386721"/>
              <a:gd name="connsiteY7" fmla="*/ 619112 h 4367199"/>
              <a:gd name="connsiteX8" fmla="*/ 2379428 w 2386721"/>
              <a:gd name="connsiteY8" fmla="*/ 0 h 43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6721" h="4367199">
                <a:moveTo>
                  <a:pt x="2379428" y="0"/>
                </a:moveTo>
                <a:lnTo>
                  <a:pt x="2288998" y="3313"/>
                </a:lnTo>
                <a:lnTo>
                  <a:pt x="2284808" y="125655"/>
                </a:lnTo>
                <a:cubicBezTo>
                  <a:pt x="2227083" y="1801057"/>
                  <a:pt x="2082821" y="3446751"/>
                  <a:pt x="151932" y="4304235"/>
                </a:cubicBezTo>
                <a:lnTo>
                  <a:pt x="0" y="4367199"/>
                </a:lnTo>
                <a:lnTo>
                  <a:pt x="1528515" y="4367199"/>
                </a:lnTo>
                <a:lnTo>
                  <a:pt x="1665028" y="4175577"/>
                </a:lnTo>
                <a:cubicBezTo>
                  <a:pt x="2239172" y="3272217"/>
                  <a:pt x="2380692" y="1931086"/>
                  <a:pt x="2386721" y="619112"/>
                </a:cubicBezTo>
                <a:lnTo>
                  <a:pt x="2379428" y="0"/>
                </a:lnTo>
                <a:close/>
              </a:path>
            </a:pathLst>
          </a:custGeom>
          <a:solidFill>
            <a:srgbClr val="FFE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C36B70A-1F37-4F31-B507-E57E2421CFDB}"/>
              </a:ext>
            </a:extLst>
          </p:cNvPr>
          <p:cNvSpPr/>
          <p:nvPr/>
        </p:nvSpPr>
        <p:spPr>
          <a:xfrm flipH="1">
            <a:off x="3669593" y="2492198"/>
            <a:ext cx="2348407" cy="4365802"/>
          </a:xfrm>
          <a:custGeom>
            <a:avLst/>
            <a:gdLst>
              <a:gd name="connsiteX0" fmla="*/ 7106 w 2348407"/>
              <a:gd name="connsiteY0" fmla="*/ 0 h 4365802"/>
              <a:gd name="connsiteX1" fmla="*/ 0 w 2348407"/>
              <a:gd name="connsiteY1" fmla="*/ 603201 h 4365802"/>
              <a:gd name="connsiteX2" fmla="*/ 721693 w 2348407"/>
              <a:gd name="connsiteY2" fmla="*/ 4159666 h 4365802"/>
              <a:gd name="connsiteX3" fmla="*/ 868546 w 2348407"/>
              <a:gd name="connsiteY3" fmla="*/ 4365802 h 4365802"/>
              <a:gd name="connsiteX4" fmla="*/ 2348407 w 2348407"/>
              <a:gd name="connsiteY4" fmla="*/ 4365802 h 4365802"/>
              <a:gd name="connsiteX5" fmla="*/ 2196474 w 2348407"/>
              <a:gd name="connsiteY5" fmla="*/ 4302838 h 4365802"/>
              <a:gd name="connsiteX6" fmla="*/ 63598 w 2348407"/>
              <a:gd name="connsiteY6" fmla="*/ 124258 h 4365802"/>
              <a:gd name="connsiteX7" fmla="*/ 59408 w 2348407"/>
              <a:gd name="connsiteY7" fmla="*/ 1916 h 4365802"/>
              <a:gd name="connsiteX8" fmla="*/ 7106 w 2348407"/>
              <a:gd name="connsiteY8" fmla="*/ 0 h 43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8407" h="4365802">
                <a:moveTo>
                  <a:pt x="7106" y="0"/>
                </a:moveTo>
                <a:lnTo>
                  <a:pt x="0" y="603201"/>
                </a:lnTo>
                <a:cubicBezTo>
                  <a:pt x="6029" y="1915175"/>
                  <a:pt x="147549" y="3256306"/>
                  <a:pt x="721693" y="4159666"/>
                </a:cubicBezTo>
                <a:lnTo>
                  <a:pt x="868546" y="4365802"/>
                </a:lnTo>
                <a:lnTo>
                  <a:pt x="2348407" y="4365802"/>
                </a:lnTo>
                <a:lnTo>
                  <a:pt x="2196474" y="4302838"/>
                </a:lnTo>
                <a:cubicBezTo>
                  <a:pt x="265585" y="3445354"/>
                  <a:pt x="121323" y="1799660"/>
                  <a:pt x="63598" y="124258"/>
                </a:cubicBezTo>
                <a:lnTo>
                  <a:pt x="59408" y="1916"/>
                </a:lnTo>
                <a:lnTo>
                  <a:pt x="7106" y="0"/>
                </a:lnTo>
                <a:close/>
              </a:path>
            </a:pathLst>
          </a:custGeom>
          <a:solidFill>
            <a:srgbClr val="37C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EA1985-00B5-472E-8F8C-7E09C0357902}"/>
              </a:ext>
            </a:extLst>
          </p:cNvPr>
          <p:cNvSpPr/>
          <p:nvPr/>
        </p:nvSpPr>
        <p:spPr>
          <a:xfrm flipH="1">
            <a:off x="5149452" y="2489080"/>
            <a:ext cx="1844440" cy="4368920"/>
          </a:xfrm>
          <a:custGeom>
            <a:avLst/>
            <a:gdLst>
              <a:gd name="connsiteX0" fmla="*/ 897891 w 1844440"/>
              <a:gd name="connsiteY0" fmla="*/ 0 h 4368920"/>
              <a:gd name="connsiteX1" fmla="*/ 850913 w 1844440"/>
              <a:gd name="connsiteY1" fmla="*/ 1721 h 4368920"/>
              <a:gd name="connsiteX2" fmla="*/ 858206 w 1844440"/>
              <a:gd name="connsiteY2" fmla="*/ 620833 h 4368920"/>
              <a:gd name="connsiteX3" fmla="*/ 136513 w 1844440"/>
              <a:gd name="connsiteY3" fmla="*/ 4177298 h 4368920"/>
              <a:gd name="connsiteX4" fmla="*/ 0 w 1844440"/>
              <a:gd name="connsiteY4" fmla="*/ 4368920 h 4368920"/>
              <a:gd name="connsiteX5" fmla="*/ 897891 w 1844440"/>
              <a:gd name="connsiteY5" fmla="*/ 4368920 h 4368920"/>
              <a:gd name="connsiteX6" fmla="*/ 897894 w 1844440"/>
              <a:gd name="connsiteY6" fmla="*/ 0 h 4368920"/>
              <a:gd name="connsiteX7" fmla="*/ 897894 w 1844440"/>
              <a:gd name="connsiteY7" fmla="*/ 4368920 h 4368920"/>
              <a:gd name="connsiteX8" fmla="*/ 1844440 w 1844440"/>
              <a:gd name="connsiteY8" fmla="*/ 4368920 h 4368920"/>
              <a:gd name="connsiteX9" fmla="*/ 1697587 w 1844440"/>
              <a:gd name="connsiteY9" fmla="*/ 4162784 h 4368920"/>
              <a:gd name="connsiteX10" fmla="*/ 975894 w 1844440"/>
              <a:gd name="connsiteY10" fmla="*/ 606319 h 4368920"/>
              <a:gd name="connsiteX11" fmla="*/ 983000 w 1844440"/>
              <a:gd name="connsiteY11" fmla="*/ 3118 h 436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4440" h="4368920">
                <a:moveTo>
                  <a:pt x="897891" y="0"/>
                </a:moveTo>
                <a:lnTo>
                  <a:pt x="850913" y="1721"/>
                </a:lnTo>
                <a:lnTo>
                  <a:pt x="858206" y="620833"/>
                </a:lnTo>
                <a:cubicBezTo>
                  <a:pt x="852177" y="1932807"/>
                  <a:pt x="710657" y="3273938"/>
                  <a:pt x="136513" y="4177298"/>
                </a:cubicBezTo>
                <a:lnTo>
                  <a:pt x="0" y="4368920"/>
                </a:lnTo>
                <a:lnTo>
                  <a:pt x="897891" y="4368920"/>
                </a:lnTo>
                <a:close/>
                <a:moveTo>
                  <a:pt x="897894" y="0"/>
                </a:moveTo>
                <a:lnTo>
                  <a:pt x="897894" y="4368920"/>
                </a:lnTo>
                <a:lnTo>
                  <a:pt x="1844440" y="4368920"/>
                </a:lnTo>
                <a:lnTo>
                  <a:pt x="1697587" y="4162784"/>
                </a:lnTo>
                <a:cubicBezTo>
                  <a:pt x="1123443" y="3259424"/>
                  <a:pt x="981923" y="1918293"/>
                  <a:pt x="975894" y="606319"/>
                </a:cubicBezTo>
                <a:lnTo>
                  <a:pt x="983000" y="3118"/>
                </a:lnTo>
                <a:close/>
              </a:path>
            </a:pathLst>
          </a:custGeom>
          <a:solidFill>
            <a:srgbClr val="BDD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14CFAE-707C-4B5E-93C1-3CFDF312441A}"/>
              </a:ext>
            </a:extLst>
          </p:cNvPr>
          <p:cNvSpPr/>
          <p:nvPr/>
        </p:nvSpPr>
        <p:spPr>
          <a:xfrm flipH="1">
            <a:off x="1856509" y="2494114"/>
            <a:ext cx="4102083" cy="4363886"/>
          </a:xfrm>
          <a:custGeom>
            <a:avLst/>
            <a:gdLst>
              <a:gd name="connsiteX0" fmla="*/ 0 w 4102083"/>
              <a:gd name="connsiteY0" fmla="*/ 0 h 4363886"/>
              <a:gd name="connsiteX1" fmla="*/ 4190 w 4102083"/>
              <a:gd name="connsiteY1" fmla="*/ 122342 h 4363886"/>
              <a:gd name="connsiteX2" fmla="*/ 2137066 w 4102083"/>
              <a:gd name="connsiteY2" fmla="*/ 4300922 h 4363886"/>
              <a:gd name="connsiteX3" fmla="*/ 2288999 w 4102083"/>
              <a:gd name="connsiteY3" fmla="*/ 4363886 h 4363886"/>
              <a:gd name="connsiteX4" fmla="*/ 4102083 w 4102083"/>
              <a:gd name="connsiteY4" fmla="*/ 4363886 h 4363886"/>
              <a:gd name="connsiteX5" fmla="*/ 63966 w 4102083"/>
              <a:gd name="connsiteY5" fmla="*/ 2343 h 4363886"/>
              <a:gd name="connsiteX6" fmla="*/ 0 w 4102083"/>
              <a:gd name="connsiteY6" fmla="*/ 0 h 43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083" h="4363886">
                <a:moveTo>
                  <a:pt x="0" y="0"/>
                </a:moveTo>
                <a:lnTo>
                  <a:pt x="4190" y="122342"/>
                </a:lnTo>
                <a:cubicBezTo>
                  <a:pt x="61915" y="1797744"/>
                  <a:pt x="206177" y="3443438"/>
                  <a:pt x="2137066" y="4300922"/>
                </a:cubicBezTo>
                <a:lnTo>
                  <a:pt x="2288999" y="4363886"/>
                </a:lnTo>
                <a:lnTo>
                  <a:pt x="4102083" y="4363886"/>
                </a:lnTo>
                <a:cubicBezTo>
                  <a:pt x="1376526" y="3462099"/>
                  <a:pt x="359697" y="1818731"/>
                  <a:pt x="63966" y="2343"/>
                </a:cubicBezTo>
                <a:lnTo>
                  <a:pt x="0" y="0"/>
                </a:lnTo>
                <a:close/>
              </a:path>
            </a:pathLst>
          </a:custGeom>
          <a:solidFill>
            <a:srgbClr val="0B6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CEDAD5A-560B-4BC4-AF59-4A5E85A08028}"/>
              </a:ext>
            </a:extLst>
          </p:cNvPr>
          <p:cNvSpPr/>
          <p:nvPr/>
        </p:nvSpPr>
        <p:spPr>
          <a:xfrm flipH="1">
            <a:off x="6233410" y="2494114"/>
            <a:ext cx="4102083" cy="4363886"/>
          </a:xfrm>
          <a:custGeom>
            <a:avLst/>
            <a:gdLst>
              <a:gd name="connsiteX0" fmla="*/ 4102083 w 4102083"/>
              <a:gd name="connsiteY0" fmla="*/ 0 h 4363886"/>
              <a:gd name="connsiteX1" fmla="*/ 4038117 w 4102083"/>
              <a:gd name="connsiteY1" fmla="*/ 2343 h 4363886"/>
              <a:gd name="connsiteX2" fmla="*/ 0 w 4102083"/>
              <a:gd name="connsiteY2" fmla="*/ 4363886 h 4363886"/>
              <a:gd name="connsiteX3" fmla="*/ 1813085 w 4102083"/>
              <a:gd name="connsiteY3" fmla="*/ 4363886 h 4363886"/>
              <a:gd name="connsiteX4" fmla="*/ 1965017 w 4102083"/>
              <a:gd name="connsiteY4" fmla="*/ 4300922 h 4363886"/>
              <a:gd name="connsiteX5" fmla="*/ 4097893 w 4102083"/>
              <a:gd name="connsiteY5" fmla="*/ 122342 h 4363886"/>
              <a:gd name="connsiteX6" fmla="*/ 4102083 w 4102083"/>
              <a:gd name="connsiteY6" fmla="*/ 0 h 43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083" h="4363886">
                <a:moveTo>
                  <a:pt x="4102083" y="0"/>
                </a:moveTo>
                <a:lnTo>
                  <a:pt x="4038117" y="2343"/>
                </a:lnTo>
                <a:cubicBezTo>
                  <a:pt x="3742386" y="1818731"/>
                  <a:pt x="2725557" y="3462099"/>
                  <a:pt x="0" y="4363886"/>
                </a:cubicBezTo>
                <a:lnTo>
                  <a:pt x="1813085" y="4363886"/>
                </a:lnTo>
                <a:lnTo>
                  <a:pt x="1965017" y="4300922"/>
                </a:lnTo>
                <a:cubicBezTo>
                  <a:pt x="3895906" y="3443438"/>
                  <a:pt x="4040168" y="1797744"/>
                  <a:pt x="4097893" y="122342"/>
                </a:cubicBezTo>
                <a:lnTo>
                  <a:pt x="4102083" y="0"/>
                </a:lnTo>
                <a:close/>
              </a:path>
            </a:pathLst>
          </a:custGeom>
          <a:solidFill>
            <a:srgbClr val="FB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74863-332E-49A8-9E8D-058E20716DE6}"/>
              </a:ext>
            </a:extLst>
          </p:cNvPr>
          <p:cNvSpPr/>
          <p:nvPr/>
        </p:nvSpPr>
        <p:spPr>
          <a:xfrm flipH="1">
            <a:off x="3611585" y="6858000"/>
            <a:ext cx="1537868" cy="29030"/>
          </a:xfrm>
          <a:custGeom>
            <a:avLst/>
            <a:gdLst>
              <a:gd name="connsiteX0" fmla="*/ 1479861 w 1537868"/>
              <a:gd name="connsiteY0" fmla="*/ 0 h 29030"/>
              <a:gd name="connsiteX1" fmla="*/ 0 w 1537868"/>
              <a:gd name="connsiteY1" fmla="*/ 0 h 29030"/>
              <a:gd name="connsiteX2" fmla="*/ 20681 w 1537868"/>
              <a:gd name="connsiteY2" fmla="*/ 29030 h 29030"/>
              <a:gd name="connsiteX3" fmla="*/ 1537868 w 1537868"/>
              <a:gd name="connsiteY3" fmla="*/ 24040 h 29030"/>
              <a:gd name="connsiteX4" fmla="*/ 1479861 w 1537868"/>
              <a:gd name="connsiteY4" fmla="*/ 0 h 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68" h="29030">
                <a:moveTo>
                  <a:pt x="1479861" y="0"/>
                </a:moveTo>
                <a:lnTo>
                  <a:pt x="0" y="0"/>
                </a:lnTo>
                <a:lnTo>
                  <a:pt x="20681" y="29030"/>
                </a:lnTo>
                <a:lnTo>
                  <a:pt x="1537868" y="24040"/>
                </a:lnTo>
                <a:lnTo>
                  <a:pt x="147986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39E609-134A-4285-90AE-8FC743A3791B}"/>
              </a:ext>
            </a:extLst>
          </p:cNvPr>
          <p:cNvSpPr/>
          <p:nvPr/>
        </p:nvSpPr>
        <p:spPr>
          <a:xfrm flipH="1">
            <a:off x="2966545" y="6879918"/>
            <a:ext cx="645041" cy="7112"/>
          </a:xfrm>
          <a:custGeom>
            <a:avLst/>
            <a:gdLst>
              <a:gd name="connsiteX0" fmla="*/ 645041 w 645041"/>
              <a:gd name="connsiteY0" fmla="*/ 0 h 7112"/>
              <a:gd name="connsiteX1" fmla="*/ 0 w 645041"/>
              <a:gd name="connsiteY1" fmla="*/ 2122 h 7112"/>
              <a:gd name="connsiteX2" fmla="*/ 12042 w 645041"/>
              <a:gd name="connsiteY2" fmla="*/ 7112 h 7112"/>
              <a:gd name="connsiteX3" fmla="*/ 645041 w 645041"/>
              <a:gd name="connsiteY3" fmla="*/ 0 h 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041" h="7112">
                <a:moveTo>
                  <a:pt x="645041" y="0"/>
                </a:moveTo>
                <a:lnTo>
                  <a:pt x="0" y="2122"/>
                </a:lnTo>
                <a:lnTo>
                  <a:pt x="12042" y="7112"/>
                </a:lnTo>
                <a:lnTo>
                  <a:pt x="6450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4" name="Graphic 83" descr="Brain in head">
            <a:extLst>
              <a:ext uri="{FF2B5EF4-FFF2-40B4-BE49-F238E27FC236}">
                <a16:creationId xmlns:a16="http://schemas.microsoft.com/office/drawing/2014/main" id="{21804548-8282-4DCB-9BDE-83C868A91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767" y="6061159"/>
            <a:ext cx="640109" cy="6401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6" name="Graphic 85" descr="Chess pieces">
            <a:extLst>
              <a:ext uri="{FF2B5EF4-FFF2-40B4-BE49-F238E27FC236}">
                <a16:creationId xmlns:a16="http://schemas.microsoft.com/office/drawing/2014/main" id="{DDA1E706-B98F-48F3-A036-CE4583B92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160" y="6061159"/>
            <a:ext cx="654861" cy="6548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8" name="Graphic 87" descr="Marketing">
            <a:extLst>
              <a:ext uri="{FF2B5EF4-FFF2-40B4-BE49-F238E27FC236}">
                <a16:creationId xmlns:a16="http://schemas.microsoft.com/office/drawing/2014/main" id="{0F067D0C-B7F6-42C5-B81B-164BB4ADD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6010" y="6118076"/>
            <a:ext cx="645516" cy="64551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90" name="Graphic 89" descr="Plant">
            <a:extLst>
              <a:ext uri="{FF2B5EF4-FFF2-40B4-BE49-F238E27FC236}">
                <a16:creationId xmlns:a16="http://schemas.microsoft.com/office/drawing/2014/main" id="{01902C0B-D8E5-4424-A618-AE2B816B42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7838" y="6034043"/>
            <a:ext cx="667225" cy="6672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92" name="Graphic 91" descr="Trophy">
            <a:extLst>
              <a:ext uri="{FF2B5EF4-FFF2-40B4-BE49-F238E27FC236}">
                <a16:creationId xmlns:a16="http://schemas.microsoft.com/office/drawing/2014/main" id="{FA50B596-91C8-42BE-B476-687E3EA044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78469" y="6152165"/>
            <a:ext cx="563855" cy="56385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4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35" grpId="0" animBg="1"/>
      <p:bldP spid="34" grpId="0" animBg="1"/>
      <p:bldP spid="39" grpId="0" animBg="1"/>
      <p:bldP spid="29" grpId="0" animBg="1"/>
      <p:bldP spid="2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BE26CEF9-456C-44DA-819D-159C6BA9BC4E}"/>
              </a:ext>
            </a:extLst>
          </p:cNvPr>
          <p:cNvSpPr/>
          <p:nvPr/>
        </p:nvSpPr>
        <p:spPr>
          <a:xfrm>
            <a:off x="4513943" y="1846943"/>
            <a:ext cx="3164114" cy="3164114"/>
          </a:xfrm>
          <a:prstGeom prst="donut">
            <a:avLst>
              <a:gd name="adj" fmla="val 153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0D16B314-F5D2-441A-A846-3B438E015DC9}"/>
              </a:ext>
            </a:extLst>
          </p:cNvPr>
          <p:cNvSpPr/>
          <p:nvPr/>
        </p:nvSpPr>
        <p:spPr>
          <a:xfrm>
            <a:off x="4949371" y="2282371"/>
            <a:ext cx="2293258" cy="2293258"/>
          </a:xfrm>
          <a:prstGeom prst="donut">
            <a:avLst>
              <a:gd name="adj" fmla="val 217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B1EB475-B6D8-44ED-B9DA-F9E8AD4EC570}"/>
              </a:ext>
            </a:extLst>
          </p:cNvPr>
          <p:cNvSpPr/>
          <p:nvPr/>
        </p:nvSpPr>
        <p:spPr>
          <a:xfrm>
            <a:off x="5384800" y="2717800"/>
            <a:ext cx="1422400" cy="1422400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3FA50240-887C-41F1-AEA7-BA47346B714C}"/>
              </a:ext>
            </a:extLst>
          </p:cNvPr>
          <p:cNvSpPr/>
          <p:nvPr/>
        </p:nvSpPr>
        <p:spPr>
          <a:xfrm>
            <a:off x="4064000" y="1397000"/>
            <a:ext cx="4064000" cy="4064000"/>
          </a:xfrm>
          <a:prstGeom prst="donut">
            <a:avLst>
              <a:gd name="adj" fmla="val 125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A323FB6A-221D-4156-AE71-FE96AEA2C59F}"/>
              </a:ext>
            </a:extLst>
          </p:cNvPr>
          <p:cNvSpPr/>
          <p:nvPr/>
        </p:nvSpPr>
        <p:spPr>
          <a:xfrm>
            <a:off x="3643086" y="976086"/>
            <a:ext cx="4905828" cy="4905828"/>
          </a:xfrm>
          <a:prstGeom prst="donut">
            <a:avLst>
              <a:gd name="adj" fmla="val 983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4FB72DDB-5B3F-47BE-BA4B-54FEA21B6540}"/>
              </a:ext>
            </a:extLst>
          </p:cNvPr>
          <p:cNvSpPr/>
          <p:nvPr/>
        </p:nvSpPr>
        <p:spPr>
          <a:xfrm>
            <a:off x="3236686" y="569686"/>
            <a:ext cx="5718628" cy="5718628"/>
          </a:xfrm>
          <a:prstGeom prst="donut">
            <a:avLst>
              <a:gd name="adj" fmla="val 83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147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: Hollow 11">
            <a:extLst>
              <a:ext uri="{FF2B5EF4-FFF2-40B4-BE49-F238E27FC236}">
                <a16:creationId xmlns:a16="http://schemas.microsoft.com/office/drawing/2014/main" id="{BE26CEF9-456C-44DA-819D-159C6BA9BC4E}"/>
              </a:ext>
            </a:extLst>
          </p:cNvPr>
          <p:cNvSpPr/>
          <p:nvPr/>
        </p:nvSpPr>
        <p:spPr>
          <a:xfrm>
            <a:off x="4513943" y="1846943"/>
            <a:ext cx="3164114" cy="3164114"/>
          </a:xfrm>
          <a:prstGeom prst="donut">
            <a:avLst>
              <a:gd name="adj" fmla="val 15367"/>
            </a:avLst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0D16B314-F5D2-441A-A846-3B438E015DC9}"/>
              </a:ext>
            </a:extLst>
          </p:cNvPr>
          <p:cNvSpPr/>
          <p:nvPr/>
        </p:nvSpPr>
        <p:spPr>
          <a:xfrm>
            <a:off x="4949371" y="2282371"/>
            <a:ext cx="2293258" cy="2293258"/>
          </a:xfrm>
          <a:prstGeom prst="donut">
            <a:avLst>
              <a:gd name="adj" fmla="val 21772"/>
            </a:avLst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Circle: Hollow 1">
            <a:extLst>
              <a:ext uri="{FF2B5EF4-FFF2-40B4-BE49-F238E27FC236}">
                <a16:creationId xmlns:a16="http://schemas.microsoft.com/office/drawing/2014/main" id="{1B1EB475-B6D8-44ED-B9DA-F9E8AD4EC570}"/>
              </a:ext>
            </a:extLst>
          </p:cNvPr>
          <p:cNvSpPr/>
          <p:nvPr/>
        </p:nvSpPr>
        <p:spPr>
          <a:xfrm>
            <a:off x="5384800" y="2717800"/>
            <a:ext cx="1422400" cy="1422400"/>
          </a:xfrm>
          <a:prstGeom prst="donut">
            <a:avLst/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3FA50240-887C-41F1-AEA7-BA47346B714C}"/>
              </a:ext>
            </a:extLst>
          </p:cNvPr>
          <p:cNvSpPr/>
          <p:nvPr/>
        </p:nvSpPr>
        <p:spPr>
          <a:xfrm>
            <a:off x="4064000" y="1397000"/>
            <a:ext cx="4064000" cy="4064000"/>
          </a:xfrm>
          <a:prstGeom prst="donut">
            <a:avLst>
              <a:gd name="adj" fmla="val 12503"/>
            </a:avLst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ircle: Hollow 13">
            <a:extLst>
              <a:ext uri="{FF2B5EF4-FFF2-40B4-BE49-F238E27FC236}">
                <a16:creationId xmlns:a16="http://schemas.microsoft.com/office/drawing/2014/main" id="{A323FB6A-221D-4156-AE71-FE96AEA2C59F}"/>
              </a:ext>
            </a:extLst>
          </p:cNvPr>
          <p:cNvSpPr/>
          <p:nvPr/>
        </p:nvSpPr>
        <p:spPr>
          <a:xfrm>
            <a:off x="3643086" y="976086"/>
            <a:ext cx="4905828" cy="4905828"/>
          </a:xfrm>
          <a:prstGeom prst="donut">
            <a:avLst>
              <a:gd name="adj" fmla="val 9839"/>
            </a:avLst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4FB72DDB-5B3F-47BE-BA4B-54FEA21B6540}"/>
              </a:ext>
            </a:extLst>
          </p:cNvPr>
          <p:cNvSpPr/>
          <p:nvPr/>
        </p:nvSpPr>
        <p:spPr>
          <a:xfrm>
            <a:off x="3236686" y="569686"/>
            <a:ext cx="5718628" cy="5718628"/>
          </a:xfrm>
          <a:prstGeom prst="donut">
            <a:avLst>
              <a:gd name="adj" fmla="val 8316"/>
            </a:avLst>
          </a:prstGeom>
          <a:solidFill>
            <a:schemeClr val="accent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857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B2B847-306F-4BF1-87EE-F1553B139C0F}"/>
              </a:ext>
            </a:extLst>
          </p:cNvPr>
          <p:cNvSpPr/>
          <p:nvPr/>
        </p:nvSpPr>
        <p:spPr>
          <a:xfrm>
            <a:off x="6096001" y="2489080"/>
            <a:ext cx="4239491" cy="4368920"/>
          </a:xfrm>
          <a:custGeom>
            <a:avLst/>
            <a:gdLst>
              <a:gd name="connsiteX0" fmla="*/ 0 w 4239491"/>
              <a:gd name="connsiteY0" fmla="*/ 0 h 4368920"/>
              <a:gd name="connsiteX1" fmla="*/ 201374 w 4239491"/>
              <a:gd name="connsiteY1" fmla="*/ 7377 h 4368920"/>
              <a:gd name="connsiteX2" fmla="*/ 4239491 w 4239491"/>
              <a:gd name="connsiteY2" fmla="*/ 4368920 h 4368920"/>
              <a:gd name="connsiteX3" fmla="*/ 0 w 4239491"/>
              <a:gd name="connsiteY3" fmla="*/ 4368920 h 436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9491" h="4368920">
                <a:moveTo>
                  <a:pt x="0" y="0"/>
                </a:moveTo>
                <a:lnTo>
                  <a:pt x="201374" y="7377"/>
                </a:lnTo>
                <a:cubicBezTo>
                  <a:pt x="497105" y="1823765"/>
                  <a:pt x="1513934" y="3467133"/>
                  <a:pt x="4239491" y="4368920"/>
                </a:cubicBezTo>
                <a:lnTo>
                  <a:pt x="0" y="4368920"/>
                </a:ln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437216-B125-447E-A357-33637357AF9E}"/>
              </a:ext>
            </a:extLst>
          </p:cNvPr>
          <p:cNvSpPr/>
          <p:nvPr/>
        </p:nvSpPr>
        <p:spPr>
          <a:xfrm flipH="1">
            <a:off x="1856508" y="2489080"/>
            <a:ext cx="4239491" cy="4368920"/>
          </a:xfrm>
          <a:custGeom>
            <a:avLst/>
            <a:gdLst>
              <a:gd name="connsiteX0" fmla="*/ 0 w 4239491"/>
              <a:gd name="connsiteY0" fmla="*/ 0 h 4368920"/>
              <a:gd name="connsiteX1" fmla="*/ 201374 w 4239491"/>
              <a:gd name="connsiteY1" fmla="*/ 7377 h 4368920"/>
              <a:gd name="connsiteX2" fmla="*/ 4239491 w 4239491"/>
              <a:gd name="connsiteY2" fmla="*/ 4368920 h 4368920"/>
              <a:gd name="connsiteX3" fmla="*/ 0 w 4239491"/>
              <a:gd name="connsiteY3" fmla="*/ 4368920 h 436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39491" h="4368920">
                <a:moveTo>
                  <a:pt x="0" y="0"/>
                </a:moveTo>
                <a:lnTo>
                  <a:pt x="201374" y="7377"/>
                </a:lnTo>
                <a:cubicBezTo>
                  <a:pt x="497105" y="1823765"/>
                  <a:pt x="1513934" y="3467133"/>
                  <a:pt x="4239491" y="4368920"/>
                </a:cubicBezTo>
                <a:lnTo>
                  <a:pt x="0" y="4368920"/>
                </a:ln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7A202278-E68A-436B-B902-7698ED6CECEB}"/>
              </a:ext>
            </a:extLst>
          </p:cNvPr>
          <p:cNvSpPr/>
          <p:nvPr/>
        </p:nvSpPr>
        <p:spPr>
          <a:xfrm>
            <a:off x="6212114" y="1872344"/>
            <a:ext cx="4963886" cy="5014686"/>
          </a:xfrm>
          <a:custGeom>
            <a:avLst/>
            <a:gdLst>
              <a:gd name="connsiteX0" fmla="*/ 0 w 4963886"/>
              <a:gd name="connsiteY0" fmla="*/ 4985657 h 4985657"/>
              <a:gd name="connsiteX1" fmla="*/ 0 w 4963886"/>
              <a:gd name="connsiteY1" fmla="*/ 0 h 4985657"/>
              <a:gd name="connsiteX2" fmla="*/ 4963886 w 4963886"/>
              <a:gd name="connsiteY2" fmla="*/ 4985657 h 4985657"/>
              <a:gd name="connsiteX3" fmla="*/ 0 w 4963886"/>
              <a:gd name="connsiteY3" fmla="*/ 4985657 h 4985657"/>
              <a:gd name="connsiteX0" fmla="*/ 2380343 w 4963886"/>
              <a:gd name="connsiteY0" fmla="*/ 5014686 h 5014686"/>
              <a:gd name="connsiteX1" fmla="*/ 0 w 4963886"/>
              <a:gd name="connsiteY1" fmla="*/ 0 h 5014686"/>
              <a:gd name="connsiteX2" fmla="*/ 4963886 w 4963886"/>
              <a:gd name="connsiteY2" fmla="*/ 4985657 h 5014686"/>
              <a:gd name="connsiteX3" fmla="*/ 2380343 w 4963886"/>
              <a:gd name="connsiteY3" fmla="*/ 5014686 h 5014686"/>
              <a:gd name="connsiteX0" fmla="*/ 2380343 w 4963886"/>
              <a:gd name="connsiteY0" fmla="*/ 5014686 h 5014686"/>
              <a:gd name="connsiteX1" fmla="*/ 0 w 4963886"/>
              <a:gd name="connsiteY1" fmla="*/ 0 h 5014686"/>
              <a:gd name="connsiteX2" fmla="*/ 4963886 w 4963886"/>
              <a:gd name="connsiteY2" fmla="*/ 4985657 h 5014686"/>
              <a:gd name="connsiteX3" fmla="*/ 2380343 w 4963886"/>
              <a:gd name="connsiteY3" fmla="*/ 5014686 h 5014686"/>
              <a:gd name="connsiteX0" fmla="*/ 2380343 w 4963886"/>
              <a:gd name="connsiteY0" fmla="*/ 5014686 h 5014686"/>
              <a:gd name="connsiteX1" fmla="*/ 0 w 4963886"/>
              <a:gd name="connsiteY1" fmla="*/ 0 h 5014686"/>
              <a:gd name="connsiteX2" fmla="*/ 4963886 w 4963886"/>
              <a:gd name="connsiteY2" fmla="*/ 4985657 h 5014686"/>
              <a:gd name="connsiteX3" fmla="*/ 2380343 w 4963886"/>
              <a:gd name="connsiteY3" fmla="*/ 5014686 h 501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3886" h="5014686">
                <a:moveTo>
                  <a:pt x="2380343" y="5014686"/>
                </a:moveTo>
                <a:cubicBezTo>
                  <a:pt x="-67733" y="4068839"/>
                  <a:pt x="82248" y="1976362"/>
                  <a:pt x="0" y="0"/>
                </a:cubicBezTo>
                <a:lnTo>
                  <a:pt x="4963886" y="4985657"/>
                </a:lnTo>
                <a:lnTo>
                  <a:pt x="2380343" y="5014686"/>
                </a:lnTo>
                <a:close/>
              </a:path>
            </a:pathLst>
          </a:cu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0">
            <a:extLst>
              <a:ext uri="{FF2B5EF4-FFF2-40B4-BE49-F238E27FC236}">
                <a16:creationId xmlns:a16="http://schemas.microsoft.com/office/drawing/2014/main" id="{96D277B7-B657-4BD4-8FF6-C403CB46E856}"/>
              </a:ext>
            </a:extLst>
          </p:cNvPr>
          <p:cNvSpPr/>
          <p:nvPr/>
        </p:nvSpPr>
        <p:spPr>
          <a:xfrm flipH="1">
            <a:off x="1016000" y="1872344"/>
            <a:ext cx="4963886" cy="5014686"/>
          </a:xfrm>
          <a:custGeom>
            <a:avLst/>
            <a:gdLst>
              <a:gd name="connsiteX0" fmla="*/ 0 w 4963886"/>
              <a:gd name="connsiteY0" fmla="*/ 4985657 h 4985657"/>
              <a:gd name="connsiteX1" fmla="*/ 0 w 4963886"/>
              <a:gd name="connsiteY1" fmla="*/ 0 h 4985657"/>
              <a:gd name="connsiteX2" fmla="*/ 4963886 w 4963886"/>
              <a:gd name="connsiteY2" fmla="*/ 4985657 h 4985657"/>
              <a:gd name="connsiteX3" fmla="*/ 0 w 4963886"/>
              <a:gd name="connsiteY3" fmla="*/ 4985657 h 4985657"/>
              <a:gd name="connsiteX0" fmla="*/ 2380343 w 4963886"/>
              <a:gd name="connsiteY0" fmla="*/ 5014686 h 5014686"/>
              <a:gd name="connsiteX1" fmla="*/ 0 w 4963886"/>
              <a:gd name="connsiteY1" fmla="*/ 0 h 5014686"/>
              <a:gd name="connsiteX2" fmla="*/ 4963886 w 4963886"/>
              <a:gd name="connsiteY2" fmla="*/ 4985657 h 5014686"/>
              <a:gd name="connsiteX3" fmla="*/ 2380343 w 4963886"/>
              <a:gd name="connsiteY3" fmla="*/ 5014686 h 5014686"/>
              <a:gd name="connsiteX0" fmla="*/ 2380343 w 4963886"/>
              <a:gd name="connsiteY0" fmla="*/ 5014686 h 5014686"/>
              <a:gd name="connsiteX1" fmla="*/ 0 w 4963886"/>
              <a:gd name="connsiteY1" fmla="*/ 0 h 5014686"/>
              <a:gd name="connsiteX2" fmla="*/ 4963886 w 4963886"/>
              <a:gd name="connsiteY2" fmla="*/ 4985657 h 5014686"/>
              <a:gd name="connsiteX3" fmla="*/ 2380343 w 4963886"/>
              <a:gd name="connsiteY3" fmla="*/ 5014686 h 5014686"/>
              <a:gd name="connsiteX0" fmla="*/ 2380343 w 4963886"/>
              <a:gd name="connsiteY0" fmla="*/ 5014686 h 5014686"/>
              <a:gd name="connsiteX1" fmla="*/ 0 w 4963886"/>
              <a:gd name="connsiteY1" fmla="*/ 0 h 5014686"/>
              <a:gd name="connsiteX2" fmla="*/ 4963886 w 4963886"/>
              <a:gd name="connsiteY2" fmla="*/ 4985657 h 5014686"/>
              <a:gd name="connsiteX3" fmla="*/ 2380343 w 4963886"/>
              <a:gd name="connsiteY3" fmla="*/ 5014686 h 501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3886" h="5014686">
                <a:moveTo>
                  <a:pt x="2380343" y="5014686"/>
                </a:moveTo>
                <a:cubicBezTo>
                  <a:pt x="-67733" y="4068839"/>
                  <a:pt x="82248" y="1976362"/>
                  <a:pt x="0" y="0"/>
                </a:cubicBezTo>
                <a:lnTo>
                  <a:pt x="4963886" y="4985657"/>
                </a:lnTo>
                <a:lnTo>
                  <a:pt x="2380343" y="5014686"/>
                </a:lnTo>
                <a:close/>
              </a:path>
            </a:pathLst>
          </a:cu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54C4BC4D-5F0C-4E5B-85E5-73D3EADCD989}"/>
              </a:ext>
            </a:extLst>
          </p:cNvPr>
          <p:cNvSpPr/>
          <p:nvPr/>
        </p:nvSpPr>
        <p:spPr>
          <a:xfrm>
            <a:off x="6135482" y="1712686"/>
            <a:ext cx="5301774" cy="5188858"/>
          </a:xfrm>
          <a:custGeom>
            <a:avLst/>
            <a:gdLst>
              <a:gd name="connsiteX0" fmla="*/ 0 w 5268686"/>
              <a:gd name="connsiteY0" fmla="*/ 5174344 h 5174344"/>
              <a:gd name="connsiteX1" fmla="*/ 0 w 5268686"/>
              <a:gd name="connsiteY1" fmla="*/ 0 h 5174344"/>
              <a:gd name="connsiteX2" fmla="*/ 5268686 w 5268686"/>
              <a:gd name="connsiteY2" fmla="*/ 5174344 h 5174344"/>
              <a:gd name="connsiteX3" fmla="*/ 0 w 5268686"/>
              <a:gd name="connsiteY3" fmla="*/ 5174344 h 5174344"/>
              <a:gd name="connsiteX0" fmla="*/ 856343 w 5268686"/>
              <a:gd name="connsiteY0" fmla="*/ 5188858 h 5188858"/>
              <a:gd name="connsiteX1" fmla="*/ 0 w 5268686"/>
              <a:gd name="connsiteY1" fmla="*/ 0 h 5188858"/>
              <a:gd name="connsiteX2" fmla="*/ 5268686 w 5268686"/>
              <a:gd name="connsiteY2" fmla="*/ 5174344 h 5188858"/>
              <a:gd name="connsiteX3" fmla="*/ 856343 w 5268686"/>
              <a:gd name="connsiteY3" fmla="*/ 5188858 h 5188858"/>
              <a:gd name="connsiteX0" fmla="*/ 856343 w 5268686"/>
              <a:gd name="connsiteY0" fmla="*/ 5188858 h 5188858"/>
              <a:gd name="connsiteX1" fmla="*/ 0 w 5268686"/>
              <a:gd name="connsiteY1" fmla="*/ 0 h 5188858"/>
              <a:gd name="connsiteX2" fmla="*/ 5268686 w 5268686"/>
              <a:gd name="connsiteY2" fmla="*/ 5174344 h 5188858"/>
              <a:gd name="connsiteX3" fmla="*/ 856343 w 5268686"/>
              <a:gd name="connsiteY3" fmla="*/ 5188858 h 5188858"/>
              <a:gd name="connsiteX0" fmla="*/ 874182 w 5286525"/>
              <a:gd name="connsiteY0" fmla="*/ 5188858 h 5188858"/>
              <a:gd name="connsiteX1" fmla="*/ 17839 w 5286525"/>
              <a:gd name="connsiteY1" fmla="*/ 0 h 5188858"/>
              <a:gd name="connsiteX2" fmla="*/ 5286525 w 5286525"/>
              <a:gd name="connsiteY2" fmla="*/ 5174344 h 5188858"/>
              <a:gd name="connsiteX3" fmla="*/ 874182 w 5286525"/>
              <a:gd name="connsiteY3" fmla="*/ 5188858 h 5188858"/>
              <a:gd name="connsiteX0" fmla="*/ 889431 w 5301774"/>
              <a:gd name="connsiteY0" fmla="*/ 5188858 h 5188858"/>
              <a:gd name="connsiteX1" fmla="*/ 33088 w 5301774"/>
              <a:gd name="connsiteY1" fmla="*/ 0 h 5188858"/>
              <a:gd name="connsiteX2" fmla="*/ 5301774 w 5301774"/>
              <a:gd name="connsiteY2" fmla="*/ 5174344 h 5188858"/>
              <a:gd name="connsiteX3" fmla="*/ 889431 w 5301774"/>
              <a:gd name="connsiteY3" fmla="*/ 5188858 h 518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774" h="5188858">
                <a:moveTo>
                  <a:pt x="889431" y="5188858"/>
                </a:moveTo>
                <a:cubicBezTo>
                  <a:pt x="-63673" y="3996267"/>
                  <a:pt x="-44322" y="1787676"/>
                  <a:pt x="33088" y="0"/>
                </a:cubicBezTo>
                <a:lnTo>
                  <a:pt x="5301774" y="5174344"/>
                </a:lnTo>
                <a:lnTo>
                  <a:pt x="889431" y="5188858"/>
                </a:lnTo>
                <a:close/>
              </a:path>
            </a:pathLst>
          </a:cu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3">
            <a:extLst>
              <a:ext uri="{FF2B5EF4-FFF2-40B4-BE49-F238E27FC236}">
                <a16:creationId xmlns:a16="http://schemas.microsoft.com/office/drawing/2014/main" id="{7C7053DF-F9DD-4DD8-866C-C44DBDA06E2E}"/>
              </a:ext>
            </a:extLst>
          </p:cNvPr>
          <p:cNvSpPr/>
          <p:nvPr/>
        </p:nvSpPr>
        <p:spPr>
          <a:xfrm flipH="1">
            <a:off x="716429" y="1698172"/>
            <a:ext cx="5301774" cy="5188858"/>
          </a:xfrm>
          <a:custGeom>
            <a:avLst/>
            <a:gdLst>
              <a:gd name="connsiteX0" fmla="*/ 0 w 5268686"/>
              <a:gd name="connsiteY0" fmla="*/ 5174344 h 5174344"/>
              <a:gd name="connsiteX1" fmla="*/ 0 w 5268686"/>
              <a:gd name="connsiteY1" fmla="*/ 0 h 5174344"/>
              <a:gd name="connsiteX2" fmla="*/ 5268686 w 5268686"/>
              <a:gd name="connsiteY2" fmla="*/ 5174344 h 5174344"/>
              <a:gd name="connsiteX3" fmla="*/ 0 w 5268686"/>
              <a:gd name="connsiteY3" fmla="*/ 5174344 h 5174344"/>
              <a:gd name="connsiteX0" fmla="*/ 856343 w 5268686"/>
              <a:gd name="connsiteY0" fmla="*/ 5188858 h 5188858"/>
              <a:gd name="connsiteX1" fmla="*/ 0 w 5268686"/>
              <a:gd name="connsiteY1" fmla="*/ 0 h 5188858"/>
              <a:gd name="connsiteX2" fmla="*/ 5268686 w 5268686"/>
              <a:gd name="connsiteY2" fmla="*/ 5174344 h 5188858"/>
              <a:gd name="connsiteX3" fmla="*/ 856343 w 5268686"/>
              <a:gd name="connsiteY3" fmla="*/ 5188858 h 5188858"/>
              <a:gd name="connsiteX0" fmla="*/ 856343 w 5268686"/>
              <a:gd name="connsiteY0" fmla="*/ 5188858 h 5188858"/>
              <a:gd name="connsiteX1" fmla="*/ 0 w 5268686"/>
              <a:gd name="connsiteY1" fmla="*/ 0 h 5188858"/>
              <a:gd name="connsiteX2" fmla="*/ 5268686 w 5268686"/>
              <a:gd name="connsiteY2" fmla="*/ 5174344 h 5188858"/>
              <a:gd name="connsiteX3" fmla="*/ 856343 w 5268686"/>
              <a:gd name="connsiteY3" fmla="*/ 5188858 h 5188858"/>
              <a:gd name="connsiteX0" fmla="*/ 874182 w 5286525"/>
              <a:gd name="connsiteY0" fmla="*/ 5188858 h 5188858"/>
              <a:gd name="connsiteX1" fmla="*/ 17839 w 5286525"/>
              <a:gd name="connsiteY1" fmla="*/ 0 h 5188858"/>
              <a:gd name="connsiteX2" fmla="*/ 5286525 w 5286525"/>
              <a:gd name="connsiteY2" fmla="*/ 5174344 h 5188858"/>
              <a:gd name="connsiteX3" fmla="*/ 874182 w 5286525"/>
              <a:gd name="connsiteY3" fmla="*/ 5188858 h 5188858"/>
              <a:gd name="connsiteX0" fmla="*/ 889431 w 5301774"/>
              <a:gd name="connsiteY0" fmla="*/ 5188858 h 5188858"/>
              <a:gd name="connsiteX1" fmla="*/ 33088 w 5301774"/>
              <a:gd name="connsiteY1" fmla="*/ 0 h 5188858"/>
              <a:gd name="connsiteX2" fmla="*/ 5301774 w 5301774"/>
              <a:gd name="connsiteY2" fmla="*/ 5174344 h 5188858"/>
              <a:gd name="connsiteX3" fmla="*/ 889431 w 5301774"/>
              <a:gd name="connsiteY3" fmla="*/ 5188858 h 5188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774" h="5188858">
                <a:moveTo>
                  <a:pt x="889431" y="5188858"/>
                </a:moveTo>
                <a:cubicBezTo>
                  <a:pt x="-63673" y="3996267"/>
                  <a:pt x="-44322" y="1787676"/>
                  <a:pt x="33088" y="0"/>
                </a:cubicBezTo>
                <a:lnTo>
                  <a:pt x="5301774" y="5174344"/>
                </a:lnTo>
                <a:lnTo>
                  <a:pt x="889431" y="5188858"/>
                </a:lnTo>
                <a:close/>
              </a:path>
            </a:pathLst>
          </a:custGeom>
          <a:solidFill>
            <a:srgbClr val="FFFF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9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0999B2A-CCBA-4A36-98E4-15A68A82CC8A}"/>
              </a:ext>
            </a:extLst>
          </p:cNvPr>
          <p:cNvSpPr/>
          <p:nvPr/>
        </p:nvSpPr>
        <p:spPr>
          <a:xfrm flipH="1">
            <a:off x="1856507" y="2489080"/>
            <a:ext cx="8478984" cy="4368920"/>
          </a:xfrm>
          <a:custGeom>
            <a:avLst/>
            <a:gdLst>
              <a:gd name="connsiteX0" fmla="*/ 4239491 w 8478984"/>
              <a:gd name="connsiteY0" fmla="*/ 0 h 4368920"/>
              <a:gd name="connsiteX1" fmla="*/ 4038117 w 8478984"/>
              <a:gd name="connsiteY1" fmla="*/ 7377 h 4368920"/>
              <a:gd name="connsiteX2" fmla="*/ 0 w 8478984"/>
              <a:gd name="connsiteY2" fmla="*/ 4368920 h 4368920"/>
              <a:gd name="connsiteX3" fmla="*/ 4239491 w 8478984"/>
              <a:gd name="connsiteY3" fmla="*/ 4368920 h 4368920"/>
              <a:gd name="connsiteX4" fmla="*/ 4239493 w 8478984"/>
              <a:gd name="connsiteY4" fmla="*/ 0 h 4368920"/>
              <a:gd name="connsiteX5" fmla="*/ 4239493 w 8478984"/>
              <a:gd name="connsiteY5" fmla="*/ 4368920 h 4368920"/>
              <a:gd name="connsiteX6" fmla="*/ 8478984 w 8478984"/>
              <a:gd name="connsiteY6" fmla="*/ 4368920 h 4368920"/>
              <a:gd name="connsiteX7" fmla="*/ 4440867 w 8478984"/>
              <a:gd name="connsiteY7" fmla="*/ 7377 h 436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78984" h="4368920">
                <a:moveTo>
                  <a:pt x="4239491" y="0"/>
                </a:moveTo>
                <a:lnTo>
                  <a:pt x="4038117" y="7377"/>
                </a:lnTo>
                <a:cubicBezTo>
                  <a:pt x="3742386" y="1823765"/>
                  <a:pt x="2725557" y="3467133"/>
                  <a:pt x="0" y="4368920"/>
                </a:cubicBezTo>
                <a:lnTo>
                  <a:pt x="4239491" y="4368920"/>
                </a:lnTo>
                <a:close/>
                <a:moveTo>
                  <a:pt x="4239493" y="0"/>
                </a:moveTo>
                <a:lnTo>
                  <a:pt x="4239493" y="4368920"/>
                </a:lnTo>
                <a:lnTo>
                  <a:pt x="8478984" y="4368920"/>
                </a:lnTo>
                <a:cubicBezTo>
                  <a:pt x="5753427" y="3467133"/>
                  <a:pt x="4736598" y="1823765"/>
                  <a:pt x="4440867" y="7377"/>
                </a:cubicBezTo>
                <a:close/>
              </a:path>
            </a:pathLst>
          </a:cu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53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8B62F806-20CF-438B-83D7-DA6C6F540592}"/>
              </a:ext>
            </a:extLst>
          </p:cNvPr>
          <p:cNvSpPr/>
          <p:nvPr/>
        </p:nvSpPr>
        <p:spPr>
          <a:xfrm>
            <a:off x="2080777" y="2481943"/>
            <a:ext cx="8254714" cy="4376057"/>
          </a:xfrm>
          <a:custGeom>
            <a:avLst/>
            <a:gdLst>
              <a:gd name="connsiteX0" fmla="*/ 0 w 8254714"/>
              <a:gd name="connsiteY0" fmla="*/ 6026727 h 6026727"/>
              <a:gd name="connsiteX1" fmla="*/ 3820403 w 8254714"/>
              <a:gd name="connsiteY1" fmla="*/ 0 h 6026727"/>
              <a:gd name="connsiteX2" fmla="*/ 4434311 w 8254714"/>
              <a:gd name="connsiteY2" fmla="*/ 0 h 6026727"/>
              <a:gd name="connsiteX3" fmla="*/ 8254714 w 8254714"/>
              <a:gd name="connsiteY3" fmla="*/ 6026727 h 6026727"/>
              <a:gd name="connsiteX4" fmla="*/ 0 w 8254714"/>
              <a:gd name="connsiteY4" fmla="*/ 6026727 h 6026727"/>
              <a:gd name="connsiteX0" fmla="*/ 0 w 8254714"/>
              <a:gd name="connsiteY0" fmla="*/ 6026727 h 6026727"/>
              <a:gd name="connsiteX1" fmla="*/ 3820403 w 8254714"/>
              <a:gd name="connsiteY1" fmla="*/ 0 h 6026727"/>
              <a:gd name="connsiteX2" fmla="*/ 4434311 w 8254714"/>
              <a:gd name="connsiteY2" fmla="*/ 0 h 6026727"/>
              <a:gd name="connsiteX3" fmla="*/ 8254714 w 8254714"/>
              <a:gd name="connsiteY3" fmla="*/ 6026727 h 6026727"/>
              <a:gd name="connsiteX4" fmla="*/ 0 w 8254714"/>
              <a:gd name="connsiteY4" fmla="*/ 6026727 h 6026727"/>
              <a:gd name="connsiteX0" fmla="*/ 0 w 8254714"/>
              <a:gd name="connsiteY0" fmla="*/ 6026727 h 6026727"/>
              <a:gd name="connsiteX1" fmla="*/ 3820403 w 8254714"/>
              <a:gd name="connsiteY1" fmla="*/ 0 h 6026727"/>
              <a:gd name="connsiteX2" fmla="*/ 4434311 w 8254714"/>
              <a:gd name="connsiteY2" fmla="*/ 0 h 6026727"/>
              <a:gd name="connsiteX3" fmla="*/ 8254714 w 8254714"/>
              <a:gd name="connsiteY3" fmla="*/ 6026727 h 6026727"/>
              <a:gd name="connsiteX4" fmla="*/ 0 w 8254714"/>
              <a:gd name="connsiteY4" fmla="*/ 6026727 h 6026727"/>
              <a:gd name="connsiteX0" fmla="*/ 0 w 8254714"/>
              <a:gd name="connsiteY0" fmla="*/ 6026727 h 6026727"/>
              <a:gd name="connsiteX1" fmla="*/ 3820403 w 8254714"/>
              <a:gd name="connsiteY1" fmla="*/ 0 h 6026727"/>
              <a:gd name="connsiteX2" fmla="*/ 4216597 w 8254714"/>
              <a:gd name="connsiteY2" fmla="*/ 19989 h 6026727"/>
              <a:gd name="connsiteX3" fmla="*/ 8254714 w 8254714"/>
              <a:gd name="connsiteY3" fmla="*/ 6026727 h 6026727"/>
              <a:gd name="connsiteX4" fmla="*/ 0 w 8254714"/>
              <a:gd name="connsiteY4" fmla="*/ 6026727 h 6026727"/>
              <a:gd name="connsiteX0" fmla="*/ 0 w 8254714"/>
              <a:gd name="connsiteY0" fmla="*/ 6026727 h 6026727"/>
              <a:gd name="connsiteX1" fmla="*/ 3820403 w 8254714"/>
              <a:gd name="connsiteY1" fmla="*/ 0 h 6026727"/>
              <a:gd name="connsiteX2" fmla="*/ 4216597 w 8254714"/>
              <a:gd name="connsiteY2" fmla="*/ 19989 h 6026727"/>
              <a:gd name="connsiteX3" fmla="*/ 8254714 w 8254714"/>
              <a:gd name="connsiteY3" fmla="*/ 6026727 h 6026727"/>
              <a:gd name="connsiteX4" fmla="*/ 0 w 8254714"/>
              <a:gd name="connsiteY4" fmla="*/ 6026727 h 6026727"/>
              <a:gd name="connsiteX0" fmla="*/ 0 w 8254714"/>
              <a:gd name="connsiteY0" fmla="*/ 6026727 h 6026727"/>
              <a:gd name="connsiteX1" fmla="*/ 3820403 w 8254714"/>
              <a:gd name="connsiteY1" fmla="*/ 0 h 6026727"/>
              <a:gd name="connsiteX2" fmla="*/ 4216597 w 8254714"/>
              <a:gd name="connsiteY2" fmla="*/ 19989 h 6026727"/>
              <a:gd name="connsiteX3" fmla="*/ 8254714 w 8254714"/>
              <a:gd name="connsiteY3" fmla="*/ 6026727 h 6026727"/>
              <a:gd name="connsiteX4" fmla="*/ 0 w 8254714"/>
              <a:gd name="connsiteY4" fmla="*/ 6026727 h 6026727"/>
              <a:gd name="connsiteX0" fmla="*/ 0 w 8254714"/>
              <a:gd name="connsiteY0" fmla="*/ 6026727 h 6026727"/>
              <a:gd name="connsiteX1" fmla="*/ 3820403 w 8254714"/>
              <a:gd name="connsiteY1" fmla="*/ 0 h 6026727"/>
              <a:gd name="connsiteX2" fmla="*/ 4216597 w 8254714"/>
              <a:gd name="connsiteY2" fmla="*/ 19989 h 6026727"/>
              <a:gd name="connsiteX3" fmla="*/ 8254714 w 8254714"/>
              <a:gd name="connsiteY3" fmla="*/ 6026727 h 6026727"/>
              <a:gd name="connsiteX4" fmla="*/ 0 w 8254714"/>
              <a:gd name="connsiteY4" fmla="*/ 6026727 h 602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4714" h="6026727">
                <a:moveTo>
                  <a:pt x="0" y="6026727"/>
                </a:moveTo>
                <a:lnTo>
                  <a:pt x="3820403" y="0"/>
                </a:lnTo>
                <a:lnTo>
                  <a:pt x="4216597" y="19989"/>
                </a:lnTo>
                <a:cubicBezTo>
                  <a:pt x="4512328" y="2521527"/>
                  <a:pt x="5529157" y="4784782"/>
                  <a:pt x="8254714" y="6026727"/>
                </a:cubicBezTo>
                <a:lnTo>
                  <a:pt x="0" y="6026727"/>
                </a:lnTo>
                <a:close/>
              </a:path>
            </a:pathLst>
          </a:cu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259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F2F61BF-936B-4E7F-A6F7-0502358F4DC1}"/>
              </a:ext>
            </a:extLst>
          </p:cNvPr>
          <p:cNvSpPr/>
          <p:nvPr/>
        </p:nvSpPr>
        <p:spPr>
          <a:xfrm flipH="1">
            <a:off x="6340777" y="5827485"/>
            <a:ext cx="2046741" cy="1030514"/>
          </a:xfrm>
          <a:custGeom>
            <a:avLst/>
            <a:gdLst>
              <a:gd name="connsiteX0" fmla="*/ 2046741 w 2046741"/>
              <a:gd name="connsiteY0" fmla="*/ 0 h 1030514"/>
              <a:gd name="connsiteX1" fmla="*/ 1452869 w 2046741"/>
              <a:gd name="connsiteY1" fmla="*/ 0 h 1030514"/>
              <a:gd name="connsiteX2" fmla="*/ 1291667 w 2046741"/>
              <a:gd name="connsiteY2" fmla="*/ 188500 h 1030514"/>
              <a:gd name="connsiteX3" fmla="*/ 151929 w 2046741"/>
              <a:gd name="connsiteY3" fmla="*/ 967551 h 1030514"/>
              <a:gd name="connsiteX4" fmla="*/ 0 w 2046741"/>
              <a:gd name="connsiteY4" fmla="*/ 1030514 h 1030514"/>
              <a:gd name="connsiteX5" fmla="*/ 1528513 w 2046741"/>
              <a:gd name="connsiteY5" fmla="*/ 1030514 h 1030514"/>
              <a:gd name="connsiteX6" fmla="*/ 1665025 w 2046741"/>
              <a:gd name="connsiteY6" fmla="*/ 838893 h 1030514"/>
              <a:gd name="connsiteX7" fmla="*/ 2019159 w 2046741"/>
              <a:gd name="connsiteY7" fmla="*/ 86587 h 103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6741" h="1030514">
                <a:moveTo>
                  <a:pt x="2046741" y="0"/>
                </a:moveTo>
                <a:lnTo>
                  <a:pt x="1452869" y="0"/>
                </a:lnTo>
                <a:lnTo>
                  <a:pt x="1291667" y="188500"/>
                </a:lnTo>
                <a:cubicBezTo>
                  <a:pt x="1005710" y="489546"/>
                  <a:pt x="634651" y="753180"/>
                  <a:pt x="151929" y="967551"/>
                </a:cubicBezTo>
                <a:lnTo>
                  <a:pt x="0" y="1030514"/>
                </a:lnTo>
                <a:lnTo>
                  <a:pt x="1528513" y="1030514"/>
                </a:lnTo>
                <a:lnTo>
                  <a:pt x="1665025" y="838893"/>
                </a:lnTo>
                <a:cubicBezTo>
                  <a:pt x="1808561" y="613053"/>
                  <a:pt x="1925058" y="359853"/>
                  <a:pt x="2019159" y="86587"/>
                </a:cubicBezTo>
                <a:close/>
              </a:path>
            </a:pathLst>
          </a:custGeom>
          <a:gradFill flip="none" rotWithShape="1">
            <a:gsLst>
              <a:gs pos="0">
                <a:srgbClr val="123756"/>
              </a:gs>
              <a:gs pos="100000">
                <a:srgbClr val="277AB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386102A-4E90-4A83-9723-309E1C298EB4}"/>
              </a:ext>
            </a:extLst>
          </p:cNvPr>
          <p:cNvSpPr/>
          <p:nvPr/>
        </p:nvSpPr>
        <p:spPr>
          <a:xfrm flipH="1">
            <a:off x="3534706" y="5827485"/>
            <a:ext cx="2003806" cy="1030514"/>
          </a:xfrm>
          <a:custGeom>
            <a:avLst/>
            <a:gdLst>
              <a:gd name="connsiteX0" fmla="*/ 550934 w 2003806"/>
              <a:gd name="connsiteY0" fmla="*/ 0 h 1030514"/>
              <a:gd name="connsiteX1" fmla="*/ 0 w 2003806"/>
              <a:gd name="connsiteY1" fmla="*/ 0 h 1030514"/>
              <a:gd name="connsiteX2" fmla="*/ 22958 w 2003806"/>
              <a:gd name="connsiteY2" fmla="*/ 72072 h 1030514"/>
              <a:gd name="connsiteX3" fmla="*/ 377092 w 2003806"/>
              <a:gd name="connsiteY3" fmla="*/ 824378 h 1030514"/>
              <a:gd name="connsiteX4" fmla="*/ 523945 w 2003806"/>
              <a:gd name="connsiteY4" fmla="*/ 1030514 h 1030514"/>
              <a:gd name="connsiteX5" fmla="*/ 2003806 w 2003806"/>
              <a:gd name="connsiteY5" fmla="*/ 1030514 h 1030514"/>
              <a:gd name="connsiteX6" fmla="*/ 1851873 w 2003806"/>
              <a:gd name="connsiteY6" fmla="*/ 967550 h 1030514"/>
              <a:gd name="connsiteX7" fmla="*/ 712135 w 2003806"/>
              <a:gd name="connsiteY7" fmla="*/ 188499 h 103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3806" h="1030514">
                <a:moveTo>
                  <a:pt x="550934" y="0"/>
                </a:moveTo>
                <a:lnTo>
                  <a:pt x="0" y="0"/>
                </a:lnTo>
                <a:lnTo>
                  <a:pt x="22958" y="72072"/>
                </a:lnTo>
                <a:cubicBezTo>
                  <a:pt x="117059" y="345338"/>
                  <a:pt x="233556" y="598538"/>
                  <a:pt x="377092" y="824378"/>
                </a:cubicBezTo>
                <a:lnTo>
                  <a:pt x="523945" y="1030514"/>
                </a:lnTo>
                <a:lnTo>
                  <a:pt x="2003806" y="1030514"/>
                </a:lnTo>
                <a:lnTo>
                  <a:pt x="1851873" y="967550"/>
                </a:lnTo>
                <a:cubicBezTo>
                  <a:pt x="1369151" y="753179"/>
                  <a:pt x="998093" y="489545"/>
                  <a:pt x="712135" y="188499"/>
                </a:cubicBezTo>
                <a:close/>
              </a:path>
            </a:pathLst>
          </a:custGeom>
          <a:gradFill>
            <a:gsLst>
              <a:gs pos="0">
                <a:srgbClr val="E68900"/>
              </a:gs>
              <a:gs pos="96000">
                <a:srgbClr val="F6D55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D0D98E9-1061-43C0-842F-108F951843EF}"/>
              </a:ext>
            </a:extLst>
          </p:cNvPr>
          <p:cNvSpPr/>
          <p:nvPr/>
        </p:nvSpPr>
        <p:spPr>
          <a:xfrm flipH="1">
            <a:off x="5014565" y="5827485"/>
            <a:ext cx="1844440" cy="1030514"/>
          </a:xfrm>
          <a:custGeom>
            <a:avLst/>
            <a:gdLst>
              <a:gd name="connsiteX0" fmla="*/ 897891 w 1844440"/>
              <a:gd name="connsiteY0" fmla="*/ 0 h 1030514"/>
              <a:gd name="connsiteX1" fmla="*/ 518229 w 1844440"/>
              <a:gd name="connsiteY1" fmla="*/ 0 h 1030514"/>
              <a:gd name="connsiteX2" fmla="*/ 490647 w 1844440"/>
              <a:gd name="connsiteY2" fmla="*/ 86586 h 1030514"/>
              <a:gd name="connsiteX3" fmla="*/ 136513 w 1844440"/>
              <a:gd name="connsiteY3" fmla="*/ 838892 h 1030514"/>
              <a:gd name="connsiteX4" fmla="*/ 0 w 1844440"/>
              <a:gd name="connsiteY4" fmla="*/ 1030514 h 1030514"/>
              <a:gd name="connsiteX5" fmla="*/ 897891 w 1844440"/>
              <a:gd name="connsiteY5" fmla="*/ 1030514 h 1030514"/>
              <a:gd name="connsiteX6" fmla="*/ 1320495 w 1844440"/>
              <a:gd name="connsiteY6" fmla="*/ 0 h 1030514"/>
              <a:gd name="connsiteX7" fmla="*/ 897894 w 1844440"/>
              <a:gd name="connsiteY7" fmla="*/ 0 h 1030514"/>
              <a:gd name="connsiteX8" fmla="*/ 897894 w 1844440"/>
              <a:gd name="connsiteY8" fmla="*/ 1030514 h 1030514"/>
              <a:gd name="connsiteX9" fmla="*/ 1844440 w 1844440"/>
              <a:gd name="connsiteY9" fmla="*/ 1030514 h 1030514"/>
              <a:gd name="connsiteX10" fmla="*/ 1697587 w 1844440"/>
              <a:gd name="connsiteY10" fmla="*/ 824378 h 1030514"/>
              <a:gd name="connsiteX11" fmla="*/ 1343453 w 1844440"/>
              <a:gd name="connsiteY11" fmla="*/ 72072 h 103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4440" h="1030514">
                <a:moveTo>
                  <a:pt x="897891" y="0"/>
                </a:moveTo>
                <a:lnTo>
                  <a:pt x="518229" y="0"/>
                </a:lnTo>
                <a:lnTo>
                  <a:pt x="490647" y="86586"/>
                </a:lnTo>
                <a:cubicBezTo>
                  <a:pt x="396546" y="359852"/>
                  <a:pt x="280049" y="613052"/>
                  <a:pt x="136513" y="838892"/>
                </a:cubicBezTo>
                <a:lnTo>
                  <a:pt x="0" y="1030514"/>
                </a:lnTo>
                <a:lnTo>
                  <a:pt x="897891" y="1030514"/>
                </a:lnTo>
                <a:close/>
                <a:moveTo>
                  <a:pt x="1320495" y="0"/>
                </a:moveTo>
                <a:lnTo>
                  <a:pt x="897894" y="0"/>
                </a:lnTo>
                <a:lnTo>
                  <a:pt x="897894" y="1030514"/>
                </a:lnTo>
                <a:lnTo>
                  <a:pt x="1844440" y="1030514"/>
                </a:lnTo>
                <a:lnTo>
                  <a:pt x="1697587" y="824378"/>
                </a:lnTo>
                <a:cubicBezTo>
                  <a:pt x="1554051" y="598538"/>
                  <a:pt x="1437554" y="345338"/>
                  <a:pt x="1343453" y="72072"/>
                </a:cubicBezTo>
                <a:close/>
              </a:path>
            </a:pathLst>
          </a:custGeom>
          <a:gradFill flip="none" rotWithShape="1">
            <a:gsLst>
              <a:gs pos="0">
                <a:srgbClr val="00602B"/>
              </a:gs>
              <a:gs pos="91000">
                <a:srgbClr val="92D05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4480D9-D224-4F07-BF38-1496866BCEDB}"/>
              </a:ext>
            </a:extLst>
          </p:cNvPr>
          <p:cNvSpPr/>
          <p:nvPr/>
        </p:nvSpPr>
        <p:spPr>
          <a:xfrm flipH="1">
            <a:off x="1721622" y="5827485"/>
            <a:ext cx="3265956" cy="1030514"/>
          </a:xfrm>
          <a:custGeom>
            <a:avLst/>
            <a:gdLst>
              <a:gd name="connsiteX0" fmla="*/ 1202651 w 3265956"/>
              <a:gd name="connsiteY0" fmla="*/ 0 h 1030514"/>
              <a:gd name="connsiteX1" fmla="*/ 0 w 3265956"/>
              <a:gd name="connsiteY1" fmla="*/ 0 h 1030514"/>
              <a:gd name="connsiteX2" fmla="*/ 161201 w 3265956"/>
              <a:gd name="connsiteY2" fmla="*/ 188499 h 1030514"/>
              <a:gd name="connsiteX3" fmla="*/ 1300939 w 3265956"/>
              <a:gd name="connsiteY3" fmla="*/ 967550 h 1030514"/>
              <a:gd name="connsiteX4" fmla="*/ 1452872 w 3265956"/>
              <a:gd name="connsiteY4" fmla="*/ 1030514 h 1030514"/>
              <a:gd name="connsiteX5" fmla="*/ 3265956 w 3265956"/>
              <a:gd name="connsiteY5" fmla="*/ 1030514 h 1030514"/>
              <a:gd name="connsiteX6" fmla="*/ 1526743 w 3265956"/>
              <a:gd name="connsiteY6" fmla="*/ 224011 h 103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5956" h="1030514">
                <a:moveTo>
                  <a:pt x="1202651" y="0"/>
                </a:moveTo>
                <a:lnTo>
                  <a:pt x="0" y="0"/>
                </a:lnTo>
                <a:lnTo>
                  <a:pt x="161201" y="188499"/>
                </a:lnTo>
                <a:cubicBezTo>
                  <a:pt x="447159" y="489545"/>
                  <a:pt x="818217" y="753179"/>
                  <a:pt x="1300939" y="967550"/>
                </a:cubicBezTo>
                <a:lnTo>
                  <a:pt x="1452872" y="1030514"/>
                </a:lnTo>
                <a:lnTo>
                  <a:pt x="3265956" y="1030514"/>
                </a:lnTo>
                <a:cubicBezTo>
                  <a:pt x="2584567" y="805068"/>
                  <a:pt x="2009973" y="533272"/>
                  <a:pt x="1526743" y="224011"/>
                </a:cubicBezTo>
                <a:close/>
              </a:path>
            </a:pathLst>
          </a:custGeom>
          <a:gradFill>
            <a:gsLst>
              <a:gs pos="0">
                <a:srgbClr val="8A1E0C"/>
              </a:gs>
              <a:gs pos="96000">
                <a:srgbClr val="ED55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22B6DC8-39F6-491D-8DDD-EC31AF69C20F}"/>
              </a:ext>
            </a:extLst>
          </p:cNvPr>
          <p:cNvSpPr/>
          <p:nvPr/>
        </p:nvSpPr>
        <p:spPr>
          <a:xfrm flipH="1">
            <a:off x="6934649" y="5827485"/>
            <a:ext cx="3265957" cy="1030514"/>
          </a:xfrm>
          <a:custGeom>
            <a:avLst/>
            <a:gdLst>
              <a:gd name="connsiteX0" fmla="*/ 3265957 w 3265957"/>
              <a:gd name="connsiteY0" fmla="*/ 0 h 1030514"/>
              <a:gd name="connsiteX1" fmla="*/ 2063305 w 3265957"/>
              <a:gd name="connsiteY1" fmla="*/ 0 h 1030514"/>
              <a:gd name="connsiteX2" fmla="*/ 1739213 w 3265957"/>
              <a:gd name="connsiteY2" fmla="*/ 224011 h 1030514"/>
              <a:gd name="connsiteX3" fmla="*/ 0 w 3265957"/>
              <a:gd name="connsiteY3" fmla="*/ 1030514 h 1030514"/>
              <a:gd name="connsiteX4" fmla="*/ 1813085 w 3265957"/>
              <a:gd name="connsiteY4" fmla="*/ 1030514 h 1030514"/>
              <a:gd name="connsiteX5" fmla="*/ 1965017 w 3265957"/>
              <a:gd name="connsiteY5" fmla="*/ 967550 h 1030514"/>
              <a:gd name="connsiteX6" fmla="*/ 3104755 w 3265957"/>
              <a:gd name="connsiteY6" fmla="*/ 188499 h 1030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65957" h="1030514">
                <a:moveTo>
                  <a:pt x="3265957" y="0"/>
                </a:moveTo>
                <a:lnTo>
                  <a:pt x="2063305" y="0"/>
                </a:lnTo>
                <a:lnTo>
                  <a:pt x="1739213" y="224011"/>
                </a:lnTo>
                <a:cubicBezTo>
                  <a:pt x="1255983" y="533272"/>
                  <a:pt x="681389" y="805068"/>
                  <a:pt x="0" y="1030514"/>
                </a:cubicBezTo>
                <a:lnTo>
                  <a:pt x="1813085" y="1030514"/>
                </a:lnTo>
                <a:lnTo>
                  <a:pt x="1965017" y="967550"/>
                </a:lnTo>
                <a:cubicBezTo>
                  <a:pt x="2447739" y="753179"/>
                  <a:pt x="2818798" y="489545"/>
                  <a:pt x="3104755" y="188499"/>
                </a:cubicBezTo>
                <a:close/>
              </a:path>
            </a:pathLst>
          </a:custGeom>
          <a:gradFill flip="none" rotWithShape="1">
            <a:gsLst>
              <a:gs pos="0">
                <a:srgbClr val="1E517C"/>
              </a:gs>
              <a:gs pos="100000">
                <a:srgbClr val="102A4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71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Arrow: Up 42">
            <a:extLst>
              <a:ext uri="{FF2B5EF4-FFF2-40B4-BE49-F238E27FC236}">
                <a16:creationId xmlns:a16="http://schemas.microsoft.com/office/drawing/2014/main" id="{8053D02E-D0C9-4DCE-BA8F-E8C93BB36B10}"/>
              </a:ext>
            </a:extLst>
          </p:cNvPr>
          <p:cNvSpPr/>
          <p:nvPr/>
        </p:nvSpPr>
        <p:spPr>
          <a:xfrm>
            <a:off x="5420266" y="253850"/>
            <a:ext cx="1351468" cy="1848832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C3C338-39B2-4F6A-8EB9-C562809FE299}"/>
              </a:ext>
            </a:extLst>
          </p:cNvPr>
          <p:cNvGrpSpPr/>
          <p:nvPr/>
        </p:nvGrpSpPr>
        <p:grpSpPr>
          <a:xfrm>
            <a:off x="7450144" y="-875553"/>
            <a:ext cx="6241142" cy="6241142"/>
            <a:chOff x="2975429" y="308429"/>
            <a:chExt cx="6241142" cy="6241142"/>
          </a:xfrm>
          <a:scene3d>
            <a:camera prst="perspectiveRelaxedModerately">
              <a:rot lat="16809416" lon="10799999" rev="10799999"/>
            </a:camera>
            <a:lightRig rig="threePt" dir="t"/>
          </a:scene3d>
        </p:grpSpPr>
        <p:sp>
          <p:nvSpPr>
            <p:cNvPr id="37" name="Circle: Hollow 36">
              <a:extLst>
                <a:ext uri="{FF2B5EF4-FFF2-40B4-BE49-F238E27FC236}">
                  <a16:creationId xmlns:a16="http://schemas.microsoft.com/office/drawing/2014/main" id="{8BBC9A17-C8B2-4874-B280-6BA0B5779D5F}"/>
                </a:ext>
              </a:extLst>
            </p:cNvPr>
            <p:cNvSpPr/>
            <p:nvPr/>
          </p:nvSpPr>
          <p:spPr>
            <a:xfrm>
              <a:off x="5116286" y="2449286"/>
              <a:ext cx="1959428" cy="1959428"/>
            </a:xfrm>
            <a:prstGeom prst="donut">
              <a:avLst>
                <a:gd name="adj" fmla="val 22508"/>
              </a:avLst>
            </a:prstGeom>
            <a:solidFill>
              <a:srgbClr val="FF0000"/>
            </a:solidFill>
            <a:ln>
              <a:noFill/>
            </a:ln>
            <a:sp3d extrusionH="273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Circle: Hollow 37">
              <a:extLst>
                <a:ext uri="{FF2B5EF4-FFF2-40B4-BE49-F238E27FC236}">
                  <a16:creationId xmlns:a16="http://schemas.microsoft.com/office/drawing/2014/main" id="{562F49D7-8AB6-43D4-A72B-E46F3EFEE686}"/>
                </a:ext>
              </a:extLst>
            </p:cNvPr>
            <p:cNvSpPr/>
            <p:nvPr/>
          </p:nvSpPr>
          <p:spPr>
            <a:xfrm>
              <a:off x="4513943" y="1846943"/>
              <a:ext cx="3164114" cy="3164114"/>
            </a:xfrm>
            <a:prstGeom prst="donut">
              <a:avLst>
                <a:gd name="adj" fmla="val 22508"/>
              </a:avLst>
            </a:prstGeom>
            <a:solidFill>
              <a:schemeClr val="bg1"/>
            </a:solidFill>
            <a:ln>
              <a:noFill/>
            </a:ln>
            <a:sp3d extrusionH="273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Circle: Hollow 38">
              <a:extLst>
                <a:ext uri="{FF2B5EF4-FFF2-40B4-BE49-F238E27FC236}">
                  <a16:creationId xmlns:a16="http://schemas.microsoft.com/office/drawing/2014/main" id="{A5A8B6BE-7715-4BFE-BFB1-159FD3D10020}"/>
                </a:ext>
              </a:extLst>
            </p:cNvPr>
            <p:cNvSpPr/>
            <p:nvPr/>
          </p:nvSpPr>
          <p:spPr>
            <a:xfrm>
              <a:off x="3864429" y="1197429"/>
              <a:ext cx="4463142" cy="4463142"/>
            </a:xfrm>
            <a:prstGeom prst="donut">
              <a:avLst>
                <a:gd name="adj" fmla="val 16002"/>
              </a:avLst>
            </a:prstGeom>
            <a:solidFill>
              <a:srgbClr val="C00000"/>
            </a:solidFill>
            <a:ln>
              <a:noFill/>
            </a:ln>
            <a:sp3d extrusionH="273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01D4FFEB-3422-4227-867E-2C59A8805830}"/>
                </a:ext>
              </a:extLst>
            </p:cNvPr>
            <p:cNvSpPr/>
            <p:nvPr/>
          </p:nvSpPr>
          <p:spPr>
            <a:xfrm>
              <a:off x="3381829" y="714829"/>
              <a:ext cx="5428342" cy="5428342"/>
            </a:xfrm>
            <a:prstGeom prst="donut">
              <a:avLst>
                <a:gd name="adj" fmla="val 10653"/>
              </a:avLst>
            </a:prstGeom>
            <a:solidFill>
              <a:schemeClr val="bg1"/>
            </a:solidFill>
            <a:ln>
              <a:noFill/>
            </a:ln>
            <a:sp3d extrusionH="273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Circle: Hollow 40">
              <a:extLst>
                <a:ext uri="{FF2B5EF4-FFF2-40B4-BE49-F238E27FC236}">
                  <a16:creationId xmlns:a16="http://schemas.microsoft.com/office/drawing/2014/main" id="{FC7F786A-D193-47CE-AF0E-01BFDB3AF06D}"/>
                </a:ext>
              </a:extLst>
            </p:cNvPr>
            <p:cNvSpPr/>
            <p:nvPr/>
          </p:nvSpPr>
          <p:spPr>
            <a:xfrm>
              <a:off x="2975429" y="308429"/>
              <a:ext cx="6241142" cy="6241142"/>
            </a:xfrm>
            <a:prstGeom prst="donut">
              <a:avLst>
                <a:gd name="adj" fmla="val 7074"/>
              </a:avLst>
            </a:prstGeom>
            <a:solidFill>
              <a:srgbClr val="C00000"/>
            </a:solidFill>
            <a:ln>
              <a:noFill/>
            </a:ln>
            <a:sp3d extrusionH="273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CDC53A5-5769-4AD2-B454-A7EAA0889B58}"/>
              </a:ext>
            </a:extLst>
          </p:cNvPr>
          <p:cNvSpPr/>
          <p:nvPr/>
        </p:nvSpPr>
        <p:spPr>
          <a:xfrm flipH="1">
            <a:off x="2176483" y="2591941"/>
            <a:ext cx="3780682" cy="4266059"/>
          </a:xfrm>
          <a:custGeom>
            <a:avLst/>
            <a:gdLst>
              <a:gd name="connsiteX0" fmla="*/ 172103 w 4383326"/>
              <a:gd name="connsiteY0" fmla="*/ 0 h 4946073"/>
              <a:gd name="connsiteX1" fmla="*/ 0 w 4383326"/>
              <a:gd name="connsiteY1" fmla="*/ 0 h 4946073"/>
              <a:gd name="connsiteX2" fmla="*/ 2421 w 4383326"/>
              <a:gd name="connsiteY2" fmla="*/ 337137 h 4946073"/>
              <a:gd name="connsiteX3" fmla="*/ 575910 w 4383326"/>
              <a:gd name="connsiteY3" fmla="*/ 4875687 h 4946073"/>
              <a:gd name="connsiteX4" fmla="*/ 615883 w 4383326"/>
              <a:gd name="connsiteY4" fmla="*/ 4946073 h 4946073"/>
              <a:gd name="connsiteX5" fmla="*/ 4383326 w 4383326"/>
              <a:gd name="connsiteY5" fmla="*/ 4946073 h 4946073"/>
              <a:gd name="connsiteX6" fmla="*/ 4375777 w 4383326"/>
              <a:gd name="connsiteY6" fmla="*/ 4944514 h 4946073"/>
              <a:gd name="connsiteX7" fmla="*/ 2016178 w 4383326"/>
              <a:gd name="connsiteY7" fmla="*/ 4931559 h 4946073"/>
              <a:gd name="connsiteX8" fmla="*/ 173101 w 4383326"/>
              <a:gd name="connsiteY8" fmla="*/ 10020 h 4946073"/>
              <a:gd name="connsiteX9" fmla="*/ 172103 w 4383326"/>
              <a:gd name="connsiteY9" fmla="*/ 0 h 494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3326" h="4946073">
                <a:moveTo>
                  <a:pt x="172103" y="0"/>
                </a:moveTo>
                <a:lnTo>
                  <a:pt x="0" y="0"/>
                </a:lnTo>
                <a:lnTo>
                  <a:pt x="2421" y="337137"/>
                </a:lnTo>
                <a:cubicBezTo>
                  <a:pt x="22768" y="2101852"/>
                  <a:pt x="152902" y="4068059"/>
                  <a:pt x="575910" y="4875687"/>
                </a:cubicBezTo>
                <a:lnTo>
                  <a:pt x="615883" y="4946073"/>
                </a:lnTo>
                <a:lnTo>
                  <a:pt x="4383326" y="4946073"/>
                </a:lnTo>
                <a:lnTo>
                  <a:pt x="4375777" y="4944514"/>
                </a:lnTo>
                <a:lnTo>
                  <a:pt x="2016178" y="4931559"/>
                </a:lnTo>
                <a:cubicBezTo>
                  <a:pt x="405999" y="4004624"/>
                  <a:pt x="377651" y="2184721"/>
                  <a:pt x="173101" y="10020"/>
                </a:cubicBezTo>
                <a:lnTo>
                  <a:pt x="172103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D701029-1C3D-4FE3-A741-7CF2DF78D98D}"/>
              </a:ext>
            </a:extLst>
          </p:cNvPr>
          <p:cNvSpPr/>
          <p:nvPr/>
        </p:nvSpPr>
        <p:spPr>
          <a:xfrm flipH="1">
            <a:off x="6246216" y="2591941"/>
            <a:ext cx="3769301" cy="4266059"/>
          </a:xfrm>
          <a:custGeom>
            <a:avLst/>
            <a:gdLst>
              <a:gd name="connsiteX0" fmla="*/ 4370131 w 4370131"/>
              <a:gd name="connsiteY0" fmla="*/ 0 h 4946073"/>
              <a:gd name="connsiteX1" fmla="*/ 4224418 w 4370131"/>
              <a:gd name="connsiteY1" fmla="*/ 0 h 4946073"/>
              <a:gd name="connsiteX2" fmla="*/ 4223420 w 4370131"/>
              <a:gd name="connsiteY2" fmla="*/ 10020 h 4946073"/>
              <a:gd name="connsiteX3" fmla="*/ 2380343 w 4370131"/>
              <a:gd name="connsiteY3" fmla="*/ 4931559 h 4946073"/>
              <a:gd name="connsiteX4" fmla="*/ 7189 w 4370131"/>
              <a:gd name="connsiteY4" fmla="*/ 4944589 h 4946073"/>
              <a:gd name="connsiteX5" fmla="*/ 0 w 4370131"/>
              <a:gd name="connsiteY5" fmla="*/ 4946073 h 4946073"/>
              <a:gd name="connsiteX6" fmla="*/ 3754248 w 4370131"/>
              <a:gd name="connsiteY6" fmla="*/ 4946073 h 4946073"/>
              <a:gd name="connsiteX7" fmla="*/ 3794221 w 4370131"/>
              <a:gd name="connsiteY7" fmla="*/ 4875687 h 4946073"/>
              <a:gd name="connsiteX8" fmla="*/ 4367710 w 4370131"/>
              <a:gd name="connsiteY8" fmla="*/ 337137 h 4946073"/>
              <a:gd name="connsiteX9" fmla="*/ 4370131 w 4370131"/>
              <a:gd name="connsiteY9" fmla="*/ 0 h 494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0131" h="4946073">
                <a:moveTo>
                  <a:pt x="4370131" y="0"/>
                </a:moveTo>
                <a:lnTo>
                  <a:pt x="4224418" y="0"/>
                </a:lnTo>
                <a:lnTo>
                  <a:pt x="4223420" y="10020"/>
                </a:lnTo>
                <a:cubicBezTo>
                  <a:pt x="4018870" y="2184721"/>
                  <a:pt x="3990522" y="4004624"/>
                  <a:pt x="2380343" y="4931559"/>
                </a:cubicBezTo>
                <a:lnTo>
                  <a:pt x="7189" y="4944589"/>
                </a:lnTo>
                <a:lnTo>
                  <a:pt x="0" y="4946073"/>
                </a:lnTo>
                <a:lnTo>
                  <a:pt x="3754248" y="4946073"/>
                </a:lnTo>
                <a:lnTo>
                  <a:pt x="3794221" y="4875687"/>
                </a:lnTo>
                <a:cubicBezTo>
                  <a:pt x="4217229" y="4068059"/>
                  <a:pt x="4347363" y="2101852"/>
                  <a:pt x="4367710" y="337137"/>
                </a:cubicBezTo>
                <a:lnTo>
                  <a:pt x="4370131" y="0"/>
                </a:lnTo>
                <a:close/>
              </a:path>
            </a:pathLst>
          </a:custGeom>
          <a:solidFill>
            <a:srgbClr val="37C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25B5793-B04E-48BD-AABA-005FB3AFFC30}"/>
              </a:ext>
            </a:extLst>
          </p:cNvPr>
          <p:cNvSpPr/>
          <p:nvPr/>
        </p:nvSpPr>
        <p:spPr>
          <a:xfrm flipH="1">
            <a:off x="2182994" y="2591940"/>
            <a:ext cx="3625729" cy="4264714"/>
          </a:xfrm>
          <a:custGeom>
            <a:avLst/>
            <a:gdLst>
              <a:gd name="connsiteX0" fmla="*/ 115825 w 4203674"/>
              <a:gd name="connsiteY0" fmla="*/ 0 h 4944514"/>
              <a:gd name="connsiteX1" fmla="*/ 0 w 4203674"/>
              <a:gd name="connsiteY1" fmla="*/ 0 h 4944514"/>
              <a:gd name="connsiteX2" fmla="*/ 998 w 4203674"/>
              <a:gd name="connsiteY2" fmla="*/ 10020 h 4944514"/>
              <a:gd name="connsiteX3" fmla="*/ 1844075 w 4203674"/>
              <a:gd name="connsiteY3" fmla="*/ 4931559 h 4944514"/>
              <a:gd name="connsiteX4" fmla="*/ 4203674 w 4203674"/>
              <a:gd name="connsiteY4" fmla="*/ 4944514 h 4944514"/>
              <a:gd name="connsiteX5" fmla="*/ 3979552 w 4203674"/>
              <a:gd name="connsiteY5" fmla="*/ 4898226 h 4944514"/>
              <a:gd name="connsiteX6" fmla="*/ 115825 w 4203674"/>
              <a:gd name="connsiteY6" fmla="*/ 0 h 494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3674" h="4944514">
                <a:moveTo>
                  <a:pt x="115825" y="0"/>
                </a:moveTo>
                <a:lnTo>
                  <a:pt x="0" y="0"/>
                </a:lnTo>
                <a:lnTo>
                  <a:pt x="998" y="10020"/>
                </a:lnTo>
                <a:cubicBezTo>
                  <a:pt x="205548" y="2184721"/>
                  <a:pt x="233896" y="4004624"/>
                  <a:pt x="1844075" y="4931559"/>
                </a:cubicBezTo>
                <a:lnTo>
                  <a:pt x="4203674" y="4944514"/>
                </a:lnTo>
                <a:lnTo>
                  <a:pt x="3979552" y="4898226"/>
                </a:lnTo>
                <a:cubicBezTo>
                  <a:pt x="1627903" y="4391797"/>
                  <a:pt x="579315" y="3489613"/>
                  <a:pt x="115825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E138BF-7184-47B6-9F5D-EEA673DE27F1}"/>
              </a:ext>
            </a:extLst>
          </p:cNvPr>
          <p:cNvSpPr/>
          <p:nvPr/>
        </p:nvSpPr>
        <p:spPr>
          <a:xfrm flipH="1">
            <a:off x="5425957" y="2591941"/>
            <a:ext cx="1351468" cy="4266059"/>
          </a:xfrm>
          <a:custGeom>
            <a:avLst/>
            <a:gdLst>
              <a:gd name="connsiteX0" fmla="*/ 790043 w 1566893"/>
              <a:gd name="connsiteY0" fmla="*/ 0 h 4946073"/>
              <a:gd name="connsiteX1" fmla="*/ 615883 w 1566893"/>
              <a:gd name="connsiteY1" fmla="*/ 0 h 4946073"/>
              <a:gd name="connsiteX2" fmla="*/ 613462 w 1566893"/>
              <a:gd name="connsiteY2" fmla="*/ 337137 h 4946073"/>
              <a:gd name="connsiteX3" fmla="*/ 39973 w 1566893"/>
              <a:gd name="connsiteY3" fmla="*/ 4875687 h 4946073"/>
              <a:gd name="connsiteX4" fmla="*/ 0 w 1566893"/>
              <a:gd name="connsiteY4" fmla="*/ 4946073 h 4946073"/>
              <a:gd name="connsiteX5" fmla="*/ 790043 w 1566893"/>
              <a:gd name="connsiteY5" fmla="*/ 4946073 h 4946073"/>
              <a:gd name="connsiteX6" fmla="*/ 951010 w 1566893"/>
              <a:gd name="connsiteY6" fmla="*/ 0 h 4946073"/>
              <a:gd name="connsiteX7" fmla="*/ 790045 w 1566893"/>
              <a:gd name="connsiteY7" fmla="*/ 0 h 4946073"/>
              <a:gd name="connsiteX8" fmla="*/ 790045 w 1566893"/>
              <a:gd name="connsiteY8" fmla="*/ 4946073 h 4946073"/>
              <a:gd name="connsiteX9" fmla="*/ 1566893 w 1566893"/>
              <a:gd name="connsiteY9" fmla="*/ 4946073 h 4946073"/>
              <a:gd name="connsiteX10" fmla="*/ 1526920 w 1566893"/>
              <a:gd name="connsiteY10" fmla="*/ 4875687 h 4946073"/>
              <a:gd name="connsiteX11" fmla="*/ 953431 w 1566893"/>
              <a:gd name="connsiteY11" fmla="*/ 337137 h 4946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66893" h="4946073">
                <a:moveTo>
                  <a:pt x="790043" y="0"/>
                </a:moveTo>
                <a:lnTo>
                  <a:pt x="615883" y="0"/>
                </a:lnTo>
                <a:lnTo>
                  <a:pt x="613462" y="337137"/>
                </a:lnTo>
                <a:cubicBezTo>
                  <a:pt x="593115" y="2101852"/>
                  <a:pt x="462981" y="4068059"/>
                  <a:pt x="39973" y="4875687"/>
                </a:cubicBezTo>
                <a:lnTo>
                  <a:pt x="0" y="4946073"/>
                </a:lnTo>
                <a:lnTo>
                  <a:pt x="790043" y="4946073"/>
                </a:lnTo>
                <a:close/>
                <a:moveTo>
                  <a:pt x="951010" y="0"/>
                </a:moveTo>
                <a:lnTo>
                  <a:pt x="790045" y="0"/>
                </a:lnTo>
                <a:lnTo>
                  <a:pt x="790045" y="4946073"/>
                </a:lnTo>
                <a:lnTo>
                  <a:pt x="1566893" y="4946073"/>
                </a:lnTo>
                <a:lnTo>
                  <a:pt x="1526920" y="4875687"/>
                </a:lnTo>
                <a:cubicBezTo>
                  <a:pt x="1103912" y="4068059"/>
                  <a:pt x="973778" y="2101852"/>
                  <a:pt x="953431" y="337137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7C1AB0C-D489-476A-943A-5162996BB0AA}"/>
              </a:ext>
            </a:extLst>
          </p:cNvPr>
          <p:cNvSpPr/>
          <p:nvPr/>
        </p:nvSpPr>
        <p:spPr>
          <a:xfrm flipH="1">
            <a:off x="6371896" y="2591941"/>
            <a:ext cx="3637420" cy="4264779"/>
          </a:xfrm>
          <a:custGeom>
            <a:avLst/>
            <a:gdLst>
              <a:gd name="connsiteX0" fmla="*/ 4217229 w 4217229"/>
              <a:gd name="connsiteY0" fmla="*/ 0 h 4944589"/>
              <a:gd name="connsiteX1" fmla="*/ 4088209 w 4217229"/>
              <a:gd name="connsiteY1" fmla="*/ 0 h 4944589"/>
              <a:gd name="connsiteX2" fmla="*/ 224482 w 4217229"/>
              <a:gd name="connsiteY2" fmla="*/ 4898226 h 4944589"/>
              <a:gd name="connsiteX3" fmla="*/ 0 w 4217229"/>
              <a:gd name="connsiteY3" fmla="*/ 4944589 h 4944589"/>
              <a:gd name="connsiteX4" fmla="*/ 2373154 w 4217229"/>
              <a:gd name="connsiteY4" fmla="*/ 4931559 h 4944589"/>
              <a:gd name="connsiteX5" fmla="*/ 4216231 w 4217229"/>
              <a:gd name="connsiteY5" fmla="*/ 10020 h 4944589"/>
              <a:gd name="connsiteX6" fmla="*/ 4217229 w 4217229"/>
              <a:gd name="connsiteY6" fmla="*/ 0 h 4944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7229" h="4944589">
                <a:moveTo>
                  <a:pt x="4217229" y="0"/>
                </a:moveTo>
                <a:lnTo>
                  <a:pt x="4088209" y="0"/>
                </a:lnTo>
                <a:cubicBezTo>
                  <a:pt x="3624719" y="3489613"/>
                  <a:pt x="2576130" y="4391797"/>
                  <a:pt x="224482" y="4898226"/>
                </a:cubicBezTo>
                <a:lnTo>
                  <a:pt x="0" y="4944589"/>
                </a:lnTo>
                <a:lnTo>
                  <a:pt x="2373154" y="4931559"/>
                </a:lnTo>
                <a:cubicBezTo>
                  <a:pt x="3983333" y="4004624"/>
                  <a:pt x="4011681" y="2184721"/>
                  <a:pt x="4216231" y="10020"/>
                </a:cubicBezTo>
                <a:lnTo>
                  <a:pt x="4217229" y="0"/>
                </a:lnTo>
                <a:close/>
              </a:path>
            </a:pathLst>
          </a:custGeom>
          <a:solidFill>
            <a:srgbClr val="ED55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5" name="Graphic 44" descr="Bullseye">
            <a:extLst>
              <a:ext uri="{FF2B5EF4-FFF2-40B4-BE49-F238E27FC236}">
                <a16:creationId xmlns:a16="http://schemas.microsoft.com/office/drawing/2014/main" id="{12AED6B6-6C34-40B8-B986-E332CB16E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7568" y="5879933"/>
            <a:ext cx="548640" cy="548640"/>
          </a:xfrm>
          <a:prstGeom prst="rect">
            <a:avLst/>
          </a:prstGeom>
        </p:spPr>
      </p:pic>
      <p:pic>
        <p:nvPicPr>
          <p:cNvPr id="47" name="Graphic 46" descr="Presentation with bar chart RTL">
            <a:extLst>
              <a:ext uri="{FF2B5EF4-FFF2-40B4-BE49-F238E27FC236}">
                <a16:creationId xmlns:a16="http://schemas.microsoft.com/office/drawing/2014/main" id="{F40A5787-1D39-4B1D-A7F1-386220FFDF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36922" y="6011506"/>
            <a:ext cx="548640" cy="548640"/>
          </a:xfrm>
          <a:prstGeom prst="rect">
            <a:avLst/>
          </a:prstGeom>
        </p:spPr>
      </p:pic>
      <p:pic>
        <p:nvPicPr>
          <p:cNvPr id="49" name="Graphic 48" descr="Bar graph with downward trend">
            <a:extLst>
              <a:ext uri="{FF2B5EF4-FFF2-40B4-BE49-F238E27FC236}">
                <a16:creationId xmlns:a16="http://schemas.microsoft.com/office/drawing/2014/main" id="{BF76178C-EB12-46F7-A3B7-105F788F6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99231" y="6011506"/>
            <a:ext cx="548640" cy="548640"/>
          </a:xfrm>
          <a:prstGeom prst="rect">
            <a:avLst/>
          </a:prstGeom>
        </p:spPr>
      </p:pic>
      <p:pic>
        <p:nvPicPr>
          <p:cNvPr id="51" name="Graphic 50" descr="Head with gears">
            <a:extLst>
              <a:ext uri="{FF2B5EF4-FFF2-40B4-BE49-F238E27FC236}">
                <a16:creationId xmlns:a16="http://schemas.microsoft.com/office/drawing/2014/main" id="{A0B18300-1AFD-4CDD-9106-869E114712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86955" y="6087279"/>
            <a:ext cx="548640" cy="548640"/>
          </a:xfrm>
          <a:prstGeom prst="rect">
            <a:avLst/>
          </a:prstGeom>
        </p:spPr>
      </p:pic>
      <p:pic>
        <p:nvPicPr>
          <p:cNvPr id="53" name="Graphic 52" descr="Lightbulb">
            <a:extLst>
              <a:ext uri="{FF2B5EF4-FFF2-40B4-BE49-F238E27FC236}">
                <a16:creationId xmlns:a16="http://schemas.microsoft.com/office/drawing/2014/main" id="{D35F48A6-ED19-4B17-820A-F8D1AC8034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73341" y="6100748"/>
            <a:ext cx="548640" cy="54864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69CA5A72-8A39-481F-8EB4-D232A04AEF1B}"/>
              </a:ext>
            </a:extLst>
          </p:cNvPr>
          <p:cNvGrpSpPr/>
          <p:nvPr/>
        </p:nvGrpSpPr>
        <p:grpSpPr>
          <a:xfrm>
            <a:off x="2771299" y="5121247"/>
            <a:ext cx="1380884" cy="890259"/>
            <a:chOff x="2232653" y="4394610"/>
            <a:chExt cx="1380884" cy="89025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883D6AD-78B5-43C9-B6B4-BA567FC8A3E8}"/>
                </a:ext>
              </a:extLst>
            </p:cNvPr>
            <p:cNvSpPr txBox="1"/>
            <p:nvPr/>
          </p:nvSpPr>
          <p:spPr>
            <a:xfrm>
              <a:off x="2305370" y="4394610"/>
              <a:ext cx="1260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FB7422"/>
                  </a:solidFill>
                </a:rPr>
                <a:t>01. Title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C48B81-FEF3-48BC-ACF7-3C4BF8DCDEED}"/>
                </a:ext>
              </a:extLst>
            </p:cNvPr>
            <p:cNvSpPr txBox="1"/>
            <p:nvPr/>
          </p:nvSpPr>
          <p:spPr>
            <a:xfrm>
              <a:off x="2232653" y="4761649"/>
              <a:ext cx="138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Add detail text here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1C9A80-0110-483C-BBDA-5B6D774ADCD2}"/>
              </a:ext>
            </a:extLst>
          </p:cNvPr>
          <p:cNvGrpSpPr/>
          <p:nvPr/>
        </p:nvGrpSpPr>
        <p:grpSpPr>
          <a:xfrm>
            <a:off x="3474401" y="4113103"/>
            <a:ext cx="1380884" cy="890259"/>
            <a:chOff x="2232653" y="4394610"/>
            <a:chExt cx="1380884" cy="89025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A65637-2964-4AB4-AA92-27E648A3E2B8}"/>
                </a:ext>
              </a:extLst>
            </p:cNvPr>
            <p:cNvSpPr txBox="1"/>
            <p:nvPr/>
          </p:nvSpPr>
          <p:spPr>
            <a:xfrm>
              <a:off x="2305370" y="4394610"/>
              <a:ext cx="1260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B0F0"/>
                  </a:solidFill>
                </a:rPr>
                <a:t>01. Title 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A5860D-FC3F-4E2F-9206-CA4897669C9C}"/>
                </a:ext>
              </a:extLst>
            </p:cNvPr>
            <p:cNvSpPr txBox="1"/>
            <p:nvPr/>
          </p:nvSpPr>
          <p:spPr>
            <a:xfrm>
              <a:off x="2232653" y="4761649"/>
              <a:ext cx="138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Add detail text here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114F5F8-7ADA-46E9-B04A-CB6DCDF60F1D}"/>
              </a:ext>
            </a:extLst>
          </p:cNvPr>
          <p:cNvGrpSpPr/>
          <p:nvPr/>
        </p:nvGrpSpPr>
        <p:grpSpPr>
          <a:xfrm>
            <a:off x="4032557" y="3106857"/>
            <a:ext cx="1380884" cy="890259"/>
            <a:chOff x="2232653" y="4394610"/>
            <a:chExt cx="1380884" cy="8902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DE61D74-8B6E-440B-869C-B4A2E3CC4089}"/>
                </a:ext>
              </a:extLst>
            </p:cNvPr>
            <p:cNvSpPr txBox="1"/>
            <p:nvPr/>
          </p:nvSpPr>
          <p:spPr>
            <a:xfrm>
              <a:off x="2305370" y="4394610"/>
              <a:ext cx="1260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/>
                <a:t>01. Title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FF4138-7424-411D-8FFE-5327BDC10599}"/>
                </a:ext>
              </a:extLst>
            </p:cNvPr>
            <p:cNvSpPr txBox="1"/>
            <p:nvPr/>
          </p:nvSpPr>
          <p:spPr>
            <a:xfrm>
              <a:off x="2232653" y="4761649"/>
              <a:ext cx="138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/>
                <a:t>Add detail text here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44FD53-B763-4120-AE56-4E9344BAA11E}"/>
              </a:ext>
            </a:extLst>
          </p:cNvPr>
          <p:cNvGrpSpPr/>
          <p:nvPr/>
        </p:nvGrpSpPr>
        <p:grpSpPr>
          <a:xfrm>
            <a:off x="6711243" y="3167038"/>
            <a:ext cx="1380884" cy="890259"/>
            <a:chOff x="2232653" y="4394610"/>
            <a:chExt cx="1380884" cy="890259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B134104-404E-4A39-87F4-E52E4E234BF7}"/>
                </a:ext>
              </a:extLst>
            </p:cNvPr>
            <p:cNvSpPr txBox="1"/>
            <p:nvPr/>
          </p:nvSpPr>
          <p:spPr>
            <a:xfrm>
              <a:off x="2305370" y="4394610"/>
              <a:ext cx="1260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01. Title 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BA4170-31E3-4301-8939-3F6695EC48A2}"/>
                </a:ext>
              </a:extLst>
            </p:cNvPr>
            <p:cNvSpPr txBox="1"/>
            <p:nvPr/>
          </p:nvSpPr>
          <p:spPr>
            <a:xfrm>
              <a:off x="2232653" y="4761649"/>
              <a:ext cx="138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Add detail text here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0D8AF00-5B14-4025-8D9B-F496A589EBF0}"/>
              </a:ext>
            </a:extLst>
          </p:cNvPr>
          <p:cNvGrpSpPr/>
          <p:nvPr/>
        </p:nvGrpSpPr>
        <p:grpSpPr>
          <a:xfrm>
            <a:off x="7256358" y="4193091"/>
            <a:ext cx="1380884" cy="890259"/>
            <a:chOff x="2232653" y="4394610"/>
            <a:chExt cx="1380884" cy="89025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CA918FF-0952-4E67-9C5D-DD7B4FEB12CE}"/>
                </a:ext>
              </a:extLst>
            </p:cNvPr>
            <p:cNvSpPr txBox="1"/>
            <p:nvPr/>
          </p:nvSpPr>
          <p:spPr>
            <a:xfrm>
              <a:off x="2305370" y="4394610"/>
              <a:ext cx="1260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01. Title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D4DB8E-1CDC-4047-93D0-CB8A66097E35}"/>
                </a:ext>
              </a:extLst>
            </p:cNvPr>
            <p:cNvSpPr txBox="1"/>
            <p:nvPr/>
          </p:nvSpPr>
          <p:spPr>
            <a:xfrm>
              <a:off x="2232653" y="4761649"/>
              <a:ext cx="138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Add detail text here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AD0625B-8B27-474B-9252-D9C207E00F09}"/>
              </a:ext>
            </a:extLst>
          </p:cNvPr>
          <p:cNvGrpSpPr/>
          <p:nvPr/>
        </p:nvGrpSpPr>
        <p:grpSpPr>
          <a:xfrm>
            <a:off x="8190606" y="5358096"/>
            <a:ext cx="1380884" cy="890259"/>
            <a:chOff x="2232653" y="4394610"/>
            <a:chExt cx="1380884" cy="89025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A5065A-CB64-4757-8F67-7D4F3A61F59A}"/>
                </a:ext>
              </a:extLst>
            </p:cNvPr>
            <p:cNvSpPr txBox="1"/>
            <p:nvPr/>
          </p:nvSpPr>
          <p:spPr>
            <a:xfrm>
              <a:off x="2305370" y="4394610"/>
              <a:ext cx="12607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01. Title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05B91C-FCFD-4EDD-82BF-32554B62EAAC}"/>
                </a:ext>
              </a:extLst>
            </p:cNvPr>
            <p:cNvSpPr txBox="1"/>
            <p:nvPr/>
          </p:nvSpPr>
          <p:spPr>
            <a:xfrm>
              <a:off x="2232653" y="4761649"/>
              <a:ext cx="1380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Add detail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130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1" grpId="0" animBg="1"/>
      <p:bldP spid="30" grpId="0" animBg="1"/>
      <p:bldP spid="25" grpId="0" animBg="1"/>
      <p:bldP spid="34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FE3617F-E7BD-49CC-9000-836066228E91}"/>
              </a:ext>
            </a:extLst>
          </p:cNvPr>
          <p:cNvGrpSpPr/>
          <p:nvPr/>
        </p:nvGrpSpPr>
        <p:grpSpPr>
          <a:xfrm>
            <a:off x="2975429" y="308429"/>
            <a:ext cx="6241142" cy="6241142"/>
            <a:chOff x="2975429" y="308429"/>
            <a:chExt cx="6241142" cy="6241142"/>
          </a:xfrm>
        </p:grpSpPr>
        <p:sp>
          <p:nvSpPr>
            <p:cNvPr id="4" name="Circle: Hollow 3">
              <a:extLst>
                <a:ext uri="{FF2B5EF4-FFF2-40B4-BE49-F238E27FC236}">
                  <a16:creationId xmlns:a16="http://schemas.microsoft.com/office/drawing/2014/main" id="{192E88E3-3BDD-496E-BB5C-C36D50955A8A}"/>
                </a:ext>
              </a:extLst>
            </p:cNvPr>
            <p:cNvSpPr/>
            <p:nvPr/>
          </p:nvSpPr>
          <p:spPr>
            <a:xfrm>
              <a:off x="5116286" y="2449286"/>
              <a:ext cx="1959428" cy="1959428"/>
            </a:xfrm>
            <a:prstGeom prst="donut">
              <a:avLst>
                <a:gd name="adj" fmla="val 22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Circle: Hollow 4">
              <a:extLst>
                <a:ext uri="{FF2B5EF4-FFF2-40B4-BE49-F238E27FC236}">
                  <a16:creationId xmlns:a16="http://schemas.microsoft.com/office/drawing/2014/main" id="{17078E9C-0776-41B0-AC4E-691D44984A54}"/>
                </a:ext>
              </a:extLst>
            </p:cNvPr>
            <p:cNvSpPr/>
            <p:nvPr/>
          </p:nvSpPr>
          <p:spPr>
            <a:xfrm>
              <a:off x="4513943" y="1846943"/>
              <a:ext cx="3164114" cy="3164114"/>
            </a:xfrm>
            <a:prstGeom prst="donut">
              <a:avLst>
                <a:gd name="adj" fmla="val 225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Circle: Hollow 5">
              <a:extLst>
                <a:ext uri="{FF2B5EF4-FFF2-40B4-BE49-F238E27FC236}">
                  <a16:creationId xmlns:a16="http://schemas.microsoft.com/office/drawing/2014/main" id="{312577FB-33E7-4BDB-8FB4-72BB050888D4}"/>
                </a:ext>
              </a:extLst>
            </p:cNvPr>
            <p:cNvSpPr/>
            <p:nvPr/>
          </p:nvSpPr>
          <p:spPr>
            <a:xfrm>
              <a:off x="3864429" y="1197429"/>
              <a:ext cx="4463142" cy="4463142"/>
            </a:xfrm>
            <a:prstGeom prst="donut">
              <a:avLst>
                <a:gd name="adj" fmla="val 16002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Circle: Hollow 6">
              <a:extLst>
                <a:ext uri="{FF2B5EF4-FFF2-40B4-BE49-F238E27FC236}">
                  <a16:creationId xmlns:a16="http://schemas.microsoft.com/office/drawing/2014/main" id="{160CE74F-6508-47BF-80AD-E92B24AD3D42}"/>
                </a:ext>
              </a:extLst>
            </p:cNvPr>
            <p:cNvSpPr/>
            <p:nvPr/>
          </p:nvSpPr>
          <p:spPr>
            <a:xfrm>
              <a:off x="3381829" y="714829"/>
              <a:ext cx="5428342" cy="5428342"/>
            </a:xfrm>
            <a:prstGeom prst="donut">
              <a:avLst>
                <a:gd name="adj" fmla="val 106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Circle: Hollow 7">
              <a:extLst>
                <a:ext uri="{FF2B5EF4-FFF2-40B4-BE49-F238E27FC236}">
                  <a16:creationId xmlns:a16="http://schemas.microsoft.com/office/drawing/2014/main" id="{D88A4781-798C-436F-A2FE-E0965DF29194}"/>
                </a:ext>
              </a:extLst>
            </p:cNvPr>
            <p:cNvSpPr/>
            <p:nvPr/>
          </p:nvSpPr>
          <p:spPr>
            <a:xfrm>
              <a:off x="2975429" y="308429"/>
              <a:ext cx="6241142" cy="6241142"/>
            </a:xfrm>
            <a:prstGeom prst="donut">
              <a:avLst>
                <a:gd name="adj" fmla="val 7074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569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bg1">
                <a:lumMod val="95000"/>
              </a:schemeClr>
            </a:gs>
            <a:gs pos="38000">
              <a:schemeClr val="bg1"/>
            </a:gs>
            <a:gs pos="177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3ACF1746-675B-457B-9155-D3DAFDD02074}"/>
              </a:ext>
            </a:extLst>
          </p:cNvPr>
          <p:cNvSpPr/>
          <p:nvPr/>
        </p:nvSpPr>
        <p:spPr>
          <a:xfrm>
            <a:off x="1255962" y="3896984"/>
            <a:ext cx="9405257" cy="46623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787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8345F744-999C-4D36-8C79-059714F43CB8}"/>
              </a:ext>
            </a:extLst>
          </p:cNvPr>
          <p:cNvSpPr/>
          <p:nvPr/>
        </p:nvSpPr>
        <p:spPr>
          <a:xfrm>
            <a:off x="5613848" y="797588"/>
            <a:ext cx="992290" cy="191600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2626F0-B7A1-499C-913E-B5BE67CB1501}"/>
              </a:ext>
            </a:extLst>
          </p:cNvPr>
          <p:cNvGrpSpPr/>
          <p:nvPr/>
        </p:nvGrpSpPr>
        <p:grpSpPr>
          <a:xfrm>
            <a:off x="3596143" y="-94586"/>
            <a:ext cx="5007427" cy="5007427"/>
            <a:chOff x="2801257" y="134257"/>
            <a:chExt cx="6589487" cy="6589487"/>
          </a:xfrm>
          <a:scene3d>
            <a:camera prst="perspectiveRelaxedModerately">
              <a:rot lat="17109404" lon="10799999" rev="10799999"/>
            </a:camera>
            <a:lightRig rig="threePt" dir="t"/>
          </a:scene3d>
        </p:grpSpPr>
        <p:sp>
          <p:nvSpPr>
            <p:cNvPr id="72" name="Circle: Hollow 71">
              <a:extLst>
                <a:ext uri="{FF2B5EF4-FFF2-40B4-BE49-F238E27FC236}">
                  <a16:creationId xmlns:a16="http://schemas.microsoft.com/office/drawing/2014/main" id="{F0557EAD-04A3-4018-A6C0-63B6E4086C3B}"/>
                </a:ext>
              </a:extLst>
            </p:cNvPr>
            <p:cNvSpPr/>
            <p:nvPr/>
          </p:nvSpPr>
          <p:spPr>
            <a:xfrm>
              <a:off x="4273020" y="1606020"/>
              <a:ext cx="3645959" cy="3645959"/>
            </a:xfrm>
            <a:prstGeom prst="donut">
              <a:avLst>
                <a:gd name="adj" fmla="val 15367"/>
              </a:avLst>
            </a:prstGeom>
            <a:solidFill>
              <a:srgbClr val="FF0000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238B2E85-8B00-46F5-B609-25097055F8C2}"/>
                </a:ext>
              </a:extLst>
            </p:cNvPr>
            <p:cNvSpPr/>
            <p:nvPr/>
          </p:nvSpPr>
          <p:spPr>
            <a:xfrm>
              <a:off x="4774757" y="2107757"/>
              <a:ext cx="2642485" cy="2642485"/>
            </a:xfrm>
            <a:prstGeom prst="donut">
              <a:avLst>
                <a:gd name="adj" fmla="val 21772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92740FB-7CF7-4C11-B78D-6BC2023AFFA8}"/>
                </a:ext>
              </a:extLst>
            </p:cNvPr>
            <p:cNvSpPr/>
            <p:nvPr/>
          </p:nvSpPr>
          <p:spPr>
            <a:xfrm>
              <a:off x="5109028" y="2442028"/>
              <a:ext cx="1973944" cy="1973944"/>
            </a:xfrm>
            <a:prstGeom prst="donut">
              <a:avLst>
                <a:gd name="adj" fmla="val 22059"/>
              </a:avLst>
            </a:prstGeom>
            <a:solidFill>
              <a:srgbClr val="FF0000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00AD7F3F-5935-4C97-9E05-04035BCA0127}"/>
                </a:ext>
              </a:extLst>
            </p:cNvPr>
            <p:cNvSpPr/>
            <p:nvPr/>
          </p:nvSpPr>
          <p:spPr>
            <a:xfrm>
              <a:off x="3754558" y="1087558"/>
              <a:ext cx="4682884" cy="4682884"/>
            </a:xfrm>
            <a:prstGeom prst="donut">
              <a:avLst>
                <a:gd name="adj" fmla="val 12503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AFBCF8BC-3803-442F-A0D0-BF308D1D4225}"/>
                </a:ext>
              </a:extLst>
            </p:cNvPr>
            <p:cNvSpPr/>
            <p:nvPr/>
          </p:nvSpPr>
          <p:spPr>
            <a:xfrm>
              <a:off x="3269545" y="602545"/>
              <a:ext cx="5652909" cy="5652909"/>
            </a:xfrm>
            <a:prstGeom prst="donut">
              <a:avLst>
                <a:gd name="adj" fmla="val 9839"/>
              </a:avLst>
            </a:prstGeom>
            <a:solidFill>
              <a:srgbClr val="FF0000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8FD1F53C-6FD8-4B32-B924-BF69DEB1A4F0}"/>
                </a:ext>
              </a:extLst>
            </p:cNvPr>
            <p:cNvSpPr/>
            <p:nvPr/>
          </p:nvSpPr>
          <p:spPr>
            <a:xfrm>
              <a:off x="2801257" y="134257"/>
              <a:ext cx="6589486" cy="6589486"/>
            </a:xfrm>
            <a:prstGeom prst="donut">
              <a:avLst>
                <a:gd name="adj" fmla="val 8316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E08A37AB-4872-4711-846A-FB939BF8654D}"/>
                </a:ext>
              </a:extLst>
            </p:cNvPr>
            <p:cNvSpPr/>
            <p:nvPr/>
          </p:nvSpPr>
          <p:spPr>
            <a:xfrm>
              <a:off x="2801258" y="134258"/>
              <a:ext cx="6589486" cy="6589486"/>
            </a:xfrm>
            <a:prstGeom prst="donut">
              <a:avLst>
                <a:gd name="adj" fmla="val 9282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C2758C-5225-4DD5-A815-0845C0FEF14A}"/>
              </a:ext>
            </a:extLst>
          </p:cNvPr>
          <p:cNvSpPr/>
          <p:nvPr/>
        </p:nvSpPr>
        <p:spPr>
          <a:xfrm flipH="1">
            <a:off x="6135687" y="2490802"/>
            <a:ext cx="2386721" cy="4367199"/>
          </a:xfrm>
          <a:custGeom>
            <a:avLst/>
            <a:gdLst>
              <a:gd name="connsiteX0" fmla="*/ 2379428 w 2386721"/>
              <a:gd name="connsiteY0" fmla="*/ 0 h 4367199"/>
              <a:gd name="connsiteX1" fmla="*/ 2288998 w 2386721"/>
              <a:gd name="connsiteY1" fmla="*/ 3313 h 4367199"/>
              <a:gd name="connsiteX2" fmla="*/ 2284808 w 2386721"/>
              <a:gd name="connsiteY2" fmla="*/ 125655 h 4367199"/>
              <a:gd name="connsiteX3" fmla="*/ 151932 w 2386721"/>
              <a:gd name="connsiteY3" fmla="*/ 4304235 h 4367199"/>
              <a:gd name="connsiteX4" fmla="*/ 0 w 2386721"/>
              <a:gd name="connsiteY4" fmla="*/ 4367199 h 4367199"/>
              <a:gd name="connsiteX5" fmla="*/ 1528515 w 2386721"/>
              <a:gd name="connsiteY5" fmla="*/ 4367199 h 4367199"/>
              <a:gd name="connsiteX6" fmla="*/ 1665028 w 2386721"/>
              <a:gd name="connsiteY6" fmla="*/ 4175577 h 4367199"/>
              <a:gd name="connsiteX7" fmla="*/ 2386721 w 2386721"/>
              <a:gd name="connsiteY7" fmla="*/ 619112 h 4367199"/>
              <a:gd name="connsiteX8" fmla="*/ 2379428 w 2386721"/>
              <a:gd name="connsiteY8" fmla="*/ 0 h 43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6721" h="4367199">
                <a:moveTo>
                  <a:pt x="2379428" y="0"/>
                </a:moveTo>
                <a:lnTo>
                  <a:pt x="2288998" y="3313"/>
                </a:lnTo>
                <a:lnTo>
                  <a:pt x="2284808" y="125655"/>
                </a:lnTo>
                <a:cubicBezTo>
                  <a:pt x="2227083" y="1801057"/>
                  <a:pt x="2082821" y="3446751"/>
                  <a:pt x="151932" y="4304235"/>
                </a:cubicBezTo>
                <a:lnTo>
                  <a:pt x="0" y="4367199"/>
                </a:lnTo>
                <a:lnTo>
                  <a:pt x="1528515" y="4367199"/>
                </a:lnTo>
                <a:lnTo>
                  <a:pt x="1665028" y="4175577"/>
                </a:lnTo>
                <a:cubicBezTo>
                  <a:pt x="2239172" y="3272217"/>
                  <a:pt x="2380692" y="1931086"/>
                  <a:pt x="2386721" y="619112"/>
                </a:cubicBezTo>
                <a:lnTo>
                  <a:pt x="2379428" y="0"/>
                </a:lnTo>
                <a:close/>
              </a:path>
            </a:pathLst>
          </a:custGeom>
          <a:solidFill>
            <a:srgbClr val="FFE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C36B70A-1F37-4F31-B507-E57E2421CFDB}"/>
              </a:ext>
            </a:extLst>
          </p:cNvPr>
          <p:cNvSpPr/>
          <p:nvPr/>
        </p:nvSpPr>
        <p:spPr>
          <a:xfrm flipH="1">
            <a:off x="3669593" y="2492198"/>
            <a:ext cx="2348407" cy="4365802"/>
          </a:xfrm>
          <a:custGeom>
            <a:avLst/>
            <a:gdLst>
              <a:gd name="connsiteX0" fmla="*/ 7106 w 2348407"/>
              <a:gd name="connsiteY0" fmla="*/ 0 h 4365802"/>
              <a:gd name="connsiteX1" fmla="*/ 0 w 2348407"/>
              <a:gd name="connsiteY1" fmla="*/ 603201 h 4365802"/>
              <a:gd name="connsiteX2" fmla="*/ 721693 w 2348407"/>
              <a:gd name="connsiteY2" fmla="*/ 4159666 h 4365802"/>
              <a:gd name="connsiteX3" fmla="*/ 868546 w 2348407"/>
              <a:gd name="connsiteY3" fmla="*/ 4365802 h 4365802"/>
              <a:gd name="connsiteX4" fmla="*/ 2348407 w 2348407"/>
              <a:gd name="connsiteY4" fmla="*/ 4365802 h 4365802"/>
              <a:gd name="connsiteX5" fmla="*/ 2196474 w 2348407"/>
              <a:gd name="connsiteY5" fmla="*/ 4302838 h 4365802"/>
              <a:gd name="connsiteX6" fmla="*/ 63598 w 2348407"/>
              <a:gd name="connsiteY6" fmla="*/ 124258 h 4365802"/>
              <a:gd name="connsiteX7" fmla="*/ 59408 w 2348407"/>
              <a:gd name="connsiteY7" fmla="*/ 1916 h 4365802"/>
              <a:gd name="connsiteX8" fmla="*/ 7106 w 2348407"/>
              <a:gd name="connsiteY8" fmla="*/ 0 h 43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8407" h="4365802">
                <a:moveTo>
                  <a:pt x="7106" y="0"/>
                </a:moveTo>
                <a:lnTo>
                  <a:pt x="0" y="603201"/>
                </a:lnTo>
                <a:cubicBezTo>
                  <a:pt x="6029" y="1915175"/>
                  <a:pt x="147549" y="3256306"/>
                  <a:pt x="721693" y="4159666"/>
                </a:cubicBezTo>
                <a:lnTo>
                  <a:pt x="868546" y="4365802"/>
                </a:lnTo>
                <a:lnTo>
                  <a:pt x="2348407" y="4365802"/>
                </a:lnTo>
                <a:lnTo>
                  <a:pt x="2196474" y="4302838"/>
                </a:lnTo>
                <a:cubicBezTo>
                  <a:pt x="265585" y="3445354"/>
                  <a:pt x="121323" y="1799660"/>
                  <a:pt x="63598" y="124258"/>
                </a:cubicBezTo>
                <a:lnTo>
                  <a:pt x="59408" y="1916"/>
                </a:lnTo>
                <a:lnTo>
                  <a:pt x="7106" y="0"/>
                </a:lnTo>
                <a:close/>
              </a:path>
            </a:pathLst>
          </a:custGeom>
          <a:solidFill>
            <a:srgbClr val="37C1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EA1985-00B5-472E-8F8C-7E09C0357902}"/>
              </a:ext>
            </a:extLst>
          </p:cNvPr>
          <p:cNvSpPr/>
          <p:nvPr/>
        </p:nvSpPr>
        <p:spPr>
          <a:xfrm flipH="1">
            <a:off x="5149452" y="2489080"/>
            <a:ext cx="1844440" cy="4368920"/>
          </a:xfrm>
          <a:custGeom>
            <a:avLst/>
            <a:gdLst>
              <a:gd name="connsiteX0" fmla="*/ 897891 w 1844440"/>
              <a:gd name="connsiteY0" fmla="*/ 0 h 4368920"/>
              <a:gd name="connsiteX1" fmla="*/ 850913 w 1844440"/>
              <a:gd name="connsiteY1" fmla="*/ 1721 h 4368920"/>
              <a:gd name="connsiteX2" fmla="*/ 858206 w 1844440"/>
              <a:gd name="connsiteY2" fmla="*/ 620833 h 4368920"/>
              <a:gd name="connsiteX3" fmla="*/ 136513 w 1844440"/>
              <a:gd name="connsiteY3" fmla="*/ 4177298 h 4368920"/>
              <a:gd name="connsiteX4" fmla="*/ 0 w 1844440"/>
              <a:gd name="connsiteY4" fmla="*/ 4368920 h 4368920"/>
              <a:gd name="connsiteX5" fmla="*/ 897891 w 1844440"/>
              <a:gd name="connsiteY5" fmla="*/ 4368920 h 4368920"/>
              <a:gd name="connsiteX6" fmla="*/ 897894 w 1844440"/>
              <a:gd name="connsiteY6" fmla="*/ 0 h 4368920"/>
              <a:gd name="connsiteX7" fmla="*/ 897894 w 1844440"/>
              <a:gd name="connsiteY7" fmla="*/ 4368920 h 4368920"/>
              <a:gd name="connsiteX8" fmla="*/ 1844440 w 1844440"/>
              <a:gd name="connsiteY8" fmla="*/ 4368920 h 4368920"/>
              <a:gd name="connsiteX9" fmla="*/ 1697587 w 1844440"/>
              <a:gd name="connsiteY9" fmla="*/ 4162784 h 4368920"/>
              <a:gd name="connsiteX10" fmla="*/ 975894 w 1844440"/>
              <a:gd name="connsiteY10" fmla="*/ 606319 h 4368920"/>
              <a:gd name="connsiteX11" fmla="*/ 983000 w 1844440"/>
              <a:gd name="connsiteY11" fmla="*/ 3118 h 436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4440" h="4368920">
                <a:moveTo>
                  <a:pt x="897891" y="0"/>
                </a:moveTo>
                <a:lnTo>
                  <a:pt x="850913" y="1721"/>
                </a:lnTo>
                <a:lnTo>
                  <a:pt x="858206" y="620833"/>
                </a:lnTo>
                <a:cubicBezTo>
                  <a:pt x="852177" y="1932807"/>
                  <a:pt x="710657" y="3273938"/>
                  <a:pt x="136513" y="4177298"/>
                </a:cubicBezTo>
                <a:lnTo>
                  <a:pt x="0" y="4368920"/>
                </a:lnTo>
                <a:lnTo>
                  <a:pt x="897891" y="4368920"/>
                </a:lnTo>
                <a:close/>
                <a:moveTo>
                  <a:pt x="897894" y="0"/>
                </a:moveTo>
                <a:lnTo>
                  <a:pt x="897894" y="4368920"/>
                </a:lnTo>
                <a:lnTo>
                  <a:pt x="1844440" y="4368920"/>
                </a:lnTo>
                <a:lnTo>
                  <a:pt x="1697587" y="4162784"/>
                </a:lnTo>
                <a:cubicBezTo>
                  <a:pt x="1123443" y="3259424"/>
                  <a:pt x="981923" y="1918293"/>
                  <a:pt x="975894" y="606319"/>
                </a:cubicBezTo>
                <a:lnTo>
                  <a:pt x="983000" y="3118"/>
                </a:lnTo>
                <a:close/>
              </a:path>
            </a:pathLst>
          </a:custGeom>
          <a:solidFill>
            <a:srgbClr val="BDD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14CFAE-707C-4B5E-93C1-3CFDF312441A}"/>
              </a:ext>
            </a:extLst>
          </p:cNvPr>
          <p:cNvSpPr/>
          <p:nvPr/>
        </p:nvSpPr>
        <p:spPr>
          <a:xfrm flipH="1">
            <a:off x="1856509" y="2494114"/>
            <a:ext cx="4102083" cy="4363886"/>
          </a:xfrm>
          <a:custGeom>
            <a:avLst/>
            <a:gdLst>
              <a:gd name="connsiteX0" fmla="*/ 0 w 4102083"/>
              <a:gd name="connsiteY0" fmla="*/ 0 h 4363886"/>
              <a:gd name="connsiteX1" fmla="*/ 4190 w 4102083"/>
              <a:gd name="connsiteY1" fmla="*/ 122342 h 4363886"/>
              <a:gd name="connsiteX2" fmla="*/ 2137066 w 4102083"/>
              <a:gd name="connsiteY2" fmla="*/ 4300922 h 4363886"/>
              <a:gd name="connsiteX3" fmla="*/ 2288999 w 4102083"/>
              <a:gd name="connsiteY3" fmla="*/ 4363886 h 4363886"/>
              <a:gd name="connsiteX4" fmla="*/ 4102083 w 4102083"/>
              <a:gd name="connsiteY4" fmla="*/ 4363886 h 4363886"/>
              <a:gd name="connsiteX5" fmla="*/ 63966 w 4102083"/>
              <a:gd name="connsiteY5" fmla="*/ 2343 h 4363886"/>
              <a:gd name="connsiteX6" fmla="*/ 0 w 4102083"/>
              <a:gd name="connsiteY6" fmla="*/ 0 h 43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083" h="4363886">
                <a:moveTo>
                  <a:pt x="0" y="0"/>
                </a:moveTo>
                <a:lnTo>
                  <a:pt x="4190" y="122342"/>
                </a:lnTo>
                <a:cubicBezTo>
                  <a:pt x="61915" y="1797744"/>
                  <a:pt x="206177" y="3443438"/>
                  <a:pt x="2137066" y="4300922"/>
                </a:cubicBezTo>
                <a:lnTo>
                  <a:pt x="2288999" y="4363886"/>
                </a:lnTo>
                <a:lnTo>
                  <a:pt x="4102083" y="4363886"/>
                </a:lnTo>
                <a:cubicBezTo>
                  <a:pt x="1376526" y="3462099"/>
                  <a:pt x="359697" y="1818731"/>
                  <a:pt x="63966" y="2343"/>
                </a:cubicBezTo>
                <a:lnTo>
                  <a:pt x="0" y="0"/>
                </a:lnTo>
                <a:close/>
              </a:path>
            </a:pathLst>
          </a:custGeom>
          <a:solidFill>
            <a:srgbClr val="0B68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CEDAD5A-560B-4BC4-AF59-4A5E85A08028}"/>
              </a:ext>
            </a:extLst>
          </p:cNvPr>
          <p:cNvSpPr/>
          <p:nvPr/>
        </p:nvSpPr>
        <p:spPr>
          <a:xfrm flipH="1">
            <a:off x="6233410" y="2494114"/>
            <a:ext cx="4102083" cy="4363886"/>
          </a:xfrm>
          <a:custGeom>
            <a:avLst/>
            <a:gdLst>
              <a:gd name="connsiteX0" fmla="*/ 4102083 w 4102083"/>
              <a:gd name="connsiteY0" fmla="*/ 0 h 4363886"/>
              <a:gd name="connsiteX1" fmla="*/ 4038117 w 4102083"/>
              <a:gd name="connsiteY1" fmla="*/ 2343 h 4363886"/>
              <a:gd name="connsiteX2" fmla="*/ 0 w 4102083"/>
              <a:gd name="connsiteY2" fmla="*/ 4363886 h 4363886"/>
              <a:gd name="connsiteX3" fmla="*/ 1813085 w 4102083"/>
              <a:gd name="connsiteY3" fmla="*/ 4363886 h 4363886"/>
              <a:gd name="connsiteX4" fmla="*/ 1965017 w 4102083"/>
              <a:gd name="connsiteY4" fmla="*/ 4300922 h 4363886"/>
              <a:gd name="connsiteX5" fmla="*/ 4097893 w 4102083"/>
              <a:gd name="connsiteY5" fmla="*/ 122342 h 4363886"/>
              <a:gd name="connsiteX6" fmla="*/ 4102083 w 4102083"/>
              <a:gd name="connsiteY6" fmla="*/ 0 h 43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083" h="4363886">
                <a:moveTo>
                  <a:pt x="4102083" y="0"/>
                </a:moveTo>
                <a:lnTo>
                  <a:pt x="4038117" y="2343"/>
                </a:lnTo>
                <a:cubicBezTo>
                  <a:pt x="3742386" y="1818731"/>
                  <a:pt x="2725557" y="3462099"/>
                  <a:pt x="0" y="4363886"/>
                </a:cubicBezTo>
                <a:lnTo>
                  <a:pt x="1813085" y="4363886"/>
                </a:lnTo>
                <a:lnTo>
                  <a:pt x="1965017" y="4300922"/>
                </a:lnTo>
                <a:cubicBezTo>
                  <a:pt x="3895906" y="3443438"/>
                  <a:pt x="4040168" y="1797744"/>
                  <a:pt x="4097893" y="122342"/>
                </a:cubicBezTo>
                <a:lnTo>
                  <a:pt x="4102083" y="0"/>
                </a:lnTo>
                <a:close/>
              </a:path>
            </a:pathLst>
          </a:custGeom>
          <a:solidFill>
            <a:srgbClr val="FB74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74863-332E-49A8-9E8D-058E20716DE6}"/>
              </a:ext>
            </a:extLst>
          </p:cNvPr>
          <p:cNvSpPr/>
          <p:nvPr/>
        </p:nvSpPr>
        <p:spPr>
          <a:xfrm flipH="1">
            <a:off x="3611585" y="6858000"/>
            <a:ext cx="1537868" cy="29030"/>
          </a:xfrm>
          <a:custGeom>
            <a:avLst/>
            <a:gdLst>
              <a:gd name="connsiteX0" fmla="*/ 1479861 w 1537868"/>
              <a:gd name="connsiteY0" fmla="*/ 0 h 29030"/>
              <a:gd name="connsiteX1" fmla="*/ 0 w 1537868"/>
              <a:gd name="connsiteY1" fmla="*/ 0 h 29030"/>
              <a:gd name="connsiteX2" fmla="*/ 20681 w 1537868"/>
              <a:gd name="connsiteY2" fmla="*/ 29030 h 29030"/>
              <a:gd name="connsiteX3" fmla="*/ 1537868 w 1537868"/>
              <a:gd name="connsiteY3" fmla="*/ 24040 h 29030"/>
              <a:gd name="connsiteX4" fmla="*/ 1479861 w 1537868"/>
              <a:gd name="connsiteY4" fmla="*/ 0 h 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68" h="29030">
                <a:moveTo>
                  <a:pt x="1479861" y="0"/>
                </a:moveTo>
                <a:lnTo>
                  <a:pt x="0" y="0"/>
                </a:lnTo>
                <a:lnTo>
                  <a:pt x="20681" y="29030"/>
                </a:lnTo>
                <a:lnTo>
                  <a:pt x="1537868" y="24040"/>
                </a:lnTo>
                <a:lnTo>
                  <a:pt x="147986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39E609-134A-4285-90AE-8FC743A3791B}"/>
              </a:ext>
            </a:extLst>
          </p:cNvPr>
          <p:cNvSpPr/>
          <p:nvPr/>
        </p:nvSpPr>
        <p:spPr>
          <a:xfrm flipH="1">
            <a:off x="2966545" y="6879918"/>
            <a:ext cx="645041" cy="7112"/>
          </a:xfrm>
          <a:custGeom>
            <a:avLst/>
            <a:gdLst>
              <a:gd name="connsiteX0" fmla="*/ 645041 w 645041"/>
              <a:gd name="connsiteY0" fmla="*/ 0 h 7112"/>
              <a:gd name="connsiteX1" fmla="*/ 0 w 645041"/>
              <a:gd name="connsiteY1" fmla="*/ 2122 h 7112"/>
              <a:gd name="connsiteX2" fmla="*/ 12042 w 645041"/>
              <a:gd name="connsiteY2" fmla="*/ 7112 h 7112"/>
              <a:gd name="connsiteX3" fmla="*/ 645041 w 645041"/>
              <a:gd name="connsiteY3" fmla="*/ 0 h 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041" h="7112">
                <a:moveTo>
                  <a:pt x="645041" y="0"/>
                </a:moveTo>
                <a:lnTo>
                  <a:pt x="0" y="2122"/>
                </a:lnTo>
                <a:lnTo>
                  <a:pt x="12042" y="7112"/>
                </a:lnTo>
                <a:lnTo>
                  <a:pt x="6450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57DF36-F6FF-445A-A2E0-ED3F57DB8062}"/>
              </a:ext>
            </a:extLst>
          </p:cNvPr>
          <p:cNvSpPr txBox="1"/>
          <p:nvPr/>
        </p:nvSpPr>
        <p:spPr>
          <a:xfrm>
            <a:off x="-230683" y="30458"/>
            <a:ext cx="12926692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Calibri Light"/>
                <a:cs typeface="Calibri Light"/>
              </a:rPr>
              <a:t>CHALLENGES FACED BY CORPORATE ABHIMANYU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AFE9AA-F517-43A5-88F2-19BD9F9710E7}"/>
              </a:ext>
            </a:extLst>
          </p:cNvPr>
          <p:cNvSpPr txBox="1"/>
          <p:nvPr/>
        </p:nvSpPr>
        <p:spPr>
          <a:xfrm>
            <a:off x="8603827" y="5385095"/>
            <a:ext cx="217939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Helvetica"/>
                <a:cs typeface="Helvetica"/>
              </a:rPr>
              <a:t>Managing Performance Pressure</a:t>
            </a:r>
            <a:endParaRPr lang="en-US" sz="1400" b="1" dirty="0">
              <a:solidFill>
                <a:srgbClr val="FF0000"/>
              </a:solidFill>
              <a:latin typeface="Helvetica" panose="020B0604020202020204" pitchFamily="34" charset="0"/>
              <a:cs typeface="Helvetic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E6520F-812A-4DF2-92E8-86F75156EE2E}"/>
              </a:ext>
            </a:extLst>
          </p:cNvPr>
          <p:cNvSpPr txBox="1"/>
          <p:nvPr/>
        </p:nvSpPr>
        <p:spPr>
          <a:xfrm>
            <a:off x="7366264" y="4304247"/>
            <a:ext cx="183152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rgbClr val="FB7422"/>
                </a:solidFill>
                <a:latin typeface="Helvetica"/>
                <a:cs typeface="Helvetica"/>
              </a:rPr>
              <a:t>Lack of Mentorship or Guidance</a:t>
            </a:r>
            <a:endParaRPr lang="en-US" sz="1400" b="1" dirty="0">
              <a:solidFill>
                <a:srgbClr val="FB7422"/>
              </a:solidFill>
              <a:latin typeface="Helvetica" panose="020B0604020202020204" pitchFamily="34" charset="0"/>
              <a:cs typeface="Helvetic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E6849A-84AC-42CD-A4CA-85BA54F1E946}"/>
              </a:ext>
            </a:extLst>
          </p:cNvPr>
          <p:cNvSpPr txBox="1"/>
          <p:nvPr/>
        </p:nvSpPr>
        <p:spPr>
          <a:xfrm>
            <a:off x="1258017" y="5272620"/>
            <a:ext cx="227878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solidFill>
                  <a:srgbClr val="0B68A7"/>
                </a:solidFill>
                <a:latin typeface="Helvetica"/>
                <a:cs typeface="Helvetica"/>
              </a:rPr>
              <a:t>Overwhelming Workload and Deadlines</a:t>
            </a:r>
            <a:endParaRPr lang="en-US" sz="1400" b="1" dirty="0">
              <a:solidFill>
                <a:srgbClr val="0B68A7"/>
              </a:solidFill>
              <a:latin typeface="Helvetica" panose="020B0604020202020204" pitchFamily="34" charset="0"/>
              <a:cs typeface="Helvetic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E19542-CCF5-4C84-B06D-D27107521650}"/>
              </a:ext>
            </a:extLst>
          </p:cNvPr>
          <p:cNvSpPr txBox="1"/>
          <p:nvPr/>
        </p:nvSpPr>
        <p:spPr>
          <a:xfrm>
            <a:off x="683109" y="5680446"/>
            <a:ext cx="21745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F48313-D2D3-444D-9664-08E97D443DD1}"/>
              </a:ext>
            </a:extLst>
          </p:cNvPr>
          <p:cNvSpPr txBox="1"/>
          <p:nvPr/>
        </p:nvSpPr>
        <p:spPr>
          <a:xfrm>
            <a:off x="2831265" y="4246577"/>
            <a:ext cx="1831523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 b="1" dirty="0">
                <a:solidFill>
                  <a:srgbClr val="37C19D"/>
                </a:solidFill>
                <a:latin typeface="Helvetica"/>
                <a:cs typeface="Helvetica"/>
              </a:rPr>
              <a:t>Lack of Clear Exit Strategies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130014-43E3-4AC7-8251-6B225C7FC5D4}"/>
              </a:ext>
            </a:extLst>
          </p:cNvPr>
          <p:cNvSpPr txBox="1"/>
          <p:nvPr/>
        </p:nvSpPr>
        <p:spPr>
          <a:xfrm>
            <a:off x="2306053" y="4555012"/>
            <a:ext cx="217451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413039-1F18-41FC-B0FE-91DB235BCFBC}"/>
              </a:ext>
            </a:extLst>
          </p:cNvPr>
          <p:cNvSpPr txBox="1"/>
          <p:nvPr/>
        </p:nvSpPr>
        <p:spPr>
          <a:xfrm>
            <a:off x="6729545" y="3303323"/>
            <a:ext cx="207171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rgbClr val="FFE03A"/>
                </a:solidFill>
                <a:latin typeface="Helvetica"/>
                <a:cs typeface="Helvetica"/>
              </a:rPr>
              <a:t>Balancing</a:t>
            </a:r>
            <a:r>
              <a:rPr lang="en-US" sz="1400" b="1" dirty="0">
                <a:solidFill>
                  <a:srgbClr val="FFE03A"/>
                </a:solidFill>
                <a:latin typeface="Helvetica"/>
                <a:cs typeface="Helvetica"/>
              </a:rPr>
              <a:t> Personal and Professional Life.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39DB9B-FF89-44A8-A42E-58AE71ADACC6}"/>
              </a:ext>
            </a:extLst>
          </p:cNvPr>
          <p:cNvSpPr txBox="1"/>
          <p:nvPr/>
        </p:nvSpPr>
        <p:spPr>
          <a:xfrm>
            <a:off x="3385689" y="3305791"/>
            <a:ext cx="1992300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 b="1" dirty="0">
                <a:solidFill>
                  <a:srgbClr val="BDD948"/>
                </a:solidFill>
                <a:latin typeface="Helvetica" panose="020B0604020202020204" pitchFamily="34" charset="0"/>
              </a:rPr>
              <a:t>Navigating Complex Corporate Structures</a:t>
            </a:r>
          </a:p>
          <a:p>
            <a:pPr algn="r"/>
            <a:endParaRPr lang="en-US" sz="1200" dirty="0">
              <a:solidFill>
                <a:schemeClr val="bg1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540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bg1">
                <a:lumMod val="95000"/>
              </a:schemeClr>
            </a:gs>
            <a:gs pos="38000">
              <a:schemeClr val="bg1"/>
            </a:gs>
            <a:gs pos="177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3ACF1746-675B-457B-9155-D3DAFDD02074}"/>
              </a:ext>
            </a:extLst>
          </p:cNvPr>
          <p:cNvSpPr/>
          <p:nvPr/>
        </p:nvSpPr>
        <p:spPr>
          <a:xfrm>
            <a:off x="1255962" y="3896984"/>
            <a:ext cx="9405257" cy="46623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787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8345F744-999C-4D36-8C79-059714F43CB8}"/>
              </a:ext>
            </a:extLst>
          </p:cNvPr>
          <p:cNvSpPr/>
          <p:nvPr/>
        </p:nvSpPr>
        <p:spPr>
          <a:xfrm>
            <a:off x="5613848" y="797588"/>
            <a:ext cx="992290" cy="191600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2626F0-B7A1-499C-913E-B5BE67CB1501}"/>
              </a:ext>
            </a:extLst>
          </p:cNvPr>
          <p:cNvGrpSpPr/>
          <p:nvPr/>
        </p:nvGrpSpPr>
        <p:grpSpPr>
          <a:xfrm>
            <a:off x="3596143" y="-94586"/>
            <a:ext cx="5007427" cy="5007427"/>
            <a:chOff x="2801257" y="134257"/>
            <a:chExt cx="6589487" cy="6589487"/>
          </a:xfrm>
          <a:scene3d>
            <a:camera prst="perspectiveRelaxedModerately">
              <a:rot lat="17109404" lon="10799999" rev="10799999"/>
            </a:camera>
            <a:lightRig rig="threePt" dir="t"/>
          </a:scene3d>
        </p:grpSpPr>
        <p:sp>
          <p:nvSpPr>
            <p:cNvPr id="72" name="Circle: Hollow 71">
              <a:extLst>
                <a:ext uri="{FF2B5EF4-FFF2-40B4-BE49-F238E27FC236}">
                  <a16:creationId xmlns:a16="http://schemas.microsoft.com/office/drawing/2014/main" id="{F0557EAD-04A3-4018-A6C0-63B6E4086C3B}"/>
                </a:ext>
              </a:extLst>
            </p:cNvPr>
            <p:cNvSpPr/>
            <p:nvPr/>
          </p:nvSpPr>
          <p:spPr>
            <a:xfrm>
              <a:off x="4273020" y="1606020"/>
              <a:ext cx="3645959" cy="3645959"/>
            </a:xfrm>
            <a:prstGeom prst="donut">
              <a:avLst>
                <a:gd name="adj" fmla="val 15367"/>
              </a:avLst>
            </a:prstGeom>
            <a:solidFill>
              <a:srgbClr val="FF0000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238B2E85-8B00-46F5-B609-25097055F8C2}"/>
                </a:ext>
              </a:extLst>
            </p:cNvPr>
            <p:cNvSpPr/>
            <p:nvPr/>
          </p:nvSpPr>
          <p:spPr>
            <a:xfrm>
              <a:off x="4774757" y="2107757"/>
              <a:ext cx="2642485" cy="2642485"/>
            </a:xfrm>
            <a:prstGeom prst="donut">
              <a:avLst>
                <a:gd name="adj" fmla="val 21772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92740FB-7CF7-4C11-B78D-6BC2023AFFA8}"/>
                </a:ext>
              </a:extLst>
            </p:cNvPr>
            <p:cNvSpPr/>
            <p:nvPr/>
          </p:nvSpPr>
          <p:spPr>
            <a:xfrm>
              <a:off x="5109028" y="2442028"/>
              <a:ext cx="1973944" cy="1973944"/>
            </a:xfrm>
            <a:prstGeom prst="donut">
              <a:avLst>
                <a:gd name="adj" fmla="val 22059"/>
              </a:avLst>
            </a:prstGeom>
            <a:solidFill>
              <a:srgbClr val="FF0000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00AD7F3F-5935-4C97-9E05-04035BCA0127}"/>
                </a:ext>
              </a:extLst>
            </p:cNvPr>
            <p:cNvSpPr/>
            <p:nvPr/>
          </p:nvSpPr>
          <p:spPr>
            <a:xfrm>
              <a:off x="3754558" y="1087558"/>
              <a:ext cx="4682884" cy="4682884"/>
            </a:xfrm>
            <a:prstGeom prst="donut">
              <a:avLst>
                <a:gd name="adj" fmla="val 12503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AFBCF8BC-3803-442F-A0D0-BF308D1D4225}"/>
                </a:ext>
              </a:extLst>
            </p:cNvPr>
            <p:cNvSpPr/>
            <p:nvPr/>
          </p:nvSpPr>
          <p:spPr>
            <a:xfrm>
              <a:off x="3269545" y="602545"/>
              <a:ext cx="5652909" cy="5652909"/>
            </a:xfrm>
            <a:prstGeom prst="donut">
              <a:avLst>
                <a:gd name="adj" fmla="val 9839"/>
              </a:avLst>
            </a:prstGeom>
            <a:solidFill>
              <a:srgbClr val="FF0000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8FD1F53C-6FD8-4B32-B924-BF69DEB1A4F0}"/>
                </a:ext>
              </a:extLst>
            </p:cNvPr>
            <p:cNvSpPr/>
            <p:nvPr/>
          </p:nvSpPr>
          <p:spPr>
            <a:xfrm>
              <a:off x="2801257" y="134257"/>
              <a:ext cx="6589486" cy="6589486"/>
            </a:xfrm>
            <a:prstGeom prst="donut">
              <a:avLst>
                <a:gd name="adj" fmla="val 8316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E08A37AB-4872-4711-846A-FB939BF8654D}"/>
                </a:ext>
              </a:extLst>
            </p:cNvPr>
            <p:cNvSpPr/>
            <p:nvPr/>
          </p:nvSpPr>
          <p:spPr>
            <a:xfrm>
              <a:off x="2801258" y="134258"/>
              <a:ext cx="6589486" cy="6589486"/>
            </a:xfrm>
            <a:prstGeom prst="donut">
              <a:avLst>
                <a:gd name="adj" fmla="val 9282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C2758C-5225-4DD5-A815-0845C0FEF14A}"/>
              </a:ext>
            </a:extLst>
          </p:cNvPr>
          <p:cNvSpPr/>
          <p:nvPr/>
        </p:nvSpPr>
        <p:spPr>
          <a:xfrm flipH="1">
            <a:off x="6135687" y="2490802"/>
            <a:ext cx="2386721" cy="4367199"/>
          </a:xfrm>
          <a:custGeom>
            <a:avLst/>
            <a:gdLst>
              <a:gd name="connsiteX0" fmla="*/ 2379428 w 2386721"/>
              <a:gd name="connsiteY0" fmla="*/ 0 h 4367199"/>
              <a:gd name="connsiteX1" fmla="*/ 2288998 w 2386721"/>
              <a:gd name="connsiteY1" fmla="*/ 3313 h 4367199"/>
              <a:gd name="connsiteX2" fmla="*/ 2284808 w 2386721"/>
              <a:gd name="connsiteY2" fmla="*/ 125655 h 4367199"/>
              <a:gd name="connsiteX3" fmla="*/ 151932 w 2386721"/>
              <a:gd name="connsiteY3" fmla="*/ 4304235 h 4367199"/>
              <a:gd name="connsiteX4" fmla="*/ 0 w 2386721"/>
              <a:gd name="connsiteY4" fmla="*/ 4367199 h 4367199"/>
              <a:gd name="connsiteX5" fmla="*/ 1528515 w 2386721"/>
              <a:gd name="connsiteY5" fmla="*/ 4367199 h 4367199"/>
              <a:gd name="connsiteX6" fmla="*/ 1665028 w 2386721"/>
              <a:gd name="connsiteY6" fmla="*/ 4175577 h 4367199"/>
              <a:gd name="connsiteX7" fmla="*/ 2386721 w 2386721"/>
              <a:gd name="connsiteY7" fmla="*/ 619112 h 4367199"/>
              <a:gd name="connsiteX8" fmla="*/ 2379428 w 2386721"/>
              <a:gd name="connsiteY8" fmla="*/ 0 h 43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6721" h="4367199">
                <a:moveTo>
                  <a:pt x="2379428" y="0"/>
                </a:moveTo>
                <a:lnTo>
                  <a:pt x="2288998" y="3313"/>
                </a:lnTo>
                <a:lnTo>
                  <a:pt x="2284808" y="125655"/>
                </a:lnTo>
                <a:cubicBezTo>
                  <a:pt x="2227083" y="1801057"/>
                  <a:pt x="2082821" y="3446751"/>
                  <a:pt x="151932" y="4304235"/>
                </a:cubicBezTo>
                <a:lnTo>
                  <a:pt x="0" y="4367199"/>
                </a:lnTo>
                <a:lnTo>
                  <a:pt x="1528515" y="4367199"/>
                </a:lnTo>
                <a:lnTo>
                  <a:pt x="1665028" y="4175577"/>
                </a:lnTo>
                <a:cubicBezTo>
                  <a:pt x="2239172" y="3272217"/>
                  <a:pt x="2380692" y="1931086"/>
                  <a:pt x="2386721" y="619112"/>
                </a:cubicBezTo>
                <a:lnTo>
                  <a:pt x="2379428" y="0"/>
                </a:lnTo>
                <a:close/>
              </a:path>
            </a:pathLst>
          </a:custGeom>
          <a:gradFill flip="none" rotWithShape="1">
            <a:gsLst>
              <a:gs pos="0">
                <a:srgbClr val="123756"/>
              </a:gs>
              <a:gs pos="100000">
                <a:srgbClr val="277AB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C36B70A-1F37-4F31-B507-E57E2421CFDB}"/>
              </a:ext>
            </a:extLst>
          </p:cNvPr>
          <p:cNvSpPr/>
          <p:nvPr/>
        </p:nvSpPr>
        <p:spPr>
          <a:xfrm flipH="1">
            <a:off x="3669593" y="2492198"/>
            <a:ext cx="2348407" cy="4365802"/>
          </a:xfrm>
          <a:custGeom>
            <a:avLst/>
            <a:gdLst>
              <a:gd name="connsiteX0" fmla="*/ 7106 w 2348407"/>
              <a:gd name="connsiteY0" fmla="*/ 0 h 4365802"/>
              <a:gd name="connsiteX1" fmla="*/ 0 w 2348407"/>
              <a:gd name="connsiteY1" fmla="*/ 603201 h 4365802"/>
              <a:gd name="connsiteX2" fmla="*/ 721693 w 2348407"/>
              <a:gd name="connsiteY2" fmla="*/ 4159666 h 4365802"/>
              <a:gd name="connsiteX3" fmla="*/ 868546 w 2348407"/>
              <a:gd name="connsiteY3" fmla="*/ 4365802 h 4365802"/>
              <a:gd name="connsiteX4" fmla="*/ 2348407 w 2348407"/>
              <a:gd name="connsiteY4" fmla="*/ 4365802 h 4365802"/>
              <a:gd name="connsiteX5" fmla="*/ 2196474 w 2348407"/>
              <a:gd name="connsiteY5" fmla="*/ 4302838 h 4365802"/>
              <a:gd name="connsiteX6" fmla="*/ 63598 w 2348407"/>
              <a:gd name="connsiteY6" fmla="*/ 124258 h 4365802"/>
              <a:gd name="connsiteX7" fmla="*/ 59408 w 2348407"/>
              <a:gd name="connsiteY7" fmla="*/ 1916 h 4365802"/>
              <a:gd name="connsiteX8" fmla="*/ 7106 w 2348407"/>
              <a:gd name="connsiteY8" fmla="*/ 0 h 43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8407" h="4365802">
                <a:moveTo>
                  <a:pt x="7106" y="0"/>
                </a:moveTo>
                <a:lnTo>
                  <a:pt x="0" y="603201"/>
                </a:lnTo>
                <a:cubicBezTo>
                  <a:pt x="6029" y="1915175"/>
                  <a:pt x="147549" y="3256306"/>
                  <a:pt x="721693" y="4159666"/>
                </a:cubicBezTo>
                <a:lnTo>
                  <a:pt x="868546" y="4365802"/>
                </a:lnTo>
                <a:lnTo>
                  <a:pt x="2348407" y="4365802"/>
                </a:lnTo>
                <a:lnTo>
                  <a:pt x="2196474" y="4302838"/>
                </a:lnTo>
                <a:cubicBezTo>
                  <a:pt x="265585" y="3445354"/>
                  <a:pt x="121323" y="1799660"/>
                  <a:pt x="63598" y="124258"/>
                </a:cubicBezTo>
                <a:lnTo>
                  <a:pt x="59408" y="1916"/>
                </a:lnTo>
                <a:lnTo>
                  <a:pt x="7106" y="0"/>
                </a:lnTo>
                <a:close/>
              </a:path>
            </a:pathLst>
          </a:custGeom>
          <a:gradFill>
            <a:gsLst>
              <a:gs pos="0">
                <a:srgbClr val="E68900"/>
              </a:gs>
              <a:gs pos="96000">
                <a:srgbClr val="F6D55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EA1985-00B5-472E-8F8C-7E09C0357902}"/>
              </a:ext>
            </a:extLst>
          </p:cNvPr>
          <p:cNvSpPr/>
          <p:nvPr/>
        </p:nvSpPr>
        <p:spPr>
          <a:xfrm flipH="1">
            <a:off x="5149452" y="2489080"/>
            <a:ext cx="1844440" cy="4368920"/>
          </a:xfrm>
          <a:custGeom>
            <a:avLst/>
            <a:gdLst>
              <a:gd name="connsiteX0" fmla="*/ 897891 w 1844440"/>
              <a:gd name="connsiteY0" fmla="*/ 0 h 4368920"/>
              <a:gd name="connsiteX1" fmla="*/ 850913 w 1844440"/>
              <a:gd name="connsiteY1" fmla="*/ 1721 h 4368920"/>
              <a:gd name="connsiteX2" fmla="*/ 858206 w 1844440"/>
              <a:gd name="connsiteY2" fmla="*/ 620833 h 4368920"/>
              <a:gd name="connsiteX3" fmla="*/ 136513 w 1844440"/>
              <a:gd name="connsiteY3" fmla="*/ 4177298 h 4368920"/>
              <a:gd name="connsiteX4" fmla="*/ 0 w 1844440"/>
              <a:gd name="connsiteY4" fmla="*/ 4368920 h 4368920"/>
              <a:gd name="connsiteX5" fmla="*/ 897891 w 1844440"/>
              <a:gd name="connsiteY5" fmla="*/ 4368920 h 4368920"/>
              <a:gd name="connsiteX6" fmla="*/ 897894 w 1844440"/>
              <a:gd name="connsiteY6" fmla="*/ 0 h 4368920"/>
              <a:gd name="connsiteX7" fmla="*/ 897894 w 1844440"/>
              <a:gd name="connsiteY7" fmla="*/ 4368920 h 4368920"/>
              <a:gd name="connsiteX8" fmla="*/ 1844440 w 1844440"/>
              <a:gd name="connsiteY8" fmla="*/ 4368920 h 4368920"/>
              <a:gd name="connsiteX9" fmla="*/ 1697587 w 1844440"/>
              <a:gd name="connsiteY9" fmla="*/ 4162784 h 4368920"/>
              <a:gd name="connsiteX10" fmla="*/ 975894 w 1844440"/>
              <a:gd name="connsiteY10" fmla="*/ 606319 h 4368920"/>
              <a:gd name="connsiteX11" fmla="*/ 983000 w 1844440"/>
              <a:gd name="connsiteY11" fmla="*/ 3118 h 436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4440" h="4368920">
                <a:moveTo>
                  <a:pt x="897891" y="0"/>
                </a:moveTo>
                <a:lnTo>
                  <a:pt x="850913" y="1721"/>
                </a:lnTo>
                <a:lnTo>
                  <a:pt x="858206" y="620833"/>
                </a:lnTo>
                <a:cubicBezTo>
                  <a:pt x="852177" y="1932807"/>
                  <a:pt x="710657" y="3273938"/>
                  <a:pt x="136513" y="4177298"/>
                </a:cubicBezTo>
                <a:lnTo>
                  <a:pt x="0" y="4368920"/>
                </a:lnTo>
                <a:lnTo>
                  <a:pt x="897891" y="4368920"/>
                </a:lnTo>
                <a:close/>
                <a:moveTo>
                  <a:pt x="897894" y="0"/>
                </a:moveTo>
                <a:lnTo>
                  <a:pt x="897894" y="4368920"/>
                </a:lnTo>
                <a:lnTo>
                  <a:pt x="1844440" y="4368920"/>
                </a:lnTo>
                <a:lnTo>
                  <a:pt x="1697587" y="4162784"/>
                </a:lnTo>
                <a:cubicBezTo>
                  <a:pt x="1123443" y="3259424"/>
                  <a:pt x="981923" y="1918293"/>
                  <a:pt x="975894" y="606319"/>
                </a:cubicBezTo>
                <a:lnTo>
                  <a:pt x="983000" y="3118"/>
                </a:lnTo>
                <a:close/>
              </a:path>
            </a:pathLst>
          </a:custGeom>
          <a:gradFill flip="none" rotWithShape="1">
            <a:gsLst>
              <a:gs pos="0">
                <a:srgbClr val="00602B"/>
              </a:gs>
              <a:gs pos="91000">
                <a:srgbClr val="92D05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14CFAE-707C-4B5E-93C1-3CFDF312441A}"/>
              </a:ext>
            </a:extLst>
          </p:cNvPr>
          <p:cNvSpPr/>
          <p:nvPr/>
        </p:nvSpPr>
        <p:spPr>
          <a:xfrm flipH="1">
            <a:off x="1856509" y="2494114"/>
            <a:ext cx="4102083" cy="4363886"/>
          </a:xfrm>
          <a:custGeom>
            <a:avLst/>
            <a:gdLst>
              <a:gd name="connsiteX0" fmla="*/ 0 w 4102083"/>
              <a:gd name="connsiteY0" fmla="*/ 0 h 4363886"/>
              <a:gd name="connsiteX1" fmla="*/ 4190 w 4102083"/>
              <a:gd name="connsiteY1" fmla="*/ 122342 h 4363886"/>
              <a:gd name="connsiteX2" fmla="*/ 2137066 w 4102083"/>
              <a:gd name="connsiteY2" fmla="*/ 4300922 h 4363886"/>
              <a:gd name="connsiteX3" fmla="*/ 2288999 w 4102083"/>
              <a:gd name="connsiteY3" fmla="*/ 4363886 h 4363886"/>
              <a:gd name="connsiteX4" fmla="*/ 4102083 w 4102083"/>
              <a:gd name="connsiteY4" fmla="*/ 4363886 h 4363886"/>
              <a:gd name="connsiteX5" fmla="*/ 63966 w 4102083"/>
              <a:gd name="connsiteY5" fmla="*/ 2343 h 4363886"/>
              <a:gd name="connsiteX6" fmla="*/ 0 w 4102083"/>
              <a:gd name="connsiteY6" fmla="*/ 0 h 43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083" h="4363886">
                <a:moveTo>
                  <a:pt x="0" y="0"/>
                </a:moveTo>
                <a:lnTo>
                  <a:pt x="4190" y="122342"/>
                </a:lnTo>
                <a:cubicBezTo>
                  <a:pt x="61915" y="1797744"/>
                  <a:pt x="206177" y="3443438"/>
                  <a:pt x="2137066" y="4300922"/>
                </a:cubicBezTo>
                <a:lnTo>
                  <a:pt x="2288999" y="4363886"/>
                </a:lnTo>
                <a:lnTo>
                  <a:pt x="4102083" y="4363886"/>
                </a:lnTo>
                <a:cubicBezTo>
                  <a:pt x="1376526" y="3462099"/>
                  <a:pt x="359697" y="1818731"/>
                  <a:pt x="63966" y="2343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1E0C"/>
              </a:gs>
              <a:gs pos="96000">
                <a:srgbClr val="ED55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CEDAD5A-560B-4BC4-AF59-4A5E85A08028}"/>
              </a:ext>
            </a:extLst>
          </p:cNvPr>
          <p:cNvSpPr/>
          <p:nvPr/>
        </p:nvSpPr>
        <p:spPr>
          <a:xfrm flipH="1">
            <a:off x="6233410" y="2494114"/>
            <a:ext cx="4102083" cy="4363886"/>
          </a:xfrm>
          <a:custGeom>
            <a:avLst/>
            <a:gdLst>
              <a:gd name="connsiteX0" fmla="*/ 4102083 w 4102083"/>
              <a:gd name="connsiteY0" fmla="*/ 0 h 4363886"/>
              <a:gd name="connsiteX1" fmla="*/ 4038117 w 4102083"/>
              <a:gd name="connsiteY1" fmla="*/ 2343 h 4363886"/>
              <a:gd name="connsiteX2" fmla="*/ 0 w 4102083"/>
              <a:gd name="connsiteY2" fmla="*/ 4363886 h 4363886"/>
              <a:gd name="connsiteX3" fmla="*/ 1813085 w 4102083"/>
              <a:gd name="connsiteY3" fmla="*/ 4363886 h 4363886"/>
              <a:gd name="connsiteX4" fmla="*/ 1965017 w 4102083"/>
              <a:gd name="connsiteY4" fmla="*/ 4300922 h 4363886"/>
              <a:gd name="connsiteX5" fmla="*/ 4097893 w 4102083"/>
              <a:gd name="connsiteY5" fmla="*/ 122342 h 4363886"/>
              <a:gd name="connsiteX6" fmla="*/ 4102083 w 4102083"/>
              <a:gd name="connsiteY6" fmla="*/ 0 h 43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083" h="4363886">
                <a:moveTo>
                  <a:pt x="4102083" y="0"/>
                </a:moveTo>
                <a:lnTo>
                  <a:pt x="4038117" y="2343"/>
                </a:lnTo>
                <a:cubicBezTo>
                  <a:pt x="3742386" y="1818731"/>
                  <a:pt x="2725557" y="3462099"/>
                  <a:pt x="0" y="4363886"/>
                </a:cubicBezTo>
                <a:lnTo>
                  <a:pt x="1813085" y="4363886"/>
                </a:lnTo>
                <a:lnTo>
                  <a:pt x="1965017" y="4300922"/>
                </a:lnTo>
                <a:cubicBezTo>
                  <a:pt x="3895906" y="3443438"/>
                  <a:pt x="4040168" y="1797744"/>
                  <a:pt x="4097893" y="122342"/>
                </a:cubicBezTo>
                <a:lnTo>
                  <a:pt x="4102083" y="0"/>
                </a:lnTo>
                <a:close/>
              </a:path>
            </a:pathLst>
          </a:custGeom>
          <a:gradFill flip="none" rotWithShape="1">
            <a:gsLst>
              <a:gs pos="0">
                <a:srgbClr val="1E517C"/>
              </a:gs>
              <a:gs pos="100000">
                <a:srgbClr val="102A4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74863-332E-49A8-9E8D-058E20716DE6}"/>
              </a:ext>
            </a:extLst>
          </p:cNvPr>
          <p:cNvSpPr/>
          <p:nvPr/>
        </p:nvSpPr>
        <p:spPr>
          <a:xfrm flipH="1">
            <a:off x="3611585" y="6858000"/>
            <a:ext cx="1537868" cy="29030"/>
          </a:xfrm>
          <a:custGeom>
            <a:avLst/>
            <a:gdLst>
              <a:gd name="connsiteX0" fmla="*/ 1479861 w 1537868"/>
              <a:gd name="connsiteY0" fmla="*/ 0 h 29030"/>
              <a:gd name="connsiteX1" fmla="*/ 0 w 1537868"/>
              <a:gd name="connsiteY1" fmla="*/ 0 h 29030"/>
              <a:gd name="connsiteX2" fmla="*/ 20681 w 1537868"/>
              <a:gd name="connsiteY2" fmla="*/ 29030 h 29030"/>
              <a:gd name="connsiteX3" fmla="*/ 1537868 w 1537868"/>
              <a:gd name="connsiteY3" fmla="*/ 24040 h 29030"/>
              <a:gd name="connsiteX4" fmla="*/ 1479861 w 1537868"/>
              <a:gd name="connsiteY4" fmla="*/ 0 h 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68" h="29030">
                <a:moveTo>
                  <a:pt x="1479861" y="0"/>
                </a:moveTo>
                <a:lnTo>
                  <a:pt x="0" y="0"/>
                </a:lnTo>
                <a:lnTo>
                  <a:pt x="20681" y="29030"/>
                </a:lnTo>
                <a:lnTo>
                  <a:pt x="1537868" y="24040"/>
                </a:lnTo>
                <a:lnTo>
                  <a:pt x="147986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39E609-134A-4285-90AE-8FC743A3791B}"/>
              </a:ext>
            </a:extLst>
          </p:cNvPr>
          <p:cNvSpPr/>
          <p:nvPr/>
        </p:nvSpPr>
        <p:spPr>
          <a:xfrm flipH="1">
            <a:off x="2966545" y="6879918"/>
            <a:ext cx="645041" cy="7112"/>
          </a:xfrm>
          <a:custGeom>
            <a:avLst/>
            <a:gdLst>
              <a:gd name="connsiteX0" fmla="*/ 645041 w 645041"/>
              <a:gd name="connsiteY0" fmla="*/ 0 h 7112"/>
              <a:gd name="connsiteX1" fmla="*/ 0 w 645041"/>
              <a:gd name="connsiteY1" fmla="*/ 2122 h 7112"/>
              <a:gd name="connsiteX2" fmla="*/ 12042 w 645041"/>
              <a:gd name="connsiteY2" fmla="*/ 7112 h 7112"/>
              <a:gd name="connsiteX3" fmla="*/ 645041 w 645041"/>
              <a:gd name="connsiteY3" fmla="*/ 0 h 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041" h="7112">
                <a:moveTo>
                  <a:pt x="645041" y="0"/>
                </a:moveTo>
                <a:lnTo>
                  <a:pt x="0" y="2122"/>
                </a:lnTo>
                <a:lnTo>
                  <a:pt x="12042" y="7112"/>
                </a:lnTo>
                <a:lnTo>
                  <a:pt x="6450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57DF36-F6FF-445A-A2E0-ED3F57DB8062}"/>
              </a:ext>
            </a:extLst>
          </p:cNvPr>
          <p:cNvSpPr txBox="1"/>
          <p:nvPr/>
        </p:nvSpPr>
        <p:spPr>
          <a:xfrm>
            <a:off x="3629012" y="22175"/>
            <a:ext cx="4933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BUSINESS TARGET</a:t>
            </a:r>
          </a:p>
        </p:txBody>
      </p:sp>
      <p:pic>
        <p:nvPicPr>
          <p:cNvPr id="84" name="Graphic 83" descr="Brain in head">
            <a:extLst>
              <a:ext uri="{FF2B5EF4-FFF2-40B4-BE49-F238E27FC236}">
                <a16:creationId xmlns:a16="http://schemas.microsoft.com/office/drawing/2014/main" id="{21804548-8282-4DCB-9BDE-83C868A91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6767" y="6061159"/>
            <a:ext cx="640109" cy="6401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6" name="Graphic 85" descr="Chess pieces">
            <a:extLst>
              <a:ext uri="{FF2B5EF4-FFF2-40B4-BE49-F238E27FC236}">
                <a16:creationId xmlns:a16="http://schemas.microsoft.com/office/drawing/2014/main" id="{DDA1E706-B98F-48F3-A036-CE4583B92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2160" y="6061159"/>
            <a:ext cx="654861" cy="65486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88" name="Graphic 87" descr="Marketing">
            <a:extLst>
              <a:ext uri="{FF2B5EF4-FFF2-40B4-BE49-F238E27FC236}">
                <a16:creationId xmlns:a16="http://schemas.microsoft.com/office/drawing/2014/main" id="{0F067D0C-B7F6-42C5-B81B-164BB4ADD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6010" y="6118076"/>
            <a:ext cx="645516" cy="64551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90" name="Graphic 89" descr="Plant">
            <a:extLst>
              <a:ext uri="{FF2B5EF4-FFF2-40B4-BE49-F238E27FC236}">
                <a16:creationId xmlns:a16="http://schemas.microsoft.com/office/drawing/2014/main" id="{01902C0B-D8E5-4424-A618-AE2B816B42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77838" y="6034043"/>
            <a:ext cx="667225" cy="66722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92" name="Graphic 91" descr="Trophy">
            <a:extLst>
              <a:ext uri="{FF2B5EF4-FFF2-40B4-BE49-F238E27FC236}">
                <a16:creationId xmlns:a16="http://schemas.microsoft.com/office/drawing/2014/main" id="{FA50B596-91C8-42BE-B476-687E3EA044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78469" y="6152165"/>
            <a:ext cx="563855" cy="563855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839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chemeClr val="bg1">
                <a:lumMod val="95000"/>
              </a:schemeClr>
            </a:gs>
            <a:gs pos="38000">
              <a:schemeClr val="bg1"/>
            </a:gs>
            <a:gs pos="177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Oval 81">
            <a:extLst>
              <a:ext uri="{FF2B5EF4-FFF2-40B4-BE49-F238E27FC236}">
                <a16:creationId xmlns:a16="http://schemas.microsoft.com/office/drawing/2014/main" id="{3ACF1746-675B-457B-9155-D3DAFDD02074}"/>
              </a:ext>
            </a:extLst>
          </p:cNvPr>
          <p:cNvSpPr/>
          <p:nvPr/>
        </p:nvSpPr>
        <p:spPr>
          <a:xfrm>
            <a:off x="1255962" y="3896984"/>
            <a:ext cx="9405257" cy="466235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787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8345F744-999C-4D36-8C79-059714F43CB8}"/>
              </a:ext>
            </a:extLst>
          </p:cNvPr>
          <p:cNvSpPr/>
          <p:nvPr/>
        </p:nvSpPr>
        <p:spPr>
          <a:xfrm>
            <a:off x="5613848" y="797588"/>
            <a:ext cx="992290" cy="191600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2626F0-B7A1-499C-913E-B5BE67CB1501}"/>
              </a:ext>
            </a:extLst>
          </p:cNvPr>
          <p:cNvGrpSpPr/>
          <p:nvPr/>
        </p:nvGrpSpPr>
        <p:grpSpPr>
          <a:xfrm>
            <a:off x="3596143" y="-94586"/>
            <a:ext cx="5007427" cy="5007427"/>
            <a:chOff x="2801257" y="134257"/>
            <a:chExt cx="6589487" cy="6589487"/>
          </a:xfrm>
          <a:scene3d>
            <a:camera prst="perspectiveRelaxedModerately">
              <a:rot lat="17109404" lon="10799999" rev="10799999"/>
            </a:camera>
            <a:lightRig rig="threePt" dir="t"/>
          </a:scene3d>
        </p:grpSpPr>
        <p:sp>
          <p:nvSpPr>
            <p:cNvPr id="72" name="Circle: Hollow 71">
              <a:extLst>
                <a:ext uri="{FF2B5EF4-FFF2-40B4-BE49-F238E27FC236}">
                  <a16:creationId xmlns:a16="http://schemas.microsoft.com/office/drawing/2014/main" id="{F0557EAD-04A3-4018-A6C0-63B6E4086C3B}"/>
                </a:ext>
              </a:extLst>
            </p:cNvPr>
            <p:cNvSpPr/>
            <p:nvPr/>
          </p:nvSpPr>
          <p:spPr>
            <a:xfrm>
              <a:off x="4273020" y="1606020"/>
              <a:ext cx="3645959" cy="3645959"/>
            </a:xfrm>
            <a:prstGeom prst="donut">
              <a:avLst>
                <a:gd name="adj" fmla="val 15367"/>
              </a:avLst>
            </a:prstGeom>
            <a:solidFill>
              <a:srgbClr val="FF0000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238B2E85-8B00-46F5-B609-25097055F8C2}"/>
                </a:ext>
              </a:extLst>
            </p:cNvPr>
            <p:cNvSpPr/>
            <p:nvPr/>
          </p:nvSpPr>
          <p:spPr>
            <a:xfrm>
              <a:off x="4774757" y="2107757"/>
              <a:ext cx="2642485" cy="2642485"/>
            </a:xfrm>
            <a:prstGeom prst="donut">
              <a:avLst>
                <a:gd name="adj" fmla="val 21772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92740FB-7CF7-4C11-B78D-6BC2023AFFA8}"/>
                </a:ext>
              </a:extLst>
            </p:cNvPr>
            <p:cNvSpPr/>
            <p:nvPr/>
          </p:nvSpPr>
          <p:spPr>
            <a:xfrm>
              <a:off x="5109028" y="2442028"/>
              <a:ext cx="1973944" cy="1973944"/>
            </a:xfrm>
            <a:prstGeom prst="donut">
              <a:avLst>
                <a:gd name="adj" fmla="val 22059"/>
              </a:avLst>
            </a:prstGeom>
            <a:solidFill>
              <a:srgbClr val="FF0000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00AD7F3F-5935-4C97-9E05-04035BCA0127}"/>
                </a:ext>
              </a:extLst>
            </p:cNvPr>
            <p:cNvSpPr/>
            <p:nvPr/>
          </p:nvSpPr>
          <p:spPr>
            <a:xfrm>
              <a:off x="3754558" y="1087558"/>
              <a:ext cx="4682884" cy="4682884"/>
            </a:xfrm>
            <a:prstGeom prst="donut">
              <a:avLst>
                <a:gd name="adj" fmla="val 12503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AFBCF8BC-3803-442F-A0D0-BF308D1D4225}"/>
                </a:ext>
              </a:extLst>
            </p:cNvPr>
            <p:cNvSpPr/>
            <p:nvPr/>
          </p:nvSpPr>
          <p:spPr>
            <a:xfrm>
              <a:off x="3269545" y="602545"/>
              <a:ext cx="5652909" cy="5652909"/>
            </a:xfrm>
            <a:prstGeom prst="donut">
              <a:avLst>
                <a:gd name="adj" fmla="val 9839"/>
              </a:avLst>
            </a:prstGeom>
            <a:solidFill>
              <a:srgbClr val="FF0000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8FD1F53C-6FD8-4B32-B924-BF69DEB1A4F0}"/>
                </a:ext>
              </a:extLst>
            </p:cNvPr>
            <p:cNvSpPr/>
            <p:nvPr/>
          </p:nvSpPr>
          <p:spPr>
            <a:xfrm>
              <a:off x="2801257" y="134257"/>
              <a:ext cx="6589486" cy="6589486"/>
            </a:xfrm>
            <a:prstGeom prst="donut">
              <a:avLst>
                <a:gd name="adj" fmla="val 8316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E08A37AB-4872-4711-846A-FB939BF8654D}"/>
                </a:ext>
              </a:extLst>
            </p:cNvPr>
            <p:cNvSpPr/>
            <p:nvPr/>
          </p:nvSpPr>
          <p:spPr>
            <a:xfrm>
              <a:off x="2801258" y="134258"/>
              <a:ext cx="6589486" cy="6589486"/>
            </a:xfrm>
            <a:prstGeom prst="donut">
              <a:avLst>
                <a:gd name="adj" fmla="val 9282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C2758C-5225-4DD5-A815-0845C0FEF14A}"/>
              </a:ext>
            </a:extLst>
          </p:cNvPr>
          <p:cNvSpPr/>
          <p:nvPr/>
        </p:nvSpPr>
        <p:spPr>
          <a:xfrm flipH="1">
            <a:off x="6135687" y="2490802"/>
            <a:ext cx="2386721" cy="4367199"/>
          </a:xfrm>
          <a:custGeom>
            <a:avLst/>
            <a:gdLst>
              <a:gd name="connsiteX0" fmla="*/ 2379428 w 2386721"/>
              <a:gd name="connsiteY0" fmla="*/ 0 h 4367199"/>
              <a:gd name="connsiteX1" fmla="*/ 2288998 w 2386721"/>
              <a:gd name="connsiteY1" fmla="*/ 3313 h 4367199"/>
              <a:gd name="connsiteX2" fmla="*/ 2284808 w 2386721"/>
              <a:gd name="connsiteY2" fmla="*/ 125655 h 4367199"/>
              <a:gd name="connsiteX3" fmla="*/ 151932 w 2386721"/>
              <a:gd name="connsiteY3" fmla="*/ 4304235 h 4367199"/>
              <a:gd name="connsiteX4" fmla="*/ 0 w 2386721"/>
              <a:gd name="connsiteY4" fmla="*/ 4367199 h 4367199"/>
              <a:gd name="connsiteX5" fmla="*/ 1528515 w 2386721"/>
              <a:gd name="connsiteY5" fmla="*/ 4367199 h 4367199"/>
              <a:gd name="connsiteX6" fmla="*/ 1665028 w 2386721"/>
              <a:gd name="connsiteY6" fmla="*/ 4175577 h 4367199"/>
              <a:gd name="connsiteX7" fmla="*/ 2386721 w 2386721"/>
              <a:gd name="connsiteY7" fmla="*/ 619112 h 4367199"/>
              <a:gd name="connsiteX8" fmla="*/ 2379428 w 2386721"/>
              <a:gd name="connsiteY8" fmla="*/ 0 h 43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6721" h="4367199">
                <a:moveTo>
                  <a:pt x="2379428" y="0"/>
                </a:moveTo>
                <a:lnTo>
                  <a:pt x="2288998" y="3313"/>
                </a:lnTo>
                <a:lnTo>
                  <a:pt x="2284808" y="125655"/>
                </a:lnTo>
                <a:cubicBezTo>
                  <a:pt x="2227083" y="1801057"/>
                  <a:pt x="2082821" y="3446751"/>
                  <a:pt x="151932" y="4304235"/>
                </a:cubicBezTo>
                <a:lnTo>
                  <a:pt x="0" y="4367199"/>
                </a:lnTo>
                <a:lnTo>
                  <a:pt x="1528515" y="4367199"/>
                </a:lnTo>
                <a:lnTo>
                  <a:pt x="1665028" y="4175577"/>
                </a:lnTo>
                <a:cubicBezTo>
                  <a:pt x="2239172" y="3272217"/>
                  <a:pt x="2380692" y="1931086"/>
                  <a:pt x="2386721" y="619112"/>
                </a:cubicBezTo>
                <a:lnTo>
                  <a:pt x="2379428" y="0"/>
                </a:lnTo>
                <a:close/>
              </a:path>
            </a:pathLst>
          </a:custGeom>
          <a:gradFill flip="none" rotWithShape="1">
            <a:gsLst>
              <a:gs pos="0">
                <a:srgbClr val="123756"/>
              </a:gs>
              <a:gs pos="100000">
                <a:srgbClr val="277AB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C36B70A-1F37-4F31-B507-E57E2421CFDB}"/>
              </a:ext>
            </a:extLst>
          </p:cNvPr>
          <p:cNvSpPr/>
          <p:nvPr/>
        </p:nvSpPr>
        <p:spPr>
          <a:xfrm flipH="1">
            <a:off x="3669593" y="2492198"/>
            <a:ext cx="2348407" cy="4365802"/>
          </a:xfrm>
          <a:custGeom>
            <a:avLst/>
            <a:gdLst>
              <a:gd name="connsiteX0" fmla="*/ 7106 w 2348407"/>
              <a:gd name="connsiteY0" fmla="*/ 0 h 4365802"/>
              <a:gd name="connsiteX1" fmla="*/ 0 w 2348407"/>
              <a:gd name="connsiteY1" fmla="*/ 603201 h 4365802"/>
              <a:gd name="connsiteX2" fmla="*/ 721693 w 2348407"/>
              <a:gd name="connsiteY2" fmla="*/ 4159666 h 4365802"/>
              <a:gd name="connsiteX3" fmla="*/ 868546 w 2348407"/>
              <a:gd name="connsiteY3" fmla="*/ 4365802 h 4365802"/>
              <a:gd name="connsiteX4" fmla="*/ 2348407 w 2348407"/>
              <a:gd name="connsiteY4" fmla="*/ 4365802 h 4365802"/>
              <a:gd name="connsiteX5" fmla="*/ 2196474 w 2348407"/>
              <a:gd name="connsiteY5" fmla="*/ 4302838 h 4365802"/>
              <a:gd name="connsiteX6" fmla="*/ 63598 w 2348407"/>
              <a:gd name="connsiteY6" fmla="*/ 124258 h 4365802"/>
              <a:gd name="connsiteX7" fmla="*/ 59408 w 2348407"/>
              <a:gd name="connsiteY7" fmla="*/ 1916 h 4365802"/>
              <a:gd name="connsiteX8" fmla="*/ 7106 w 2348407"/>
              <a:gd name="connsiteY8" fmla="*/ 0 h 43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8407" h="4365802">
                <a:moveTo>
                  <a:pt x="7106" y="0"/>
                </a:moveTo>
                <a:lnTo>
                  <a:pt x="0" y="603201"/>
                </a:lnTo>
                <a:cubicBezTo>
                  <a:pt x="6029" y="1915175"/>
                  <a:pt x="147549" y="3256306"/>
                  <a:pt x="721693" y="4159666"/>
                </a:cubicBezTo>
                <a:lnTo>
                  <a:pt x="868546" y="4365802"/>
                </a:lnTo>
                <a:lnTo>
                  <a:pt x="2348407" y="4365802"/>
                </a:lnTo>
                <a:lnTo>
                  <a:pt x="2196474" y="4302838"/>
                </a:lnTo>
                <a:cubicBezTo>
                  <a:pt x="265585" y="3445354"/>
                  <a:pt x="121323" y="1799660"/>
                  <a:pt x="63598" y="124258"/>
                </a:cubicBezTo>
                <a:lnTo>
                  <a:pt x="59408" y="1916"/>
                </a:lnTo>
                <a:lnTo>
                  <a:pt x="7106" y="0"/>
                </a:lnTo>
                <a:close/>
              </a:path>
            </a:pathLst>
          </a:custGeom>
          <a:gradFill>
            <a:gsLst>
              <a:gs pos="0">
                <a:srgbClr val="E68900"/>
              </a:gs>
              <a:gs pos="96000">
                <a:srgbClr val="F6D55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EA1985-00B5-472E-8F8C-7E09C0357902}"/>
              </a:ext>
            </a:extLst>
          </p:cNvPr>
          <p:cNvSpPr/>
          <p:nvPr/>
        </p:nvSpPr>
        <p:spPr>
          <a:xfrm flipH="1">
            <a:off x="5149452" y="2489080"/>
            <a:ext cx="1844440" cy="4368920"/>
          </a:xfrm>
          <a:custGeom>
            <a:avLst/>
            <a:gdLst>
              <a:gd name="connsiteX0" fmla="*/ 897891 w 1844440"/>
              <a:gd name="connsiteY0" fmla="*/ 0 h 4368920"/>
              <a:gd name="connsiteX1" fmla="*/ 850913 w 1844440"/>
              <a:gd name="connsiteY1" fmla="*/ 1721 h 4368920"/>
              <a:gd name="connsiteX2" fmla="*/ 858206 w 1844440"/>
              <a:gd name="connsiteY2" fmla="*/ 620833 h 4368920"/>
              <a:gd name="connsiteX3" fmla="*/ 136513 w 1844440"/>
              <a:gd name="connsiteY3" fmla="*/ 4177298 h 4368920"/>
              <a:gd name="connsiteX4" fmla="*/ 0 w 1844440"/>
              <a:gd name="connsiteY4" fmla="*/ 4368920 h 4368920"/>
              <a:gd name="connsiteX5" fmla="*/ 897891 w 1844440"/>
              <a:gd name="connsiteY5" fmla="*/ 4368920 h 4368920"/>
              <a:gd name="connsiteX6" fmla="*/ 897894 w 1844440"/>
              <a:gd name="connsiteY6" fmla="*/ 0 h 4368920"/>
              <a:gd name="connsiteX7" fmla="*/ 897894 w 1844440"/>
              <a:gd name="connsiteY7" fmla="*/ 4368920 h 4368920"/>
              <a:gd name="connsiteX8" fmla="*/ 1844440 w 1844440"/>
              <a:gd name="connsiteY8" fmla="*/ 4368920 h 4368920"/>
              <a:gd name="connsiteX9" fmla="*/ 1697587 w 1844440"/>
              <a:gd name="connsiteY9" fmla="*/ 4162784 h 4368920"/>
              <a:gd name="connsiteX10" fmla="*/ 975894 w 1844440"/>
              <a:gd name="connsiteY10" fmla="*/ 606319 h 4368920"/>
              <a:gd name="connsiteX11" fmla="*/ 983000 w 1844440"/>
              <a:gd name="connsiteY11" fmla="*/ 3118 h 436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4440" h="4368920">
                <a:moveTo>
                  <a:pt x="897891" y="0"/>
                </a:moveTo>
                <a:lnTo>
                  <a:pt x="850913" y="1721"/>
                </a:lnTo>
                <a:lnTo>
                  <a:pt x="858206" y="620833"/>
                </a:lnTo>
                <a:cubicBezTo>
                  <a:pt x="852177" y="1932807"/>
                  <a:pt x="710657" y="3273938"/>
                  <a:pt x="136513" y="4177298"/>
                </a:cubicBezTo>
                <a:lnTo>
                  <a:pt x="0" y="4368920"/>
                </a:lnTo>
                <a:lnTo>
                  <a:pt x="897891" y="4368920"/>
                </a:lnTo>
                <a:close/>
                <a:moveTo>
                  <a:pt x="897894" y="0"/>
                </a:moveTo>
                <a:lnTo>
                  <a:pt x="897894" y="4368920"/>
                </a:lnTo>
                <a:lnTo>
                  <a:pt x="1844440" y="4368920"/>
                </a:lnTo>
                <a:lnTo>
                  <a:pt x="1697587" y="4162784"/>
                </a:lnTo>
                <a:cubicBezTo>
                  <a:pt x="1123443" y="3259424"/>
                  <a:pt x="981923" y="1918293"/>
                  <a:pt x="975894" y="606319"/>
                </a:cubicBezTo>
                <a:lnTo>
                  <a:pt x="983000" y="3118"/>
                </a:lnTo>
                <a:close/>
              </a:path>
            </a:pathLst>
          </a:custGeom>
          <a:gradFill flip="none" rotWithShape="1">
            <a:gsLst>
              <a:gs pos="0">
                <a:srgbClr val="00602B"/>
              </a:gs>
              <a:gs pos="91000">
                <a:srgbClr val="92D05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14CFAE-707C-4B5E-93C1-3CFDF312441A}"/>
              </a:ext>
            </a:extLst>
          </p:cNvPr>
          <p:cNvSpPr/>
          <p:nvPr/>
        </p:nvSpPr>
        <p:spPr>
          <a:xfrm flipH="1">
            <a:off x="1856509" y="2494114"/>
            <a:ext cx="4102083" cy="4363886"/>
          </a:xfrm>
          <a:custGeom>
            <a:avLst/>
            <a:gdLst>
              <a:gd name="connsiteX0" fmla="*/ 0 w 4102083"/>
              <a:gd name="connsiteY0" fmla="*/ 0 h 4363886"/>
              <a:gd name="connsiteX1" fmla="*/ 4190 w 4102083"/>
              <a:gd name="connsiteY1" fmla="*/ 122342 h 4363886"/>
              <a:gd name="connsiteX2" fmla="*/ 2137066 w 4102083"/>
              <a:gd name="connsiteY2" fmla="*/ 4300922 h 4363886"/>
              <a:gd name="connsiteX3" fmla="*/ 2288999 w 4102083"/>
              <a:gd name="connsiteY3" fmla="*/ 4363886 h 4363886"/>
              <a:gd name="connsiteX4" fmla="*/ 4102083 w 4102083"/>
              <a:gd name="connsiteY4" fmla="*/ 4363886 h 4363886"/>
              <a:gd name="connsiteX5" fmla="*/ 63966 w 4102083"/>
              <a:gd name="connsiteY5" fmla="*/ 2343 h 4363886"/>
              <a:gd name="connsiteX6" fmla="*/ 0 w 4102083"/>
              <a:gd name="connsiteY6" fmla="*/ 0 h 43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083" h="4363886">
                <a:moveTo>
                  <a:pt x="0" y="0"/>
                </a:moveTo>
                <a:lnTo>
                  <a:pt x="4190" y="122342"/>
                </a:lnTo>
                <a:cubicBezTo>
                  <a:pt x="61915" y="1797744"/>
                  <a:pt x="206177" y="3443438"/>
                  <a:pt x="2137066" y="4300922"/>
                </a:cubicBezTo>
                <a:lnTo>
                  <a:pt x="2288999" y="4363886"/>
                </a:lnTo>
                <a:lnTo>
                  <a:pt x="4102083" y="4363886"/>
                </a:lnTo>
                <a:cubicBezTo>
                  <a:pt x="1376526" y="3462099"/>
                  <a:pt x="359697" y="1818731"/>
                  <a:pt x="63966" y="2343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8A1E0C"/>
              </a:gs>
              <a:gs pos="96000">
                <a:srgbClr val="ED55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CEDAD5A-560B-4BC4-AF59-4A5E85A08028}"/>
              </a:ext>
            </a:extLst>
          </p:cNvPr>
          <p:cNvSpPr/>
          <p:nvPr/>
        </p:nvSpPr>
        <p:spPr>
          <a:xfrm flipH="1">
            <a:off x="6233410" y="2494114"/>
            <a:ext cx="4102083" cy="4363886"/>
          </a:xfrm>
          <a:custGeom>
            <a:avLst/>
            <a:gdLst>
              <a:gd name="connsiteX0" fmla="*/ 4102083 w 4102083"/>
              <a:gd name="connsiteY0" fmla="*/ 0 h 4363886"/>
              <a:gd name="connsiteX1" fmla="*/ 4038117 w 4102083"/>
              <a:gd name="connsiteY1" fmla="*/ 2343 h 4363886"/>
              <a:gd name="connsiteX2" fmla="*/ 0 w 4102083"/>
              <a:gd name="connsiteY2" fmla="*/ 4363886 h 4363886"/>
              <a:gd name="connsiteX3" fmla="*/ 1813085 w 4102083"/>
              <a:gd name="connsiteY3" fmla="*/ 4363886 h 4363886"/>
              <a:gd name="connsiteX4" fmla="*/ 1965017 w 4102083"/>
              <a:gd name="connsiteY4" fmla="*/ 4300922 h 4363886"/>
              <a:gd name="connsiteX5" fmla="*/ 4097893 w 4102083"/>
              <a:gd name="connsiteY5" fmla="*/ 122342 h 4363886"/>
              <a:gd name="connsiteX6" fmla="*/ 4102083 w 4102083"/>
              <a:gd name="connsiteY6" fmla="*/ 0 h 43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083" h="4363886">
                <a:moveTo>
                  <a:pt x="4102083" y="0"/>
                </a:moveTo>
                <a:lnTo>
                  <a:pt x="4038117" y="2343"/>
                </a:lnTo>
                <a:cubicBezTo>
                  <a:pt x="3742386" y="1818731"/>
                  <a:pt x="2725557" y="3462099"/>
                  <a:pt x="0" y="4363886"/>
                </a:cubicBezTo>
                <a:lnTo>
                  <a:pt x="1813085" y="4363886"/>
                </a:lnTo>
                <a:lnTo>
                  <a:pt x="1965017" y="4300922"/>
                </a:lnTo>
                <a:cubicBezTo>
                  <a:pt x="3895906" y="3443438"/>
                  <a:pt x="4040168" y="1797744"/>
                  <a:pt x="4097893" y="122342"/>
                </a:cubicBezTo>
                <a:lnTo>
                  <a:pt x="4102083" y="0"/>
                </a:lnTo>
                <a:close/>
              </a:path>
            </a:pathLst>
          </a:custGeom>
          <a:gradFill flip="none" rotWithShape="1">
            <a:gsLst>
              <a:gs pos="0">
                <a:srgbClr val="1E517C"/>
              </a:gs>
              <a:gs pos="100000">
                <a:srgbClr val="102A4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74863-332E-49A8-9E8D-058E20716DE6}"/>
              </a:ext>
            </a:extLst>
          </p:cNvPr>
          <p:cNvSpPr/>
          <p:nvPr/>
        </p:nvSpPr>
        <p:spPr>
          <a:xfrm flipH="1">
            <a:off x="3611585" y="6858000"/>
            <a:ext cx="1537868" cy="29030"/>
          </a:xfrm>
          <a:custGeom>
            <a:avLst/>
            <a:gdLst>
              <a:gd name="connsiteX0" fmla="*/ 1479861 w 1537868"/>
              <a:gd name="connsiteY0" fmla="*/ 0 h 29030"/>
              <a:gd name="connsiteX1" fmla="*/ 0 w 1537868"/>
              <a:gd name="connsiteY1" fmla="*/ 0 h 29030"/>
              <a:gd name="connsiteX2" fmla="*/ 20681 w 1537868"/>
              <a:gd name="connsiteY2" fmla="*/ 29030 h 29030"/>
              <a:gd name="connsiteX3" fmla="*/ 1537868 w 1537868"/>
              <a:gd name="connsiteY3" fmla="*/ 24040 h 29030"/>
              <a:gd name="connsiteX4" fmla="*/ 1479861 w 1537868"/>
              <a:gd name="connsiteY4" fmla="*/ 0 h 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68" h="29030">
                <a:moveTo>
                  <a:pt x="1479861" y="0"/>
                </a:moveTo>
                <a:lnTo>
                  <a:pt x="0" y="0"/>
                </a:lnTo>
                <a:lnTo>
                  <a:pt x="20681" y="29030"/>
                </a:lnTo>
                <a:lnTo>
                  <a:pt x="1537868" y="24040"/>
                </a:lnTo>
                <a:lnTo>
                  <a:pt x="147986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39E609-134A-4285-90AE-8FC743A3791B}"/>
              </a:ext>
            </a:extLst>
          </p:cNvPr>
          <p:cNvSpPr/>
          <p:nvPr/>
        </p:nvSpPr>
        <p:spPr>
          <a:xfrm flipH="1">
            <a:off x="2966545" y="6879918"/>
            <a:ext cx="645041" cy="7112"/>
          </a:xfrm>
          <a:custGeom>
            <a:avLst/>
            <a:gdLst>
              <a:gd name="connsiteX0" fmla="*/ 645041 w 645041"/>
              <a:gd name="connsiteY0" fmla="*/ 0 h 7112"/>
              <a:gd name="connsiteX1" fmla="*/ 0 w 645041"/>
              <a:gd name="connsiteY1" fmla="*/ 2122 h 7112"/>
              <a:gd name="connsiteX2" fmla="*/ 12042 w 645041"/>
              <a:gd name="connsiteY2" fmla="*/ 7112 h 7112"/>
              <a:gd name="connsiteX3" fmla="*/ 645041 w 645041"/>
              <a:gd name="connsiteY3" fmla="*/ 0 h 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041" h="7112">
                <a:moveTo>
                  <a:pt x="645041" y="0"/>
                </a:moveTo>
                <a:lnTo>
                  <a:pt x="0" y="2122"/>
                </a:lnTo>
                <a:lnTo>
                  <a:pt x="12042" y="7112"/>
                </a:lnTo>
                <a:lnTo>
                  <a:pt x="6450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57DF36-F6FF-445A-A2E0-ED3F57DB8062}"/>
              </a:ext>
            </a:extLst>
          </p:cNvPr>
          <p:cNvSpPr txBox="1"/>
          <p:nvPr/>
        </p:nvSpPr>
        <p:spPr>
          <a:xfrm>
            <a:off x="3629012" y="22175"/>
            <a:ext cx="4933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BUSINESS TARGET</a:t>
            </a:r>
          </a:p>
        </p:txBody>
      </p:sp>
      <p:pic>
        <p:nvPicPr>
          <p:cNvPr id="84" name="Graphic 83" descr="Brain in head">
            <a:extLst>
              <a:ext uri="{FF2B5EF4-FFF2-40B4-BE49-F238E27FC236}">
                <a16:creationId xmlns:a16="http://schemas.microsoft.com/office/drawing/2014/main" id="{21804548-8282-4DCB-9BDE-83C868A91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0458" y="5908106"/>
            <a:ext cx="640109" cy="640109"/>
          </a:xfrm>
          <a:prstGeom prst="rect">
            <a:avLst/>
          </a:prstGeom>
        </p:spPr>
      </p:pic>
      <p:pic>
        <p:nvPicPr>
          <p:cNvPr id="86" name="Graphic 85" descr="Chess pieces">
            <a:extLst>
              <a:ext uri="{FF2B5EF4-FFF2-40B4-BE49-F238E27FC236}">
                <a16:creationId xmlns:a16="http://schemas.microsoft.com/office/drawing/2014/main" id="{DDA1E706-B98F-48F3-A036-CE4583B92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39705" y="6373818"/>
            <a:ext cx="654861" cy="654861"/>
          </a:xfrm>
          <a:prstGeom prst="rect">
            <a:avLst/>
          </a:prstGeom>
        </p:spPr>
      </p:pic>
      <p:pic>
        <p:nvPicPr>
          <p:cNvPr id="88" name="Graphic 87" descr="Marketing">
            <a:extLst>
              <a:ext uri="{FF2B5EF4-FFF2-40B4-BE49-F238E27FC236}">
                <a16:creationId xmlns:a16="http://schemas.microsoft.com/office/drawing/2014/main" id="{0F067D0C-B7F6-42C5-B81B-164BB4ADD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9565" y="6366993"/>
            <a:ext cx="645516" cy="645516"/>
          </a:xfrm>
          <a:prstGeom prst="rect">
            <a:avLst/>
          </a:prstGeom>
        </p:spPr>
      </p:pic>
      <p:pic>
        <p:nvPicPr>
          <p:cNvPr id="90" name="Graphic 89" descr="Plant">
            <a:extLst>
              <a:ext uri="{FF2B5EF4-FFF2-40B4-BE49-F238E27FC236}">
                <a16:creationId xmlns:a16="http://schemas.microsoft.com/office/drawing/2014/main" id="{01902C0B-D8E5-4424-A618-AE2B816B42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2118" y="6279856"/>
            <a:ext cx="667225" cy="667225"/>
          </a:xfrm>
          <a:prstGeom prst="rect">
            <a:avLst/>
          </a:prstGeom>
        </p:spPr>
      </p:pic>
      <p:pic>
        <p:nvPicPr>
          <p:cNvPr id="92" name="Graphic 91" descr="Trophy">
            <a:extLst>
              <a:ext uri="{FF2B5EF4-FFF2-40B4-BE49-F238E27FC236}">
                <a16:creationId xmlns:a16="http://schemas.microsoft.com/office/drawing/2014/main" id="{FA50B596-91C8-42BE-B476-687E3EA044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8530" y="6458089"/>
            <a:ext cx="461876" cy="4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36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rrow: Up 69">
            <a:extLst>
              <a:ext uri="{FF2B5EF4-FFF2-40B4-BE49-F238E27FC236}">
                <a16:creationId xmlns:a16="http://schemas.microsoft.com/office/drawing/2014/main" id="{8345F744-999C-4D36-8C79-059714F43CB8}"/>
              </a:ext>
            </a:extLst>
          </p:cNvPr>
          <p:cNvSpPr/>
          <p:nvPr/>
        </p:nvSpPr>
        <p:spPr>
          <a:xfrm>
            <a:off x="5639542" y="544041"/>
            <a:ext cx="992290" cy="191600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D2626F0-B7A1-499C-913E-B5BE67CB1501}"/>
              </a:ext>
            </a:extLst>
          </p:cNvPr>
          <p:cNvGrpSpPr/>
          <p:nvPr/>
        </p:nvGrpSpPr>
        <p:grpSpPr>
          <a:xfrm>
            <a:off x="3596143" y="-94586"/>
            <a:ext cx="5007427" cy="5007427"/>
            <a:chOff x="2801257" y="134257"/>
            <a:chExt cx="6589487" cy="6589487"/>
          </a:xfrm>
          <a:scene3d>
            <a:camera prst="perspectiveRelaxedModerately">
              <a:rot lat="17109404" lon="10799999" rev="10799999"/>
            </a:camera>
            <a:lightRig rig="threePt" dir="t"/>
          </a:scene3d>
        </p:grpSpPr>
        <p:sp>
          <p:nvSpPr>
            <p:cNvPr id="72" name="Circle: Hollow 71">
              <a:extLst>
                <a:ext uri="{FF2B5EF4-FFF2-40B4-BE49-F238E27FC236}">
                  <a16:creationId xmlns:a16="http://schemas.microsoft.com/office/drawing/2014/main" id="{F0557EAD-04A3-4018-A6C0-63B6E4086C3B}"/>
                </a:ext>
              </a:extLst>
            </p:cNvPr>
            <p:cNvSpPr/>
            <p:nvPr/>
          </p:nvSpPr>
          <p:spPr>
            <a:xfrm>
              <a:off x="4273020" y="1606020"/>
              <a:ext cx="3645959" cy="3645959"/>
            </a:xfrm>
            <a:prstGeom prst="donut">
              <a:avLst>
                <a:gd name="adj" fmla="val 15367"/>
              </a:avLst>
            </a:prstGeom>
            <a:solidFill>
              <a:srgbClr val="FF0000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3" name="Circle: Hollow 72">
              <a:extLst>
                <a:ext uri="{FF2B5EF4-FFF2-40B4-BE49-F238E27FC236}">
                  <a16:creationId xmlns:a16="http://schemas.microsoft.com/office/drawing/2014/main" id="{238B2E85-8B00-46F5-B609-25097055F8C2}"/>
                </a:ext>
              </a:extLst>
            </p:cNvPr>
            <p:cNvSpPr/>
            <p:nvPr/>
          </p:nvSpPr>
          <p:spPr>
            <a:xfrm>
              <a:off x="4774757" y="2107757"/>
              <a:ext cx="2642485" cy="2642485"/>
            </a:xfrm>
            <a:prstGeom prst="donut">
              <a:avLst>
                <a:gd name="adj" fmla="val 21772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792740FB-7CF7-4C11-B78D-6BC2023AFFA8}"/>
                </a:ext>
              </a:extLst>
            </p:cNvPr>
            <p:cNvSpPr/>
            <p:nvPr/>
          </p:nvSpPr>
          <p:spPr>
            <a:xfrm>
              <a:off x="5109028" y="2442028"/>
              <a:ext cx="1973944" cy="1973944"/>
            </a:xfrm>
            <a:prstGeom prst="donut">
              <a:avLst>
                <a:gd name="adj" fmla="val 22059"/>
              </a:avLst>
            </a:prstGeom>
            <a:solidFill>
              <a:srgbClr val="FF0000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00AD7F3F-5935-4C97-9E05-04035BCA0127}"/>
                </a:ext>
              </a:extLst>
            </p:cNvPr>
            <p:cNvSpPr/>
            <p:nvPr/>
          </p:nvSpPr>
          <p:spPr>
            <a:xfrm>
              <a:off x="3754558" y="1087558"/>
              <a:ext cx="4682884" cy="4682884"/>
            </a:xfrm>
            <a:prstGeom prst="donut">
              <a:avLst>
                <a:gd name="adj" fmla="val 12503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AFBCF8BC-3803-442F-A0D0-BF308D1D4225}"/>
                </a:ext>
              </a:extLst>
            </p:cNvPr>
            <p:cNvSpPr/>
            <p:nvPr/>
          </p:nvSpPr>
          <p:spPr>
            <a:xfrm>
              <a:off x="3269545" y="602545"/>
              <a:ext cx="5652909" cy="5652909"/>
            </a:xfrm>
            <a:prstGeom prst="donut">
              <a:avLst>
                <a:gd name="adj" fmla="val 9839"/>
              </a:avLst>
            </a:prstGeom>
            <a:solidFill>
              <a:srgbClr val="FF0000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8FD1F53C-6FD8-4B32-B924-BF69DEB1A4F0}"/>
                </a:ext>
              </a:extLst>
            </p:cNvPr>
            <p:cNvSpPr/>
            <p:nvPr/>
          </p:nvSpPr>
          <p:spPr>
            <a:xfrm>
              <a:off x="2801257" y="134257"/>
              <a:ext cx="6589486" cy="6589486"/>
            </a:xfrm>
            <a:prstGeom prst="donut">
              <a:avLst>
                <a:gd name="adj" fmla="val 8316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E08A37AB-4872-4711-846A-FB939BF8654D}"/>
                </a:ext>
              </a:extLst>
            </p:cNvPr>
            <p:cNvSpPr/>
            <p:nvPr/>
          </p:nvSpPr>
          <p:spPr>
            <a:xfrm>
              <a:off x="2801258" y="134258"/>
              <a:ext cx="6589486" cy="6589486"/>
            </a:xfrm>
            <a:prstGeom prst="donut">
              <a:avLst>
                <a:gd name="adj" fmla="val 9282"/>
              </a:avLst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C2758C-5225-4DD5-A815-0845C0FEF14A}"/>
              </a:ext>
            </a:extLst>
          </p:cNvPr>
          <p:cNvSpPr/>
          <p:nvPr/>
        </p:nvSpPr>
        <p:spPr>
          <a:xfrm flipH="1">
            <a:off x="6135687" y="2490802"/>
            <a:ext cx="2386721" cy="4367199"/>
          </a:xfrm>
          <a:custGeom>
            <a:avLst/>
            <a:gdLst>
              <a:gd name="connsiteX0" fmla="*/ 2379428 w 2386721"/>
              <a:gd name="connsiteY0" fmla="*/ 0 h 4367199"/>
              <a:gd name="connsiteX1" fmla="*/ 2288998 w 2386721"/>
              <a:gd name="connsiteY1" fmla="*/ 3313 h 4367199"/>
              <a:gd name="connsiteX2" fmla="*/ 2284808 w 2386721"/>
              <a:gd name="connsiteY2" fmla="*/ 125655 h 4367199"/>
              <a:gd name="connsiteX3" fmla="*/ 151932 w 2386721"/>
              <a:gd name="connsiteY3" fmla="*/ 4304235 h 4367199"/>
              <a:gd name="connsiteX4" fmla="*/ 0 w 2386721"/>
              <a:gd name="connsiteY4" fmla="*/ 4367199 h 4367199"/>
              <a:gd name="connsiteX5" fmla="*/ 1528515 w 2386721"/>
              <a:gd name="connsiteY5" fmla="*/ 4367199 h 4367199"/>
              <a:gd name="connsiteX6" fmla="*/ 1665028 w 2386721"/>
              <a:gd name="connsiteY6" fmla="*/ 4175577 h 4367199"/>
              <a:gd name="connsiteX7" fmla="*/ 2386721 w 2386721"/>
              <a:gd name="connsiteY7" fmla="*/ 619112 h 4367199"/>
              <a:gd name="connsiteX8" fmla="*/ 2379428 w 2386721"/>
              <a:gd name="connsiteY8" fmla="*/ 0 h 43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6721" h="4367199">
                <a:moveTo>
                  <a:pt x="2379428" y="0"/>
                </a:moveTo>
                <a:lnTo>
                  <a:pt x="2288998" y="3313"/>
                </a:lnTo>
                <a:lnTo>
                  <a:pt x="2284808" y="125655"/>
                </a:lnTo>
                <a:cubicBezTo>
                  <a:pt x="2227083" y="1801057"/>
                  <a:pt x="2082821" y="3446751"/>
                  <a:pt x="151932" y="4304235"/>
                </a:cubicBezTo>
                <a:lnTo>
                  <a:pt x="0" y="4367199"/>
                </a:lnTo>
                <a:lnTo>
                  <a:pt x="1528515" y="4367199"/>
                </a:lnTo>
                <a:lnTo>
                  <a:pt x="1665028" y="4175577"/>
                </a:lnTo>
                <a:cubicBezTo>
                  <a:pt x="2239172" y="3272217"/>
                  <a:pt x="2380692" y="1931086"/>
                  <a:pt x="2386721" y="619112"/>
                </a:cubicBezTo>
                <a:lnTo>
                  <a:pt x="2379428" y="0"/>
                </a:lnTo>
                <a:close/>
              </a:path>
            </a:pathLst>
          </a:custGeom>
          <a:solidFill>
            <a:srgbClr val="10B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C36B70A-1F37-4F31-B507-E57E2421CFDB}"/>
              </a:ext>
            </a:extLst>
          </p:cNvPr>
          <p:cNvSpPr/>
          <p:nvPr/>
        </p:nvSpPr>
        <p:spPr>
          <a:xfrm flipH="1">
            <a:off x="3669593" y="2492198"/>
            <a:ext cx="2348407" cy="4365802"/>
          </a:xfrm>
          <a:custGeom>
            <a:avLst/>
            <a:gdLst>
              <a:gd name="connsiteX0" fmla="*/ 7106 w 2348407"/>
              <a:gd name="connsiteY0" fmla="*/ 0 h 4365802"/>
              <a:gd name="connsiteX1" fmla="*/ 0 w 2348407"/>
              <a:gd name="connsiteY1" fmla="*/ 603201 h 4365802"/>
              <a:gd name="connsiteX2" fmla="*/ 721693 w 2348407"/>
              <a:gd name="connsiteY2" fmla="*/ 4159666 h 4365802"/>
              <a:gd name="connsiteX3" fmla="*/ 868546 w 2348407"/>
              <a:gd name="connsiteY3" fmla="*/ 4365802 h 4365802"/>
              <a:gd name="connsiteX4" fmla="*/ 2348407 w 2348407"/>
              <a:gd name="connsiteY4" fmla="*/ 4365802 h 4365802"/>
              <a:gd name="connsiteX5" fmla="*/ 2196474 w 2348407"/>
              <a:gd name="connsiteY5" fmla="*/ 4302838 h 4365802"/>
              <a:gd name="connsiteX6" fmla="*/ 63598 w 2348407"/>
              <a:gd name="connsiteY6" fmla="*/ 124258 h 4365802"/>
              <a:gd name="connsiteX7" fmla="*/ 59408 w 2348407"/>
              <a:gd name="connsiteY7" fmla="*/ 1916 h 4365802"/>
              <a:gd name="connsiteX8" fmla="*/ 7106 w 2348407"/>
              <a:gd name="connsiteY8" fmla="*/ 0 h 43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8407" h="4365802">
                <a:moveTo>
                  <a:pt x="7106" y="0"/>
                </a:moveTo>
                <a:lnTo>
                  <a:pt x="0" y="603201"/>
                </a:lnTo>
                <a:cubicBezTo>
                  <a:pt x="6029" y="1915175"/>
                  <a:pt x="147549" y="3256306"/>
                  <a:pt x="721693" y="4159666"/>
                </a:cubicBezTo>
                <a:lnTo>
                  <a:pt x="868546" y="4365802"/>
                </a:lnTo>
                <a:lnTo>
                  <a:pt x="2348407" y="4365802"/>
                </a:lnTo>
                <a:lnTo>
                  <a:pt x="2196474" y="4302838"/>
                </a:lnTo>
                <a:cubicBezTo>
                  <a:pt x="265585" y="3445354"/>
                  <a:pt x="121323" y="1799660"/>
                  <a:pt x="63598" y="124258"/>
                </a:cubicBezTo>
                <a:lnTo>
                  <a:pt x="59408" y="1916"/>
                </a:lnTo>
                <a:lnTo>
                  <a:pt x="7106" y="0"/>
                </a:lnTo>
                <a:close/>
              </a:path>
            </a:pathLst>
          </a:custGeom>
          <a:solidFill>
            <a:srgbClr val="E795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EA1985-00B5-472E-8F8C-7E09C0357902}"/>
              </a:ext>
            </a:extLst>
          </p:cNvPr>
          <p:cNvSpPr/>
          <p:nvPr/>
        </p:nvSpPr>
        <p:spPr>
          <a:xfrm flipH="1">
            <a:off x="5149452" y="2489080"/>
            <a:ext cx="1844440" cy="4368920"/>
          </a:xfrm>
          <a:custGeom>
            <a:avLst/>
            <a:gdLst>
              <a:gd name="connsiteX0" fmla="*/ 897891 w 1844440"/>
              <a:gd name="connsiteY0" fmla="*/ 0 h 4368920"/>
              <a:gd name="connsiteX1" fmla="*/ 850913 w 1844440"/>
              <a:gd name="connsiteY1" fmla="*/ 1721 h 4368920"/>
              <a:gd name="connsiteX2" fmla="*/ 858206 w 1844440"/>
              <a:gd name="connsiteY2" fmla="*/ 620833 h 4368920"/>
              <a:gd name="connsiteX3" fmla="*/ 136513 w 1844440"/>
              <a:gd name="connsiteY3" fmla="*/ 4177298 h 4368920"/>
              <a:gd name="connsiteX4" fmla="*/ 0 w 1844440"/>
              <a:gd name="connsiteY4" fmla="*/ 4368920 h 4368920"/>
              <a:gd name="connsiteX5" fmla="*/ 897891 w 1844440"/>
              <a:gd name="connsiteY5" fmla="*/ 4368920 h 4368920"/>
              <a:gd name="connsiteX6" fmla="*/ 897894 w 1844440"/>
              <a:gd name="connsiteY6" fmla="*/ 0 h 4368920"/>
              <a:gd name="connsiteX7" fmla="*/ 897894 w 1844440"/>
              <a:gd name="connsiteY7" fmla="*/ 4368920 h 4368920"/>
              <a:gd name="connsiteX8" fmla="*/ 1844440 w 1844440"/>
              <a:gd name="connsiteY8" fmla="*/ 4368920 h 4368920"/>
              <a:gd name="connsiteX9" fmla="*/ 1697587 w 1844440"/>
              <a:gd name="connsiteY9" fmla="*/ 4162784 h 4368920"/>
              <a:gd name="connsiteX10" fmla="*/ 975894 w 1844440"/>
              <a:gd name="connsiteY10" fmla="*/ 606319 h 4368920"/>
              <a:gd name="connsiteX11" fmla="*/ 983000 w 1844440"/>
              <a:gd name="connsiteY11" fmla="*/ 3118 h 436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4440" h="4368920">
                <a:moveTo>
                  <a:pt x="897891" y="0"/>
                </a:moveTo>
                <a:lnTo>
                  <a:pt x="850913" y="1721"/>
                </a:lnTo>
                <a:lnTo>
                  <a:pt x="858206" y="620833"/>
                </a:lnTo>
                <a:cubicBezTo>
                  <a:pt x="852177" y="1932807"/>
                  <a:pt x="710657" y="3273938"/>
                  <a:pt x="136513" y="4177298"/>
                </a:cubicBezTo>
                <a:lnTo>
                  <a:pt x="0" y="4368920"/>
                </a:lnTo>
                <a:lnTo>
                  <a:pt x="897891" y="4368920"/>
                </a:lnTo>
                <a:close/>
                <a:moveTo>
                  <a:pt x="897894" y="0"/>
                </a:moveTo>
                <a:lnTo>
                  <a:pt x="897894" y="4368920"/>
                </a:lnTo>
                <a:lnTo>
                  <a:pt x="1844440" y="4368920"/>
                </a:lnTo>
                <a:lnTo>
                  <a:pt x="1697587" y="4162784"/>
                </a:lnTo>
                <a:cubicBezTo>
                  <a:pt x="1123443" y="3259424"/>
                  <a:pt x="981923" y="1918293"/>
                  <a:pt x="975894" y="606319"/>
                </a:cubicBezTo>
                <a:lnTo>
                  <a:pt x="983000" y="3118"/>
                </a:lnTo>
                <a:close/>
              </a:path>
            </a:pathLst>
          </a:custGeom>
          <a:solidFill>
            <a:srgbClr val="8FD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14CFAE-707C-4B5E-93C1-3CFDF312441A}"/>
              </a:ext>
            </a:extLst>
          </p:cNvPr>
          <p:cNvSpPr/>
          <p:nvPr/>
        </p:nvSpPr>
        <p:spPr>
          <a:xfrm flipH="1">
            <a:off x="1856509" y="2494114"/>
            <a:ext cx="4102083" cy="4363886"/>
          </a:xfrm>
          <a:custGeom>
            <a:avLst/>
            <a:gdLst>
              <a:gd name="connsiteX0" fmla="*/ 0 w 4102083"/>
              <a:gd name="connsiteY0" fmla="*/ 0 h 4363886"/>
              <a:gd name="connsiteX1" fmla="*/ 4190 w 4102083"/>
              <a:gd name="connsiteY1" fmla="*/ 122342 h 4363886"/>
              <a:gd name="connsiteX2" fmla="*/ 2137066 w 4102083"/>
              <a:gd name="connsiteY2" fmla="*/ 4300922 h 4363886"/>
              <a:gd name="connsiteX3" fmla="*/ 2288999 w 4102083"/>
              <a:gd name="connsiteY3" fmla="*/ 4363886 h 4363886"/>
              <a:gd name="connsiteX4" fmla="*/ 4102083 w 4102083"/>
              <a:gd name="connsiteY4" fmla="*/ 4363886 h 4363886"/>
              <a:gd name="connsiteX5" fmla="*/ 63966 w 4102083"/>
              <a:gd name="connsiteY5" fmla="*/ 2343 h 4363886"/>
              <a:gd name="connsiteX6" fmla="*/ 0 w 4102083"/>
              <a:gd name="connsiteY6" fmla="*/ 0 h 43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083" h="4363886">
                <a:moveTo>
                  <a:pt x="0" y="0"/>
                </a:moveTo>
                <a:lnTo>
                  <a:pt x="4190" y="122342"/>
                </a:lnTo>
                <a:cubicBezTo>
                  <a:pt x="61915" y="1797744"/>
                  <a:pt x="206177" y="3443438"/>
                  <a:pt x="2137066" y="4300922"/>
                </a:cubicBezTo>
                <a:lnTo>
                  <a:pt x="2288999" y="4363886"/>
                </a:lnTo>
                <a:lnTo>
                  <a:pt x="4102083" y="4363886"/>
                </a:lnTo>
                <a:cubicBezTo>
                  <a:pt x="1376526" y="3462099"/>
                  <a:pt x="359697" y="1818731"/>
                  <a:pt x="63966" y="2343"/>
                </a:cubicBezTo>
                <a:lnTo>
                  <a:pt x="0" y="0"/>
                </a:lnTo>
                <a:close/>
              </a:path>
            </a:pathLst>
          </a:custGeom>
          <a:solidFill>
            <a:srgbClr val="FC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CEDAD5A-560B-4BC4-AF59-4A5E85A08028}"/>
              </a:ext>
            </a:extLst>
          </p:cNvPr>
          <p:cNvSpPr/>
          <p:nvPr/>
        </p:nvSpPr>
        <p:spPr>
          <a:xfrm flipH="1">
            <a:off x="6233410" y="2494114"/>
            <a:ext cx="4102083" cy="4363886"/>
          </a:xfrm>
          <a:custGeom>
            <a:avLst/>
            <a:gdLst>
              <a:gd name="connsiteX0" fmla="*/ 4102083 w 4102083"/>
              <a:gd name="connsiteY0" fmla="*/ 0 h 4363886"/>
              <a:gd name="connsiteX1" fmla="*/ 4038117 w 4102083"/>
              <a:gd name="connsiteY1" fmla="*/ 2343 h 4363886"/>
              <a:gd name="connsiteX2" fmla="*/ 0 w 4102083"/>
              <a:gd name="connsiteY2" fmla="*/ 4363886 h 4363886"/>
              <a:gd name="connsiteX3" fmla="*/ 1813085 w 4102083"/>
              <a:gd name="connsiteY3" fmla="*/ 4363886 h 4363886"/>
              <a:gd name="connsiteX4" fmla="*/ 1965017 w 4102083"/>
              <a:gd name="connsiteY4" fmla="*/ 4300922 h 4363886"/>
              <a:gd name="connsiteX5" fmla="*/ 4097893 w 4102083"/>
              <a:gd name="connsiteY5" fmla="*/ 122342 h 4363886"/>
              <a:gd name="connsiteX6" fmla="*/ 4102083 w 4102083"/>
              <a:gd name="connsiteY6" fmla="*/ 0 h 43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083" h="4363886">
                <a:moveTo>
                  <a:pt x="4102083" y="0"/>
                </a:moveTo>
                <a:lnTo>
                  <a:pt x="4038117" y="2343"/>
                </a:lnTo>
                <a:cubicBezTo>
                  <a:pt x="3742386" y="1818731"/>
                  <a:pt x="2725557" y="3462099"/>
                  <a:pt x="0" y="4363886"/>
                </a:cubicBezTo>
                <a:lnTo>
                  <a:pt x="1813085" y="4363886"/>
                </a:lnTo>
                <a:lnTo>
                  <a:pt x="1965017" y="4300922"/>
                </a:lnTo>
                <a:cubicBezTo>
                  <a:pt x="3895906" y="3443438"/>
                  <a:pt x="4040168" y="1797744"/>
                  <a:pt x="4097893" y="122342"/>
                </a:cubicBezTo>
                <a:lnTo>
                  <a:pt x="4102083" y="0"/>
                </a:lnTo>
                <a:close/>
              </a:path>
            </a:pathLst>
          </a:custGeom>
          <a:solidFill>
            <a:srgbClr val="2779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74863-332E-49A8-9E8D-058E20716DE6}"/>
              </a:ext>
            </a:extLst>
          </p:cNvPr>
          <p:cNvSpPr/>
          <p:nvPr/>
        </p:nvSpPr>
        <p:spPr>
          <a:xfrm flipH="1">
            <a:off x="3611585" y="6858000"/>
            <a:ext cx="1537868" cy="29030"/>
          </a:xfrm>
          <a:custGeom>
            <a:avLst/>
            <a:gdLst>
              <a:gd name="connsiteX0" fmla="*/ 1479861 w 1537868"/>
              <a:gd name="connsiteY0" fmla="*/ 0 h 29030"/>
              <a:gd name="connsiteX1" fmla="*/ 0 w 1537868"/>
              <a:gd name="connsiteY1" fmla="*/ 0 h 29030"/>
              <a:gd name="connsiteX2" fmla="*/ 20681 w 1537868"/>
              <a:gd name="connsiteY2" fmla="*/ 29030 h 29030"/>
              <a:gd name="connsiteX3" fmla="*/ 1537868 w 1537868"/>
              <a:gd name="connsiteY3" fmla="*/ 24040 h 29030"/>
              <a:gd name="connsiteX4" fmla="*/ 1479861 w 1537868"/>
              <a:gd name="connsiteY4" fmla="*/ 0 h 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68" h="29030">
                <a:moveTo>
                  <a:pt x="1479861" y="0"/>
                </a:moveTo>
                <a:lnTo>
                  <a:pt x="0" y="0"/>
                </a:lnTo>
                <a:lnTo>
                  <a:pt x="20681" y="29030"/>
                </a:lnTo>
                <a:lnTo>
                  <a:pt x="1537868" y="24040"/>
                </a:lnTo>
                <a:lnTo>
                  <a:pt x="147986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39E609-134A-4285-90AE-8FC743A3791B}"/>
              </a:ext>
            </a:extLst>
          </p:cNvPr>
          <p:cNvSpPr/>
          <p:nvPr/>
        </p:nvSpPr>
        <p:spPr>
          <a:xfrm flipH="1">
            <a:off x="2966545" y="6879918"/>
            <a:ext cx="645041" cy="7112"/>
          </a:xfrm>
          <a:custGeom>
            <a:avLst/>
            <a:gdLst>
              <a:gd name="connsiteX0" fmla="*/ 645041 w 645041"/>
              <a:gd name="connsiteY0" fmla="*/ 0 h 7112"/>
              <a:gd name="connsiteX1" fmla="*/ 0 w 645041"/>
              <a:gd name="connsiteY1" fmla="*/ 2122 h 7112"/>
              <a:gd name="connsiteX2" fmla="*/ 12042 w 645041"/>
              <a:gd name="connsiteY2" fmla="*/ 7112 h 7112"/>
              <a:gd name="connsiteX3" fmla="*/ 645041 w 645041"/>
              <a:gd name="connsiteY3" fmla="*/ 0 h 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041" h="7112">
                <a:moveTo>
                  <a:pt x="645041" y="0"/>
                </a:moveTo>
                <a:lnTo>
                  <a:pt x="0" y="2122"/>
                </a:lnTo>
                <a:lnTo>
                  <a:pt x="12042" y="7112"/>
                </a:lnTo>
                <a:lnTo>
                  <a:pt x="6450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17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rrow: Up 69">
            <a:extLst>
              <a:ext uri="{FF2B5EF4-FFF2-40B4-BE49-F238E27FC236}">
                <a16:creationId xmlns:a16="http://schemas.microsoft.com/office/drawing/2014/main" id="{8345F744-999C-4D36-8C79-059714F43CB8}"/>
              </a:ext>
            </a:extLst>
          </p:cNvPr>
          <p:cNvSpPr/>
          <p:nvPr/>
        </p:nvSpPr>
        <p:spPr>
          <a:xfrm>
            <a:off x="5639542" y="544041"/>
            <a:ext cx="992290" cy="1916006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19AC030-3BE4-4D0E-9D13-641F4AA241CB}"/>
              </a:ext>
            </a:extLst>
          </p:cNvPr>
          <p:cNvGrpSpPr/>
          <p:nvPr/>
        </p:nvGrpSpPr>
        <p:grpSpPr>
          <a:xfrm>
            <a:off x="3652282" y="7133"/>
            <a:ext cx="4905828" cy="4905828"/>
            <a:chOff x="3643086" y="976086"/>
            <a:chExt cx="4905828" cy="4905828"/>
          </a:xfrm>
          <a:scene3d>
            <a:camera prst="perspectiveRelaxedModerately">
              <a:rot lat="17109335" lon="10799999" rev="10799999"/>
            </a:camera>
            <a:lightRig rig="threePt" dir="t"/>
          </a:scene3d>
        </p:grpSpPr>
        <p:sp>
          <p:nvSpPr>
            <p:cNvPr id="65" name="Circle: Hollow 64">
              <a:extLst>
                <a:ext uri="{FF2B5EF4-FFF2-40B4-BE49-F238E27FC236}">
                  <a16:creationId xmlns:a16="http://schemas.microsoft.com/office/drawing/2014/main" id="{592AC658-A87B-4D9B-9BCA-CFC5414982C2}"/>
                </a:ext>
              </a:extLst>
            </p:cNvPr>
            <p:cNvSpPr/>
            <p:nvPr/>
          </p:nvSpPr>
          <p:spPr>
            <a:xfrm>
              <a:off x="4513943" y="1846943"/>
              <a:ext cx="3164114" cy="3164114"/>
            </a:xfrm>
            <a:prstGeom prst="donut">
              <a:avLst>
                <a:gd name="adj" fmla="val 15367"/>
              </a:avLst>
            </a:prstGeom>
            <a:solidFill>
              <a:srgbClr val="FF0000"/>
            </a:solidFill>
            <a:ln>
              <a:noFill/>
            </a:ln>
            <a:sp3d extrusionH="171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ircle: Hollow 65">
              <a:extLst>
                <a:ext uri="{FF2B5EF4-FFF2-40B4-BE49-F238E27FC236}">
                  <a16:creationId xmlns:a16="http://schemas.microsoft.com/office/drawing/2014/main" id="{462CCF7E-A28F-48C6-A37F-717B25E06423}"/>
                </a:ext>
              </a:extLst>
            </p:cNvPr>
            <p:cNvSpPr/>
            <p:nvPr/>
          </p:nvSpPr>
          <p:spPr>
            <a:xfrm>
              <a:off x="4949371" y="2282371"/>
              <a:ext cx="2293258" cy="2293258"/>
            </a:xfrm>
            <a:prstGeom prst="donut">
              <a:avLst>
                <a:gd name="adj" fmla="val 21772"/>
              </a:avLst>
            </a:prstGeom>
            <a:solidFill>
              <a:schemeClr val="bg1"/>
            </a:solidFill>
            <a:ln>
              <a:noFill/>
            </a:ln>
            <a:sp3d extrusionH="171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Circle: Hollow 66">
              <a:extLst>
                <a:ext uri="{FF2B5EF4-FFF2-40B4-BE49-F238E27FC236}">
                  <a16:creationId xmlns:a16="http://schemas.microsoft.com/office/drawing/2014/main" id="{26E61637-26ED-4C89-9FFD-37249A15B81C}"/>
                </a:ext>
              </a:extLst>
            </p:cNvPr>
            <p:cNvSpPr/>
            <p:nvPr/>
          </p:nvSpPr>
          <p:spPr>
            <a:xfrm>
              <a:off x="5384800" y="2717800"/>
              <a:ext cx="1422400" cy="1422400"/>
            </a:xfrm>
            <a:prstGeom prst="donut">
              <a:avLst/>
            </a:prstGeom>
            <a:solidFill>
              <a:srgbClr val="FF0000"/>
            </a:solidFill>
            <a:ln>
              <a:noFill/>
            </a:ln>
            <a:sp3d extrusionH="171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Circle: Hollow 67">
              <a:extLst>
                <a:ext uri="{FF2B5EF4-FFF2-40B4-BE49-F238E27FC236}">
                  <a16:creationId xmlns:a16="http://schemas.microsoft.com/office/drawing/2014/main" id="{864315E0-CE31-4028-80C1-7A83DEEA15B9}"/>
                </a:ext>
              </a:extLst>
            </p:cNvPr>
            <p:cNvSpPr/>
            <p:nvPr/>
          </p:nvSpPr>
          <p:spPr>
            <a:xfrm>
              <a:off x="4064000" y="1397000"/>
              <a:ext cx="4064000" cy="4064000"/>
            </a:xfrm>
            <a:prstGeom prst="donut">
              <a:avLst>
                <a:gd name="adj" fmla="val 12503"/>
              </a:avLst>
            </a:prstGeom>
            <a:solidFill>
              <a:schemeClr val="bg1"/>
            </a:solidFill>
            <a:ln>
              <a:noFill/>
            </a:ln>
            <a:sp3d extrusionH="171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Circle: Hollow 68">
              <a:extLst>
                <a:ext uri="{FF2B5EF4-FFF2-40B4-BE49-F238E27FC236}">
                  <a16:creationId xmlns:a16="http://schemas.microsoft.com/office/drawing/2014/main" id="{5816C266-C90A-4357-B953-CD29837DD009}"/>
                </a:ext>
              </a:extLst>
            </p:cNvPr>
            <p:cNvSpPr/>
            <p:nvPr/>
          </p:nvSpPr>
          <p:spPr>
            <a:xfrm>
              <a:off x="3643086" y="976086"/>
              <a:ext cx="4905828" cy="4905828"/>
            </a:xfrm>
            <a:prstGeom prst="donut">
              <a:avLst>
                <a:gd name="adj" fmla="val 9839"/>
              </a:avLst>
            </a:prstGeom>
            <a:solidFill>
              <a:srgbClr val="FF0000"/>
            </a:solidFill>
            <a:ln>
              <a:noFill/>
            </a:ln>
            <a:sp3d extrusionH="1714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C2758C-5225-4DD5-A815-0845C0FEF14A}"/>
              </a:ext>
            </a:extLst>
          </p:cNvPr>
          <p:cNvSpPr/>
          <p:nvPr/>
        </p:nvSpPr>
        <p:spPr>
          <a:xfrm flipH="1">
            <a:off x="6135687" y="2490802"/>
            <a:ext cx="2386721" cy="4367199"/>
          </a:xfrm>
          <a:custGeom>
            <a:avLst/>
            <a:gdLst>
              <a:gd name="connsiteX0" fmla="*/ 2379428 w 2386721"/>
              <a:gd name="connsiteY0" fmla="*/ 0 h 4367199"/>
              <a:gd name="connsiteX1" fmla="*/ 2288998 w 2386721"/>
              <a:gd name="connsiteY1" fmla="*/ 3313 h 4367199"/>
              <a:gd name="connsiteX2" fmla="*/ 2284808 w 2386721"/>
              <a:gd name="connsiteY2" fmla="*/ 125655 h 4367199"/>
              <a:gd name="connsiteX3" fmla="*/ 151932 w 2386721"/>
              <a:gd name="connsiteY3" fmla="*/ 4304235 h 4367199"/>
              <a:gd name="connsiteX4" fmla="*/ 0 w 2386721"/>
              <a:gd name="connsiteY4" fmla="*/ 4367199 h 4367199"/>
              <a:gd name="connsiteX5" fmla="*/ 1528515 w 2386721"/>
              <a:gd name="connsiteY5" fmla="*/ 4367199 h 4367199"/>
              <a:gd name="connsiteX6" fmla="*/ 1665028 w 2386721"/>
              <a:gd name="connsiteY6" fmla="*/ 4175577 h 4367199"/>
              <a:gd name="connsiteX7" fmla="*/ 2386721 w 2386721"/>
              <a:gd name="connsiteY7" fmla="*/ 619112 h 4367199"/>
              <a:gd name="connsiteX8" fmla="*/ 2379428 w 2386721"/>
              <a:gd name="connsiteY8" fmla="*/ 0 h 436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86721" h="4367199">
                <a:moveTo>
                  <a:pt x="2379428" y="0"/>
                </a:moveTo>
                <a:lnTo>
                  <a:pt x="2288998" y="3313"/>
                </a:lnTo>
                <a:lnTo>
                  <a:pt x="2284808" y="125655"/>
                </a:lnTo>
                <a:cubicBezTo>
                  <a:pt x="2227083" y="1801057"/>
                  <a:pt x="2082821" y="3446751"/>
                  <a:pt x="151932" y="4304235"/>
                </a:cubicBezTo>
                <a:lnTo>
                  <a:pt x="0" y="4367199"/>
                </a:lnTo>
                <a:lnTo>
                  <a:pt x="1528515" y="4367199"/>
                </a:lnTo>
                <a:lnTo>
                  <a:pt x="1665028" y="4175577"/>
                </a:lnTo>
                <a:cubicBezTo>
                  <a:pt x="2239172" y="3272217"/>
                  <a:pt x="2380692" y="1931086"/>
                  <a:pt x="2386721" y="619112"/>
                </a:cubicBezTo>
                <a:lnTo>
                  <a:pt x="2379428" y="0"/>
                </a:lnTo>
                <a:close/>
              </a:path>
            </a:pathLst>
          </a:custGeom>
          <a:solidFill>
            <a:srgbClr val="34C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C36B70A-1F37-4F31-B507-E57E2421CFDB}"/>
              </a:ext>
            </a:extLst>
          </p:cNvPr>
          <p:cNvSpPr/>
          <p:nvPr/>
        </p:nvSpPr>
        <p:spPr>
          <a:xfrm flipH="1">
            <a:off x="3669593" y="2492198"/>
            <a:ext cx="2348407" cy="4365802"/>
          </a:xfrm>
          <a:custGeom>
            <a:avLst/>
            <a:gdLst>
              <a:gd name="connsiteX0" fmla="*/ 7106 w 2348407"/>
              <a:gd name="connsiteY0" fmla="*/ 0 h 4365802"/>
              <a:gd name="connsiteX1" fmla="*/ 0 w 2348407"/>
              <a:gd name="connsiteY1" fmla="*/ 603201 h 4365802"/>
              <a:gd name="connsiteX2" fmla="*/ 721693 w 2348407"/>
              <a:gd name="connsiteY2" fmla="*/ 4159666 h 4365802"/>
              <a:gd name="connsiteX3" fmla="*/ 868546 w 2348407"/>
              <a:gd name="connsiteY3" fmla="*/ 4365802 h 4365802"/>
              <a:gd name="connsiteX4" fmla="*/ 2348407 w 2348407"/>
              <a:gd name="connsiteY4" fmla="*/ 4365802 h 4365802"/>
              <a:gd name="connsiteX5" fmla="*/ 2196474 w 2348407"/>
              <a:gd name="connsiteY5" fmla="*/ 4302838 h 4365802"/>
              <a:gd name="connsiteX6" fmla="*/ 63598 w 2348407"/>
              <a:gd name="connsiteY6" fmla="*/ 124258 h 4365802"/>
              <a:gd name="connsiteX7" fmla="*/ 59408 w 2348407"/>
              <a:gd name="connsiteY7" fmla="*/ 1916 h 4365802"/>
              <a:gd name="connsiteX8" fmla="*/ 7106 w 2348407"/>
              <a:gd name="connsiteY8" fmla="*/ 0 h 436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48407" h="4365802">
                <a:moveTo>
                  <a:pt x="7106" y="0"/>
                </a:moveTo>
                <a:lnTo>
                  <a:pt x="0" y="603201"/>
                </a:lnTo>
                <a:cubicBezTo>
                  <a:pt x="6029" y="1915175"/>
                  <a:pt x="147549" y="3256306"/>
                  <a:pt x="721693" y="4159666"/>
                </a:cubicBezTo>
                <a:lnTo>
                  <a:pt x="868546" y="4365802"/>
                </a:lnTo>
                <a:lnTo>
                  <a:pt x="2348407" y="4365802"/>
                </a:lnTo>
                <a:lnTo>
                  <a:pt x="2196474" y="4302838"/>
                </a:lnTo>
                <a:cubicBezTo>
                  <a:pt x="265585" y="3445354"/>
                  <a:pt x="121323" y="1799660"/>
                  <a:pt x="63598" y="124258"/>
                </a:cubicBezTo>
                <a:lnTo>
                  <a:pt x="59408" y="1916"/>
                </a:lnTo>
                <a:lnTo>
                  <a:pt x="7106" y="0"/>
                </a:lnTo>
                <a:close/>
              </a:path>
            </a:pathLst>
          </a:custGeom>
          <a:solidFill>
            <a:srgbClr val="E89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6EA1985-00B5-472E-8F8C-7E09C0357902}"/>
              </a:ext>
            </a:extLst>
          </p:cNvPr>
          <p:cNvSpPr/>
          <p:nvPr/>
        </p:nvSpPr>
        <p:spPr>
          <a:xfrm flipH="1">
            <a:off x="5149452" y="2489080"/>
            <a:ext cx="1844440" cy="4368920"/>
          </a:xfrm>
          <a:custGeom>
            <a:avLst/>
            <a:gdLst>
              <a:gd name="connsiteX0" fmla="*/ 897891 w 1844440"/>
              <a:gd name="connsiteY0" fmla="*/ 0 h 4368920"/>
              <a:gd name="connsiteX1" fmla="*/ 850913 w 1844440"/>
              <a:gd name="connsiteY1" fmla="*/ 1721 h 4368920"/>
              <a:gd name="connsiteX2" fmla="*/ 858206 w 1844440"/>
              <a:gd name="connsiteY2" fmla="*/ 620833 h 4368920"/>
              <a:gd name="connsiteX3" fmla="*/ 136513 w 1844440"/>
              <a:gd name="connsiteY3" fmla="*/ 4177298 h 4368920"/>
              <a:gd name="connsiteX4" fmla="*/ 0 w 1844440"/>
              <a:gd name="connsiteY4" fmla="*/ 4368920 h 4368920"/>
              <a:gd name="connsiteX5" fmla="*/ 897891 w 1844440"/>
              <a:gd name="connsiteY5" fmla="*/ 4368920 h 4368920"/>
              <a:gd name="connsiteX6" fmla="*/ 897894 w 1844440"/>
              <a:gd name="connsiteY6" fmla="*/ 0 h 4368920"/>
              <a:gd name="connsiteX7" fmla="*/ 897894 w 1844440"/>
              <a:gd name="connsiteY7" fmla="*/ 4368920 h 4368920"/>
              <a:gd name="connsiteX8" fmla="*/ 1844440 w 1844440"/>
              <a:gd name="connsiteY8" fmla="*/ 4368920 h 4368920"/>
              <a:gd name="connsiteX9" fmla="*/ 1697587 w 1844440"/>
              <a:gd name="connsiteY9" fmla="*/ 4162784 h 4368920"/>
              <a:gd name="connsiteX10" fmla="*/ 975894 w 1844440"/>
              <a:gd name="connsiteY10" fmla="*/ 606319 h 4368920"/>
              <a:gd name="connsiteX11" fmla="*/ 983000 w 1844440"/>
              <a:gd name="connsiteY11" fmla="*/ 3118 h 436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4440" h="4368920">
                <a:moveTo>
                  <a:pt x="897891" y="0"/>
                </a:moveTo>
                <a:lnTo>
                  <a:pt x="850913" y="1721"/>
                </a:lnTo>
                <a:lnTo>
                  <a:pt x="858206" y="620833"/>
                </a:lnTo>
                <a:cubicBezTo>
                  <a:pt x="852177" y="1932807"/>
                  <a:pt x="710657" y="3273938"/>
                  <a:pt x="136513" y="4177298"/>
                </a:cubicBezTo>
                <a:lnTo>
                  <a:pt x="0" y="4368920"/>
                </a:lnTo>
                <a:lnTo>
                  <a:pt x="897891" y="4368920"/>
                </a:lnTo>
                <a:close/>
                <a:moveTo>
                  <a:pt x="897894" y="0"/>
                </a:moveTo>
                <a:lnTo>
                  <a:pt x="897894" y="4368920"/>
                </a:lnTo>
                <a:lnTo>
                  <a:pt x="1844440" y="4368920"/>
                </a:lnTo>
                <a:lnTo>
                  <a:pt x="1697587" y="4162784"/>
                </a:lnTo>
                <a:cubicBezTo>
                  <a:pt x="1123443" y="3259424"/>
                  <a:pt x="981923" y="1918293"/>
                  <a:pt x="975894" y="606319"/>
                </a:cubicBezTo>
                <a:lnTo>
                  <a:pt x="983000" y="3118"/>
                </a:lnTo>
                <a:close/>
              </a:path>
            </a:pathLst>
          </a:custGeom>
          <a:solidFill>
            <a:srgbClr val="99D7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814CFAE-707C-4B5E-93C1-3CFDF312441A}"/>
              </a:ext>
            </a:extLst>
          </p:cNvPr>
          <p:cNvSpPr/>
          <p:nvPr/>
        </p:nvSpPr>
        <p:spPr>
          <a:xfrm flipH="1">
            <a:off x="1856509" y="2494114"/>
            <a:ext cx="4102083" cy="4363886"/>
          </a:xfrm>
          <a:custGeom>
            <a:avLst/>
            <a:gdLst>
              <a:gd name="connsiteX0" fmla="*/ 0 w 4102083"/>
              <a:gd name="connsiteY0" fmla="*/ 0 h 4363886"/>
              <a:gd name="connsiteX1" fmla="*/ 4190 w 4102083"/>
              <a:gd name="connsiteY1" fmla="*/ 122342 h 4363886"/>
              <a:gd name="connsiteX2" fmla="*/ 2137066 w 4102083"/>
              <a:gd name="connsiteY2" fmla="*/ 4300922 h 4363886"/>
              <a:gd name="connsiteX3" fmla="*/ 2288999 w 4102083"/>
              <a:gd name="connsiteY3" fmla="*/ 4363886 h 4363886"/>
              <a:gd name="connsiteX4" fmla="*/ 4102083 w 4102083"/>
              <a:gd name="connsiteY4" fmla="*/ 4363886 h 4363886"/>
              <a:gd name="connsiteX5" fmla="*/ 63966 w 4102083"/>
              <a:gd name="connsiteY5" fmla="*/ 2343 h 4363886"/>
              <a:gd name="connsiteX6" fmla="*/ 0 w 4102083"/>
              <a:gd name="connsiteY6" fmla="*/ 0 h 43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083" h="4363886">
                <a:moveTo>
                  <a:pt x="0" y="0"/>
                </a:moveTo>
                <a:lnTo>
                  <a:pt x="4190" y="122342"/>
                </a:lnTo>
                <a:cubicBezTo>
                  <a:pt x="61915" y="1797744"/>
                  <a:pt x="206177" y="3443438"/>
                  <a:pt x="2137066" y="4300922"/>
                </a:cubicBezTo>
                <a:lnTo>
                  <a:pt x="2288999" y="4363886"/>
                </a:lnTo>
                <a:lnTo>
                  <a:pt x="4102083" y="4363886"/>
                </a:lnTo>
                <a:cubicBezTo>
                  <a:pt x="1376526" y="3462099"/>
                  <a:pt x="359697" y="1818731"/>
                  <a:pt x="63966" y="2343"/>
                </a:cubicBezTo>
                <a:lnTo>
                  <a:pt x="0" y="0"/>
                </a:lnTo>
                <a:close/>
              </a:path>
            </a:pathLst>
          </a:custGeom>
          <a:solidFill>
            <a:srgbClr val="FCCD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CEDAD5A-560B-4BC4-AF59-4A5E85A08028}"/>
              </a:ext>
            </a:extLst>
          </p:cNvPr>
          <p:cNvSpPr/>
          <p:nvPr/>
        </p:nvSpPr>
        <p:spPr>
          <a:xfrm flipH="1">
            <a:off x="6233410" y="2494114"/>
            <a:ext cx="4102083" cy="4363886"/>
          </a:xfrm>
          <a:custGeom>
            <a:avLst/>
            <a:gdLst>
              <a:gd name="connsiteX0" fmla="*/ 4102083 w 4102083"/>
              <a:gd name="connsiteY0" fmla="*/ 0 h 4363886"/>
              <a:gd name="connsiteX1" fmla="*/ 4038117 w 4102083"/>
              <a:gd name="connsiteY1" fmla="*/ 2343 h 4363886"/>
              <a:gd name="connsiteX2" fmla="*/ 0 w 4102083"/>
              <a:gd name="connsiteY2" fmla="*/ 4363886 h 4363886"/>
              <a:gd name="connsiteX3" fmla="*/ 1813085 w 4102083"/>
              <a:gd name="connsiteY3" fmla="*/ 4363886 h 4363886"/>
              <a:gd name="connsiteX4" fmla="*/ 1965017 w 4102083"/>
              <a:gd name="connsiteY4" fmla="*/ 4300922 h 4363886"/>
              <a:gd name="connsiteX5" fmla="*/ 4097893 w 4102083"/>
              <a:gd name="connsiteY5" fmla="*/ 122342 h 4363886"/>
              <a:gd name="connsiteX6" fmla="*/ 4102083 w 4102083"/>
              <a:gd name="connsiteY6" fmla="*/ 0 h 436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02083" h="4363886">
                <a:moveTo>
                  <a:pt x="4102083" y="0"/>
                </a:moveTo>
                <a:lnTo>
                  <a:pt x="4038117" y="2343"/>
                </a:lnTo>
                <a:cubicBezTo>
                  <a:pt x="3742386" y="1818731"/>
                  <a:pt x="2725557" y="3462099"/>
                  <a:pt x="0" y="4363886"/>
                </a:cubicBezTo>
                <a:lnTo>
                  <a:pt x="1813085" y="4363886"/>
                </a:lnTo>
                <a:lnTo>
                  <a:pt x="1965017" y="4300922"/>
                </a:lnTo>
                <a:cubicBezTo>
                  <a:pt x="3895906" y="3443438"/>
                  <a:pt x="4040168" y="1797744"/>
                  <a:pt x="4097893" y="122342"/>
                </a:cubicBezTo>
                <a:lnTo>
                  <a:pt x="4102083" y="0"/>
                </a:lnTo>
                <a:close/>
              </a:path>
            </a:pathLst>
          </a:custGeom>
          <a:solidFill>
            <a:srgbClr val="5295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E774863-332E-49A8-9E8D-058E20716DE6}"/>
              </a:ext>
            </a:extLst>
          </p:cNvPr>
          <p:cNvSpPr/>
          <p:nvPr/>
        </p:nvSpPr>
        <p:spPr>
          <a:xfrm flipH="1">
            <a:off x="3611585" y="6858000"/>
            <a:ext cx="1537868" cy="29030"/>
          </a:xfrm>
          <a:custGeom>
            <a:avLst/>
            <a:gdLst>
              <a:gd name="connsiteX0" fmla="*/ 1479861 w 1537868"/>
              <a:gd name="connsiteY0" fmla="*/ 0 h 29030"/>
              <a:gd name="connsiteX1" fmla="*/ 0 w 1537868"/>
              <a:gd name="connsiteY1" fmla="*/ 0 h 29030"/>
              <a:gd name="connsiteX2" fmla="*/ 20681 w 1537868"/>
              <a:gd name="connsiteY2" fmla="*/ 29030 h 29030"/>
              <a:gd name="connsiteX3" fmla="*/ 1537868 w 1537868"/>
              <a:gd name="connsiteY3" fmla="*/ 24040 h 29030"/>
              <a:gd name="connsiteX4" fmla="*/ 1479861 w 1537868"/>
              <a:gd name="connsiteY4" fmla="*/ 0 h 2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37868" h="29030">
                <a:moveTo>
                  <a:pt x="1479861" y="0"/>
                </a:moveTo>
                <a:lnTo>
                  <a:pt x="0" y="0"/>
                </a:lnTo>
                <a:lnTo>
                  <a:pt x="20681" y="29030"/>
                </a:lnTo>
                <a:lnTo>
                  <a:pt x="1537868" y="24040"/>
                </a:lnTo>
                <a:lnTo>
                  <a:pt x="147986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39E609-134A-4285-90AE-8FC743A3791B}"/>
              </a:ext>
            </a:extLst>
          </p:cNvPr>
          <p:cNvSpPr/>
          <p:nvPr/>
        </p:nvSpPr>
        <p:spPr>
          <a:xfrm flipH="1">
            <a:off x="2966545" y="6879918"/>
            <a:ext cx="645041" cy="7112"/>
          </a:xfrm>
          <a:custGeom>
            <a:avLst/>
            <a:gdLst>
              <a:gd name="connsiteX0" fmla="*/ 645041 w 645041"/>
              <a:gd name="connsiteY0" fmla="*/ 0 h 7112"/>
              <a:gd name="connsiteX1" fmla="*/ 0 w 645041"/>
              <a:gd name="connsiteY1" fmla="*/ 2122 h 7112"/>
              <a:gd name="connsiteX2" fmla="*/ 12042 w 645041"/>
              <a:gd name="connsiteY2" fmla="*/ 7112 h 7112"/>
              <a:gd name="connsiteX3" fmla="*/ 645041 w 645041"/>
              <a:gd name="connsiteY3" fmla="*/ 0 h 7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041" h="7112">
                <a:moveTo>
                  <a:pt x="645041" y="0"/>
                </a:moveTo>
                <a:lnTo>
                  <a:pt x="0" y="2122"/>
                </a:lnTo>
                <a:lnTo>
                  <a:pt x="12042" y="7112"/>
                </a:lnTo>
                <a:lnTo>
                  <a:pt x="6450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6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D86D920-8761-4F6C-809B-A03760039821}"/>
              </a:ext>
            </a:extLst>
          </p:cNvPr>
          <p:cNvGrpSpPr/>
          <p:nvPr/>
        </p:nvGrpSpPr>
        <p:grpSpPr>
          <a:xfrm>
            <a:off x="2801257" y="134257"/>
            <a:ext cx="6589487" cy="6589487"/>
            <a:chOff x="2801257" y="134257"/>
            <a:chExt cx="6589487" cy="6589487"/>
          </a:xfrm>
        </p:grpSpPr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BE26CEF9-456C-44DA-819D-159C6BA9BC4E}"/>
                </a:ext>
              </a:extLst>
            </p:cNvPr>
            <p:cNvSpPr/>
            <p:nvPr/>
          </p:nvSpPr>
          <p:spPr>
            <a:xfrm>
              <a:off x="4273020" y="1606020"/>
              <a:ext cx="3645959" cy="3645959"/>
            </a:xfrm>
            <a:prstGeom prst="donut">
              <a:avLst>
                <a:gd name="adj" fmla="val 153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ircle: Hollow 10">
              <a:extLst>
                <a:ext uri="{FF2B5EF4-FFF2-40B4-BE49-F238E27FC236}">
                  <a16:creationId xmlns:a16="http://schemas.microsoft.com/office/drawing/2014/main" id="{0D16B314-F5D2-441A-A846-3B438E015DC9}"/>
                </a:ext>
              </a:extLst>
            </p:cNvPr>
            <p:cNvSpPr/>
            <p:nvPr/>
          </p:nvSpPr>
          <p:spPr>
            <a:xfrm>
              <a:off x="4774757" y="2107757"/>
              <a:ext cx="2642485" cy="2642485"/>
            </a:xfrm>
            <a:prstGeom prst="donut">
              <a:avLst>
                <a:gd name="adj" fmla="val 2177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Circle: Hollow 1">
              <a:extLst>
                <a:ext uri="{FF2B5EF4-FFF2-40B4-BE49-F238E27FC236}">
                  <a16:creationId xmlns:a16="http://schemas.microsoft.com/office/drawing/2014/main" id="{1B1EB475-B6D8-44ED-B9DA-F9E8AD4EC570}"/>
                </a:ext>
              </a:extLst>
            </p:cNvPr>
            <p:cNvSpPr/>
            <p:nvPr/>
          </p:nvSpPr>
          <p:spPr>
            <a:xfrm>
              <a:off x="5109028" y="2442028"/>
              <a:ext cx="1973944" cy="1973944"/>
            </a:xfrm>
            <a:prstGeom prst="donut">
              <a:avLst>
                <a:gd name="adj" fmla="val 2205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3FA50240-887C-41F1-AEA7-BA47346B714C}"/>
                </a:ext>
              </a:extLst>
            </p:cNvPr>
            <p:cNvSpPr/>
            <p:nvPr/>
          </p:nvSpPr>
          <p:spPr>
            <a:xfrm>
              <a:off x="3754558" y="1087558"/>
              <a:ext cx="4682884" cy="4682884"/>
            </a:xfrm>
            <a:prstGeom prst="donut">
              <a:avLst>
                <a:gd name="adj" fmla="val 125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A323FB6A-221D-4156-AE71-FE96AEA2C59F}"/>
                </a:ext>
              </a:extLst>
            </p:cNvPr>
            <p:cNvSpPr/>
            <p:nvPr/>
          </p:nvSpPr>
          <p:spPr>
            <a:xfrm>
              <a:off x="3269545" y="602545"/>
              <a:ext cx="5652909" cy="5652909"/>
            </a:xfrm>
            <a:prstGeom prst="donut">
              <a:avLst>
                <a:gd name="adj" fmla="val 9839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Circle: Hollow 14">
              <a:extLst>
                <a:ext uri="{FF2B5EF4-FFF2-40B4-BE49-F238E27FC236}">
                  <a16:creationId xmlns:a16="http://schemas.microsoft.com/office/drawing/2014/main" id="{4FB72DDB-5B3F-47BE-BA4B-54FEA21B6540}"/>
                </a:ext>
              </a:extLst>
            </p:cNvPr>
            <p:cNvSpPr/>
            <p:nvPr/>
          </p:nvSpPr>
          <p:spPr>
            <a:xfrm>
              <a:off x="2801257" y="134257"/>
              <a:ext cx="6589486" cy="6589486"/>
            </a:xfrm>
            <a:prstGeom prst="donut">
              <a:avLst>
                <a:gd name="adj" fmla="val 83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Circle: Hollow 15">
              <a:extLst>
                <a:ext uri="{FF2B5EF4-FFF2-40B4-BE49-F238E27FC236}">
                  <a16:creationId xmlns:a16="http://schemas.microsoft.com/office/drawing/2014/main" id="{2B920E76-36E8-4B84-A1D4-7B0BB6B3471A}"/>
                </a:ext>
              </a:extLst>
            </p:cNvPr>
            <p:cNvSpPr/>
            <p:nvPr/>
          </p:nvSpPr>
          <p:spPr>
            <a:xfrm>
              <a:off x="2801258" y="134258"/>
              <a:ext cx="6589486" cy="6589486"/>
            </a:xfrm>
            <a:prstGeom prst="donut">
              <a:avLst>
                <a:gd name="adj" fmla="val 928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84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78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87</cp:revision>
  <dcterms:created xsi:type="dcterms:W3CDTF">2022-11-15T17:33:33Z</dcterms:created>
  <dcterms:modified xsi:type="dcterms:W3CDTF">2025-03-27T06:59:10Z</dcterms:modified>
</cp:coreProperties>
</file>