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8ADh+CkiuWP8+hOPOIcrtFAR/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D3C15-B96C-4882-84AA-6AEED60BE7A3}" v="6" dt="2024-06-18T21:43:2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ser Kamel" clId="Web-{D358303A-4737-4041-8963-066F939FD2B5}"/>
    <pc:docChg chg="modSld">
      <pc:chgData name="Yasser Kamel" userId="" providerId="" clId="Web-{D358303A-4737-4041-8963-066F939FD2B5}" dt="2024-01-15T19:13:31.629" v="0" actId="14100"/>
      <pc:docMkLst>
        <pc:docMk/>
      </pc:docMkLst>
      <pc:sldChg chg="modSp">
        <pc:chgData name="Yasser Kamel" userId="" providerId="" clId="Web-{D358303A-4737-4041-8963-066F939FD2B5}" dt="2024-01-15T19:13:31.629" v="0" actId="14100"/>
        <pc:sldMkLst>
          <pc:docMk/>
          <pc:sldMk cId="0" sldId="256"/>
        </pc:sldMkLst>
        <pc:spChg chg="mod">
          <ac:chgData name="Yasser Kamel" userId="" providerId="" clId="Web-{D358303A-4737-4041-8963-066F939FD2B5}" dt="2024-01-15T19:13:31.629" v="0" actId="14100"/>
          <ac:spMkLst>
            <pc:docMk/>
            <pc:sldMk cId="0" sldId="256"/>
            <ac:spMk id="88" creationId="{00000000-0000-0000-0000-000000000000}"/>
          </ac:spMkLst>
        </pc:spChg>
      </pc:sldChg>
    </pc:docChg>
  </pc:docChgLst>
  <pc:docChgLst>
    <pc:chgData name="Gary Supernova" clId="Web-{02A3F859-F185-4540-A336-99E372942BAA}"/>
    <pc:docChg chg="modSld">
      <pc:chgData name="Gary Supernova" userId="" providerId="" clId="Web-{02A3F859-F185-4540-A336-99E372942BAA}" dt="2023-10-15T18:08:06.856" v="14" actId="1076"/>
      <pc:docMkLst>
        <pc:docMk/>
      </pc:docMkLst>
      <pc:sldChg chg="delSp modSp">
        <pc:chgData name="Gary Supernova" userId="" providerId="" clId="Web-{02A3F859-F185-4540-A336-99E372942BAA}" dt="2023-10-15T18:08:06.856" v="14" actId="1076"/>
        <pc:sldMkLst>
          <pc:docMk/>
          <pc:sldMk cId="0" sldId="256"/>
        </pc:sldMkLst>
        <pc:spChg chg="mod">
          <ac:chgData name="Gary Supernova" userId="" providerId="" clId="Web-{02A3F859-F185-4540-A336-99E372942BAA}" dt="2023-10-15T18:08:06.856" v="14" actId="1076"/>
          <ac:spMkLst>
            <pc:docMk/>
            <pc:sldMk cId="0" sldId="256"/>
            <ac:spMk id="85" creationId="{00000000-0000-0000-0000-000000000000}"/>
          </ac:spMkLst>
        </pc:spChg>
        <pc:spChg chg="mod">
          <ac:chgData name="Gary Supernova" userId="" providerId="" clId="Web-{02A3F859-F185-4540-A336-99E372942BAA}" dt="2023-10-15T17:44:30.047" v="4" actId="1076"/>
          <ac:spMkLst>
            <pc:docMk/>
            <pc:sldMk cId="0" sldId="256"/>
            <ac:spMk id="87" creationId="{00000000-0000-0000-0000-000000000000}"/>
          </ac:spMkLst>
        </pc:spChg>
        <pc:spChg chg="del mod">
          <ac:chgData name="Gary Supernova" userId="" providerId="" clId="Web-{02A3F859-F185-4540-A336-99E372942BAA}" dt="2023-10-15T18:07:15.276" v="13"/>
          <ac:spMkLst>
            <pc:docMk/>
            <pc:sldMk cId="0" sldId="256"/>
            <ac:spMk id="89" creationId="{00000000-0000-0000-0000-000000000000}"/>
          </ac:spMkLst>
        </pc:spChg>
        <pc:picChg chg="mod">
          <ac:chgData name="Gary Supernova" userId="" providerId="" clId="Web-{02A3F859-F185-4540-A336-99E372942BAA}" dt="2023-10-15T17:21:51.207" v="1" actId="1076"/>
          <ac:picMkLst>
            <pc:docMk/>
            <pc:sldMk cId="0" sldId="256"/>
            <ac:picMk id="98" creationId="{00000000-0000-0000-0000-000000000000}"/>
          </ac:picMkLst>
        </pc:picChg>
      </pc:sldChg>
    </pc:docChg>
  </pc:docChgLst>
  <pc:docChgLst>
    <pc:chgData name="badonis massiamo" userId="m0B5Mwpr/xIS0r6/mPng1LVhnA5D3XAN0QBbXoiHEjI=" providerId="None" clId="Web-{45CD3C15-B96C-4882-84AA-6AEED60BE7A3}"/>
    <pc:docChg chg="modSld">
      <pc:chgData name="badonis massiamo" userId="m0B5Mwpr/xIS0r6/mPng1LVhnA5D3XAN0QBbXoiHEjI=" providerId="None" clId="Web-{45CD3C15-B96C-4882-84AA-6AEED60BE7A3}" dt="2024-06-18T21:43:25.005" v="5"/>
      <pc:docMkLst>
        <pc:docMk/>
      </pc:docMkLst>
      <pc:sldChg chg="addSp delSp modSp">
        <pc:chgData name="badonis massiamo" userId="m0B5Mwpr/xIS0r6/mPng1LVhnA5D3XAN0QBbXoiHEjI=" providerId="None" clId="Web-{45CD3C15-B96C-4882-84AA-6AEED60BE7A3}" dt="2024-06-18T21:43:25.005" v="5"/>
        <pc:sldMkLst>
          <pc:docMk/>
          <pc:sldMk cId="0" sldId="256"/>
        </pc:sldMkLst>
        <pc:spChg chg="add del">
          <ac:chgData name="badonis massiamo" userId="m0B5Mwpr/xIS0r6/mPng1LVhnA5D3XAN0QBbXoiHEjI=" providerId="None" clId="Web-{45CD3C15-B96C-4882-84AA-6AEED60BE7A3}" dt="2024-06-18T21:43:25.005" v="5"/>
          <ac:spMkLst>
            <pc:docMk/>
            <pc:sldMk cId="0" sldId="256"/>
            <ac:spMk id="2" creationId="{4C72FBDE-35D3-41C0-728A-ECA58F9D76B7}"/>
          </ac:spMkLst>
        </pc:spChg>
        <pc:spChg chg="add del">
          <ac:chgData name="badonis massiamo" userId="m0B5Mwpr/xIS0r6/mPng1LVhnA5D3XAN0QBbXoiHEjI=" providerId="None" clId="Web-{45CD3C15-B96C-4882-84AA-6AEED60BE7A3}" dt="2024-06-18T21:43:25.005" v="4"/>
          <ac:spMkLst>
            <pc:docMk/>
            <pc:sldMk cId="0" sldId="256"/>
            <ac:spMk id="3" creationId="{0ADB793A-A17E-2E03-F1C6-F1A341FB9B46}"/>
          </ac:spMkLst>
        </pc:spChg>
        <pc:spChg chg="mod">
          <ac:chgData name="badonis massiamo" userId="m0B5Mwpr/xIS0r6/mPng1LVhnA5D3XAN0QBbXoiHEjI=" providerId="None" clId="Web-{45CD3C15-B96C-4882-84AA-6AEED60BE7A3}" dt="2024-06-18T21:42:42.859" v="1" actId="1076"/>
          <ac:spMkLst>
            <pc:docMk/>
            <pc:sldMk cId="0" sldId="256"/>
            <ac:spMk id="94" creationId="{00000000-0000-0000-0000-000000000000}"/>
          </ac:spMkLst>
        </pc:spChg>
      </pc:sldChg>
    </pc:docChg>
  </pc:docChgLst>
  <pc:docChgLst>
    <pc:chgData name="Manpreet Kaur" clId="Web-{3AEDC31B-350A-488C-9D7A-6A8647E43DC8}"/>
    <pc:docChg chg="modSld">
      <pc:chgData name="Manpreet Kaur" userId="" providerId="" clId="Web-{3AEDC31B-350A-488C-9D7A-6A8647E43DC8}" dt="2024-02-08T05:52:57.523" v="3"/>
      <pc:docMkLst>
        <pc:docMk/>
      </pc:docMkLst>
      <pc:sldChg chg="addSp delSp addAnim delAnim">
        <pc:chgData name="Manpreet Kaur" userId="" providerId="" clId="Web-{3AEDC31B-350A-488C-9D7A-6A8647E43DC8}" dt="2024-02-08T05:52:57.523" v="3"/>
        <pc:sldMkLst>
          <pc:docMk/>
          <pc:sldMk cId="0" sldId="256"/>
        </pc:sldMkLst>
        <pc:grpChg chg="add del">
          <ac:chgData name="Manpreet Kaur" userId="" providerId="" clId="Web-{3AEDC31B-350A-488C-9D7A-6A8647E43DC8}" dt="2024-02-08T05:52:57.523" v="3"/>
          <ac:grpSpMkLst>
            <pc:docMk/>
            <pc:sldMk cId="0" sldId="256"/>
            <ac:grpSpMk id="5" creationId="{98C500F2-7626-04D0-19DC-63975B6F315A}"/>
          </ac:grpSpMkLst>
        </pc:grpChg>
        <pc:grpChg chg="add del">
          <ac:chgData name="Manpreet Kaur" userId="" providerId="" clId="Web-{3AEDC31B-350A-488C-9D7A-6A8647E43DC8}" dt="2024-02-08T05:52:57.523" v="2"/>
          <ac:grpSpMkLst>
            <pc:docMk/>
            <pc:sldMk cId="0" sldId="256"/>
            <ac:grpSpMk id="9" creationId="{B6FF4E3E-6053-009E-1BE8-4E804F85431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A9AFA3D4-48F6-529A-C2F9-E037D10C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4885F1D5-6173-25F0-E63E-018394547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30AC9888-F3AA-C126-70C6-60AB5996B8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62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779CCE36-24B8-F8A3-FA68-4F9C3D0BD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84295B1A-A345-B7FF-57B2-962949DF0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33ADDB1-C4A3-F67E-3C43-29FC28CD3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79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F492652B-8790-E342-E5C8-FC34B1A0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E8A9890-F8CD-0114-3C00-80E253F5C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2B2611CE-D712-18DC-B1C5-AC78DAABF5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18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1D64B6D5-43D6-80D9-D76F-913EE468F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ECCEE91-4D66-2423-BB46-ED1369135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25197D5B-E8BF-C320-6148-3F4AE9E10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92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2715491"/>
          </a:xfrm>
          <a:prstGeom prst="rect">
            <a:avLst/>
          </a:prstGeom>
          <a:gradFill>
            <a:gsLst>
              <a:gs pos="0">
                <a:srgbClr val="C9DBDF"/>
              </a:gs>
              <a:gs pos="40000">
                <a:srgbClr val="8AA7AF"/>
              </a:gs>
              <a:gs pos="100000">
                <a:srgbClr val="6E8E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678378" y="296840"/>
            <a:ext cx="2577473" cy="1709260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0560318" y="1598334"/>
            <a:ext cx="1414307" cy="823343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096366" y="653012"/>
            <a:ext cx="2318681" cy="1349827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10475" y="2113158"/>
            <a:ext cx="12621575" cy="181268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2493818"/>
            <a:ext cx="12192000" cy="4364181"/>
          </a:xfrm>
          <a:prstGeom prst="rect">
            <a:avLst/>
          </a:prstGeom>
          <a:solidFill>
            <a:srgbClr val="4578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666509" y="969818"/>
            <a:ext cx="872836" cy="153800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2127000" y="1726090"/>
            <a:ext cx="7821884" cy="5131908"/>
            <a:chOff x="2127000" y="1726090"/>
            <a:chExt cx="7821884" cy="5131908"/>
          </a:xfrm>
        </p:grpSpPr>
        <p:grpSp>
          <p:nvGrpSpPr>
            <p:cNvPr id="93" name="Google Shape;93;p1"/>
            <p:cNvGrpSpPr/>
            <p:nvPr/>
          </p:nvGrpSpPr>
          <p:grpSpPr>
            <a:xfrm>
              <a:off x="2127000" y="2074725"/>
              <a:ext cx="7821884" cy="4783273"/>
              <a:chOff x="2127000" y="2074725"/>
              <a:chExt cx="7821884" cy="4783273"/>
            </a:xfrm>
          </p:grpSpPr>
          <p:sp>
            <p:nvSpPr>
              <p:cNvPr id="94" name="Google Shape;94;p1"/>
              <p:cNvSpPr/>
              <p:nvPr/>
            </p:nvSpPr>
            <p:spPr>
              <a:xfrm>
                <a:off x="2127000" y="2074725"/>
                <a:ext cx="3983513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501041" h="5056908" extrusionOk="0">
                    <a:moveTo>
                      <a:pt x="5383262" y="0"/>
                    </a:moveTo>
                    <a:lnTo>
                      <a:pt x="5501041" y="0"/>
                    </a:lnTo>
                    <a:lnTo>
                      <a:pt x="5501041" y="5056908"/>
                    </a:lnTo>
                    <a:lnTo>
                      <a:pt x="0" y="5056908"/>
                    </a:lnTo>
                    <a:cubicBezTo>
                      <a:pt x="2920994" y="4119417"/>
                      <a:pt x="5108485" y="2600035"/>
                      <a:pt x="5383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 flipH="1">
                <a:off x="6081485" y="2074725"/>
                <a:ext cx="3867399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340693" h="5056908" extrusionOk="0">
                    <a:moveTo>
                      <a:pt x="5222914" y="0"/>
                    </a:moveTo>
                    <a:lnTo>
                      <a:pt x="5340693" y="0"/>
                    </a:lnTo>
                    <a:lnTo>
                      <a:pt x="5340693" y="5056908"/>
                    </a:lnTo>
                    <a:lnTo>
                      <a:pt x="0" y="5042394"/>
                    </a:lnTo>
                    <a:cubicBezTo>
                      <a:pt x="2920994" y="4104903"/>
                      <a:pt x="4948137" y="2600035"/>
                      <a:pt x="5222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1"/>
            <p:cNvSpPr/>
            <p:nvPr/>
          </p:nvSpPr>
          <p:spPr>
            <a:xfrm>
              <a:off x="5872348" y="1726090"/>
              <a:ext cx="444004" cy="4849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 rot="-5400000">
            <a:off x="5643800" y="1570135"/>
            <a:ext cx="2100753" cy="337372"/>
          </a:xfrm>
          <a:prstGeom prst="trapezoid">
            <a:avLst>
              <a:gd name="adj" fmla="val 84351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l="14782" r="25959" b="3404"/>
          <a:stretch/>
        </p:blipFill>
        <p:spPr>
          <a:xfrm>
            <a:off x="5437287" y="3700667"/>
            <a:ext cx="1016000" cy="248418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srgbClr val="000000">
                <a:alpha val="44705"/>
              </a:srgbClr>
            </a:outerShdw>
          </a:effectLst>
        </p:spPr>
      </p:pic>
      <p:sp>
        <p:nvSpPr>
          <p:cNvPr id="99" name="Google Shape;99;p1"/>
          <p:cNvSpPr txBox="1"/>
          <p:nvPr/>
        </p:nvSpPr>
        <p:spPr>
          <a:xfrm>
            <a:off x="141887" y="26468"/>
            <a:ext cx="42704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NEW OPPORTUNITY</a:t>
            </a:r>
            <a:endParaRPr/>
          </a:p>
        </p:txBody>
      </p:sp>
      <p:grpSp>
        <p:nvGrpSpPr>
          <p:cNvPr id="100" name="Google Shape;100;p1"/>
          <p:cNvGrpSpPr/>
          <p:nvPr/>
        </p:nvGrpSpPr>
        <p:grpSpPr>
          <a:xfrm>
            <a:off x="8089732" y="2928257"/>
            <a:ext cx="1001485" cy="1001485"/>
            <a:chOff x="8089732" y="2928257"/>
            <a:chExt cx="1001485" cy="1001485"/>
          </a:xfrm>
        </p:grpSpPr>
        <p:sp>
          <p:nvSpPr>
            <p:cNvPr id="101" name="Google Shape;101;p1"/>
            <p:cNvSpPr/>
            <p:nvPr/>
          </p:nvSpPr>
          <p:spPr>
            <a:xfrm>
              <a:off x="808973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" descr="Bank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8515" y="3124348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"/>
          <p:cNvGrpSpPr/>
          <p:nvPr/>
        </p:nvGrpSpPr>
        <p:grpSpPr>
          <a:xfrm>
            <a:off x="10079512" y="2928257"/>
            <a:ext cx="1001485" cy="1001485"/>
            <a:chOff x="10079512" y="2928257"/>
            <a:chExt cx="1001485" cy="1001485"/>
          </a:xfrm>
        </p:grpSpPr>
        <p:sp>
          <p:nvSpPr>
            <p:cNvPr id="104" name="Google Shape;104;p1"/>
            <p:cNvSpPr/>
            <p:nvPr/>
          </p:nvSpPr>
          <p:spPr>
            <a:xfrm>
              <a:off x="1007951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1" descr="Handshak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05934" y="3164262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"/>
          <p:cNvGrpSpPr/>
          <p:nvPr/>
        </p:nvGrpSpPr>
        <p:grpSpPr>
          <a:xfrm>
            <a:off x="2909455" y="2928257"/>
            <a:ext cx="1001485" cy="1001485"/>
            <a:chOff x="2909455" y="2928257"/>
            <a:chExt cx="1001485" cy="1001485"/>
          </a:xfrm>
        </p:grpSpPr>
        <p:sp>
          <p:nvSpPr>
            <p:cNvPr id="107" name="Google Shape;107;p1"/>
            <p:cNvSpPr/>
            <p:nvPr/>
          </p:nvSpPr>
          <p:spPr>
            <a:xfrm>
              <a:off x="290945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" descr="Trophy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3086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/>
          <p:cNvGrpSpPr/>
          <p:nvPr/>
        </p:nvGrpSpPr>
        <p:grpSpPr>
          <a:xfrm>
            <a:off x="919675" y="2928257"/>
            <a:ext cx="1001485" cy="1001485"/>
            <a:chOff x="919675" y="2928257"/>
            <a:chExt cx="1001485" cy="1001485"/>
          </a:xfrm>
        </p:grpSpPr>
        <p:sp>
          <p:nvSpPr>
            <p:cNvPr id="110" name="Google Shape;110;p1"/>
            <p:cNvSpPr/>
            <p:nvPr/>
          </p:nvSpPr>
          <p:spPr>
            <a:xfrm>
              <a:off x="91967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1" descr="Podium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108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"/>
          <p:cNvGrpSpPr/>
          <p:nvPr/>
        </p:nvGrpSpPr>
        <p:grpSpPr>
          <a:xfrm>
            <a:off x="452993" y="3945082"/>
            <a:ext cx="1994135" cy="653841"/>
            <a:chOff x="452993" y="3945082"/>
            <a:chExt cx="1994135" cy="653841"/>
          </a:xfrm>
        </p:grpSpPr>
        <p:sp>
          <p:nvSpPr>
            <p:cNvPr id="113" name="Google Shape;113;p1"/>
            <p:cNvSpPr txBox="1"/>
            <p:nvPr/>
          </p:nvSpPr>
          <p:spPr>
            <a:xfrm>
              <a:off x="833913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1</a:t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452993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"/>
          <p:cNvGrpSpPr/>
          <p:nvPr/>
        </p:nvGrpSpPr>
        <p:grpSpPr>
          <a:xfrm>
            <a:off x="2339346" y="3945082"/>
            <a:ext cx="1994135" cy="653841"/>
            <a:chOff x="2339346" y="3945082"/>
            <a:chExt cx="1994135" cy="653841"/>
          </a:xfrm>
        </p:grpSpPr>
        <p:sp>
          <p:nvSpPr>
            <p:cNvPr id="116" name="Google Shape;116;p1"/>
            <p:cNvSpPr txBox="1"/>
            <p:nvPr/>
          </p:nvSpPr>
          <p:spPr>
            <a:xfrm>
              <a:off x="2808775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2</a:t>
              </a:r>
              <a:endParaRPr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233934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18;p1"/>
          <p:cNvGrpSpPr/>
          <p:nvPr/>
        </p:nvGrpSpPr>
        <p:grpSpPr>
          <a:xfrm>
            <a:off x="7625786" y="3945082"/>
            <a:ext cx="1994135" cy="653841"/>
            <a:chOff x="7625786" y="3945082"/>
            <a:chExt cx="1994135" cy="653841"/>
          </a:xfrm>
        </p:grpSpPr>
        <p:sp>
          <p:nvSpPr>
            <p:cNvPr id="119" name="Google Shape;119;p1"/>
            <p:cNvSpPr txBox="1"/>
            <p:nvPr/>
          </p:nvSpPr>
          <p:spPr>
            <a:xfrm>
              <a:off x="8036896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3</a:t>
              </a:r>
              <a:endParaRPr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762578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9512139" y="3945082"/>
            <a:ext cx="1994135" cy="653841"/>
            <a:chOff x="9512139" y="3945082"/>
            <a:chExt cx="1994135" cy="653841"/>
          </a:xfrm>
        </p:grpSpPr>
        <p:sp>
          <p:nvSpPr>
            <p:cNvPr id="122" name="Google Shape;122;p1"/>
            <p:cNvSpPr txBox="1"/>
            <p:nvPr/>
          </p:nvSpPr>
          <p:spPr>
            <a:xfrm>
              <a:off x="10011758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4</a:t>
              </a:r>
              <a:endParaRPr/>
            </a:p>
          </p:txBody>
        </p:sp>
        <p:sp>
          <p:nvSpPr>
            <p:cNvPr id="123" name="Google Shape;123;p1"/>
            <p:cNvSpPr txBox="1"/>
            <p:nvPr/>
          </p:nvSpPr>
          <p:spPr>
            <a:xfrm>
              <a:off x="9512139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60E6ED37-94A0-3D9C-3F93-667125450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C14283AB-2BDD-3074-A5ED-735978C18455}"/>
              </a:ext>
            </a:extLst>
          </p:cNvPr>
          <p:cNvSpPr/>
          <p:nvPr/>
        </p:nvSpPr>
        <p:spPr>
          <a:xfrm>
            <a:off x="0" y="0"/>
            <a:ext cx="12192000" cy="2715491"/>
          </a:xfrm>
          <a:prstGeom prst="rect">
            <a:avLst/>
          </a:prstGeom>
          <a:gradFill>
            <a:gsLst>
              <a:gs pos="0">
                <a:srgbClr val="C9DBDF"/>
              </a:gs>
              <a:gs pos="40000">
                <a:srgbClr val="8AA7AF"/>
              </a:gs>
              <a:gs pos="100000">
                <a:srgbClr val="6E8E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868CE99A-40DA-7635-D33D-D8216D01416A}"/>
              </a:ext>
            </a:extLst>
          </p:cNvPr>
          <p:cNvSpPr/>
          <p:nvPr/>
        </p:nvSpPr>
        <p:spPr>
          <a:xfrm>
            <a:off x="3678378" y="296840"/>
            <a:ext cx="2577473" cy="1709260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DEF2CA56-232E-0DFA-200A-4315B241E223}"/>
              </a:ext>
            </a:extLst>
          </p:cNvPr>
          <p:cNvSpPr/>
          <p:nvPr/>
        </p:nvSpPr>
        <p:spPr>
          <a:xfrm>
            <a:off x="10560318" y="1598334"/>
            <a:ext cx="1414307" cy="823343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>
            <a:extLst>
              <a:ext uri="{FF2B5EF4-FFF2-40B4-BE49-F238E27FC236}">
                <a16:creationId xmlns:a16="http://schemas.microsoft.com/office/drawing/2014/main" id="{54997B11-A0BD-5EC3-E2BC-C2653E874503}"/>
              </a:ext>
            </a:extLst>
          </p:cNvPr>
          <p:cNvSpPr/>
          <p:nvPr/>
        </p:nvSpPr>
        <p:spPr>
          <a:xfrm>
            <a:off x="7096366" y="653012"/>
            <a:ext cx="2318681" cy="1349827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EB8E75E6-BF18-A30C-EA64-9458F4323C68}"/>
              </a:ext>
            </a:extLst>
          </p:cNvPr>
          <p:cNvSpPr/>
          <p:nvPr/>
        </p:nvSpPr>
        <p:spPr>
          <a:xfrm>
            <a:off x="-10475" y="2113158"/>
            <a:ext cx="12621575" cy="181268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27891AC9-689C-0163-A27E-8F4597C6DF7B}"/>
              </a:ext>
            </a:extLst>
          </p:cNvPr>
          <p:cNvSpPr/>
          <p:nvPr/>
        </p:nvSpPr>
        <p:spPr>
          <a:xfrm>
            <a:off x="0" y="2493818"/>
            <a:ext cx="12192000" cy="4364181"/>
          </a:xfrm>
          <a:prstGeom prst="rect">
            <a:avLst/>
          </a:prstGeom>
          <a:solidFill>
            <a:srgbClr val="4578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F174E339-82B8-F3AD-95C7-0D9052FAA9C6}"/>
              </a:ext>
            </a:extLst>
          </p:cNvPr>
          <p:cNvSpPr/>
          <p:nvPr/>
        </p:nvSpPr>
        <p:spPr>
          <a:xfrm>
            <a:off x="5666509" y="969818"/>
            <a:ext cx="872836" cy="153800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>
            <a:extLst>
              <a:ext uri="{FF2B5EF4-FFF2-40B4-BE49-F238E27FC236}">
                <a16:creationId xmlns:a16="http://schemas.microsoft.com/office/drawing/2014/main" id="{2BE8AAC2-C3F1-BAC4-C8B7-BB6134F642C9}"/>
              </a:ext>
            </a:extLst>
          </p:cNvPr>
          <p:cNvGrpSpPr/>
          <p:nvPr/>
        </p:nvGrpSpPr>
        <p:grpSpPr>
          <a:xfrm>
            <a:off x="2127000" y="1726090"/>
            <a:ext cx="7821884" cy="5131908"/>
            <a:chOff x="2127000" y="1726090"/>
            <a:chExt cx="7821884" cy="5131908"/>
          </a:xfrm>
        </p:grpSpPr>
        <p:grpSp>
          <p:nvGrpSpPr>
            <p:cNvPr id="93" name="Google Shape;93;p1">
              <a:extLst>
                <a:ext uri="{FF2B5EF4-FFF2-40B4-BE49-F238E27FC236}">
                  <a16:creationId xmlns:a16="http://schemas.microsoft.com/office/drawing/2014/main" id="{68B78CD0-6D07-2CBD-E32F-C744CDA868E4}"/>
                </a:ext>
              </a:extLst>
            </p:cNvPr>
            <p:cNvGrpSpPr/>
            <p:nvPr/>
          </p:nvGrpSpPr>
          <p:grpSpPr>
            <a:xfrm>
              <a:off x="2127000" y="2074725"/>
              <a:ext cx="7821884" cy="4783273"/>
              <a:chOff x="2127000" y="2074725"/>
              <a:chExt cx="7821884" cy="4783273"/>
            </a:xfrm>
          </p:grpSpPr>
          <p:sp>
            <p:nvSpPr>
              <p:cNvPr id="94" name="Google Shape;94;p1">
                <a:extLst>
                  <a:ext uri="{FF2B5EF4-FFF2-40B4-BE49-F238E27FC236}">
                    <a16:creationId xmlns:a16="http://schemas.microsoft.com/office/drawing/2014/main" id="{F29C5AA8-E47D-DBB1-0D06-7CDEB32ABDCC}"/>
                  </a:ext>
                </a:extLst>
              </p:cNvPr>
              <p:cNvSpPr/>
              <p:nvPr/>
            </p:nvSpPr>
            <p:spPr>
              <a:xfrm>
                <a:off x="2127000" y="2074725"/>
                <a:ext cx="3983513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501041" h="5056908" extrusionOk="0">
                    <a:moveTo>
                      <a:pt x="5383262" y="0"/>
                    </a:moveTo>
                    <a:lnTo>
                      <a:pt x="5501041" y="0"/>
                    </a:lnTo>
                    <a:lnTo>
                      <a:pt x="5501041" y="5056908"/>
                    </a:lnTo>
                    <a:lnTo>
                      <a:pt x="0" y="5056908"/>
                    </a:lnTo>
                    <a:cubicBezTo>
                      <a:pt x="2920994" y="4119417"/>
                      <a:pt x="5108485" y="2600035"/>
                      <a:pt x="5383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>
                <a:extLst>
                  <a:ext uri="{FF2B5EF4-FFF2-40B4-BE49-F238E27FC236}">
                    <a16:creationId xmlns:a16="http://schemas.microsoft.com/office/drawing/2014/main" id="{B5309F90-5086-DF01-40F3-0961882E131E}"/>
                  </a:ext>
                </a:extLst>
              </p:cNvPr>
              <p:cNvSpPr/>
              <p:nvPr/>
            </p:nvSpPr>
            <p:spPr>
              <a:xfrm flipH="1">
                <a:off x="6081485" y="2074725"/>
                <a:ext cx="3867399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340693" h="5056908" extrusionOk="0">
                    <a:moveTo>
                      <a:pt x="5222914" y="0"/>
                    </a:moveTo>
                    <a:lnTo>
                      <a:pt x="5340693" y="0"/>
                    </a:lnTo>
                    <a:lnTo>
                      <a:pt x="5340693" y="5056908"/>
                    </a:lnTo>
                    <a:lnTo>
                      <a:pt x="0" y="5042394"/>
                    </a:lnTo>
                    <a:cubicBezTo>
                      <a:pt x="2920994" y="4104903"/>
                      <a:pt x="4948137" y="2600035"/>
                      <a:pt x="5222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1">
              <a:extLst>
                <a:ext uri="{FF2B5EF4-FFF2-40B4-BE49-F238E27FC236}">
                  <a16:creationId xmlns:a16="http://schemas.microsoft.com/office/drawing/2014/main" id="{AA65557D-D7D8-DCFA-B14F-BC8DA091C57A}"/>
                </a:ext>
              </a:extLst>
            </p:cNvPr>
            <p:cNvSpPr/>
            <p:nvPr/>
          </p:nvSpPr>
          <p:spPr>
            <a:xfrm>
              <a:off x="5872348" y="1726090"/>
              <a:ext cx="444004" cy="4849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125BBF8E-6053-B54D-985A-88DCE2AE81DD}"/>
              </a:ext>
            </a:extLst>
          </p:cNvPr>
          <p:cNvSpPr/>
          <p:nvPr/>
        </p:nvSpPr>
        <p:spPr>
          <a:xfrm rot="-5400000">
            <a:off x="5643800" y="1570135"/>
            <a:ext cx="2100753" cy="337372"/>
          </a:xfrm>
          <a:prstGeom prst="trapezoid">
            <a:avLst>
              <a:gd name="adj" fmla="val 84351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>
            <a:extLst>
              <a:ext uri="{FF2B5EF4-FFF2-40B4-BE49-F238E27FC236}">
                <a16:creationId xmlns:a16="http://schemas.microsoft.com/office/drawing/2014/main" id="{48E9134F-05FD-8B68-4332-C5613127D6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782" r="25959" b="3404"/>
          <a:stretch/>
        </p:blipFill>
        <p:spPr>
          <a:xfrm>
            <a:off x="5437287" y="3700667"/>
            <a:ext cx="1016000" cy="248418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srgbClr val="000000">
                <a:alpha val="44705"/>
              </a:srgbClr>
            </a:outerShdw>
          </a:effectLst>
        </p:spPr>
      </p:pic>
      <p:sp>
        <p:nvSpPr>
          <p:cNvPr id="99" name="Google Shape;99;p1">
            <a:extLst>
              <a:ext uri="{FF2B5EF4-FFF2-40B4-BE49-F238E27FC236}">
                <a16:creationId xmlns:a16="http://schemas.microsoft.com/office/drawing/2014/main" id="{6B86D536-422C-9565-6358-66281552D77B}"/>
              </a:ext>
            </a:extLst>
          </p:cNvPr>
          <p:cNvSpPr txBox="1"/>
          <p:nvPr/>
        </p:nvSpPr>
        <p:spPr>
          <a:xfrm>
            <a:off x="141887" y="26468"/>
            <a:ext cx="42704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NEW OPPORTUNITY</a:t>
            </a:r>
            <a:endParaRPr/>
          </a:p>
        </p:txBody>
      </p: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81D36F8B-1440-4C65-FBD6-94FFF08BECB3}"/>
              </a:ext>
            </a:extLst>
          </p:cNvPr>
          <p:cNvGrpSpPr/>
          <p:nvPr/>
        </p:nvGrpSpPr>
        <p:grpSpPr>
          <a:xfrm>
            <a:off x="8089732" y="2928257"/>
            <a:ext cx="1001485" cy="1001485"/>
            <a:chOff x="8089732" y="2928257"/>
            <a:chExt cx="1001485" cy="1001485"/>
          </a:xfrm>
        </p:grpSpPr>
        <p:sp>
          <p:nvSpPr>
            <p:cNvPr id="101" name="Google Shape;101;p1">
              <a:extLst>
                <a:ext uri="{FF2B5EF4-FFF2-40B4-BE49-F238E27FC236}">
                  <a16:creationId xmlns:a16="http://schemas.microsoft.com/office/drawing/2014/main" id="{3885DCED-1E22-26C4-8E94-47A8A0FD1C79}"/>
                </a:ext>
              </a:extLst>
            </p:cNvPr>
            <p:cNvSpPr/>
            <p:nvPr/>
          </p:nvSpPr>
          <p:spPr>
            <a:xfrm>
              <a:off x="808973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" descr="Bank">
              <a:extLst>
                <a:ext uri="{FF2B5EF4-FFF2-40B4-BE49-F238E27FC236}">
                  <a16:creationId xmlns:a16="http://schemas.microsoft.com/office/drawing/2014/main" id="{C682651B-C03C-FAC5-0B99-BE0D329128D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8515" y="3124348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">
            <a:extLst>
              <a:ext uri="{FF2B5EF4-FFF2-40B4-BE49-F238E27FC236}">
                <a16:creationId xmlns:a16="http://schemas.microsoft.com/office/drawing/2014/main" id="{27353357-106C-1C78-5E50-31906064D1C2}"/>
              </a:ext>
            </a:extLst>
          </p:cNvPr>
          <p:cNvGrpSpPr/>
          <p:nvPr/>
        </p:nvGrpSpPr>
        <p:grpSpPr>
          <a:xfrm>
            <a:off x="10079512" y="2928257"/>
            <a:ext cx="1001485" cy="1001485"/>
            <a:chOff x="10079512" y="2928257"/>
            <a:chExt cx="1001485" cy="1001485"/>
          </a:xfrm>
        </p:grpSpPr>
        <p:sp>
          <p:nvSpPr>
            <p:cNvPr id="104" name="Google Shape;104;p1">
              <a:extLst>
                <a:ext uri="{FF2B5EF4-FFF2-40B4-BE49-F238E27FC236}">
                  <a16:creationId xmlns:a16="http://schemas.microsoft.com/office/drawing/2014/main" id="{0F2AFF54-5854-576B-07EB-C502BE07180D}"/>
                </a:ext>
              </a:extLst>
            </p:cNvPr>
            <p:cNvSpPr/>
            <p:nvPr/>
          </p:nvSpPr>
          <p:spPr>
            <a:xfrm>
              <a:off x="1007951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1" descr="Handshake">
              <a:extLst>
                <a:ext uri="{FF2B5EF4-FFF2-40B4-BE49-F238E27FC236}">
                  <a16:creationId xmlns:a16="http://schemas.microsoft.com/office/drawing/2014/main" id="{08C386EA-04F2-F21D-C660-2D71B6B0E5B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05934" y="3164262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">
            <a:extLst>
              <a:ext uri="{FF2B5EF4-FFF2-40B4-BE49-F238E27FC236}">
                <a16:creationId xmlns:a16="http://schemas.microsoft.com/office/drawing/2014/main" id="{31D7CF37-DD8D-F74E-BDCE-5B4CDA4C452B}"/>
              </a:ext>
            </a:extLst>
          </p:cNvPr>
          <p:cNvGrpSpPr/>
          <p:nvPr/>
        </p:nvGrpSpPr>
        <p:grpSpPr>
          <a:xfrm>
            <a:off x="2909455" y="2928257"/>
            <a:ext cx="1001485" cy="1001485"/>
            <a:chOff x="2909455" y="2928257"/>
            <a:chExt cx="1001485" cy="1001485"/>
          </a:xfrm>
        </p:grpSpPr>
        <p:sp>
          <p:nvSpPr>
            <p:cNvPr id="107" name="Google Shape;107;p1">
              <a:extLst>
                <a:ext uri="{FF2B5EF4-FFF2-40B4-BE49-F238E27FC236}">
                  <a16:creationId xmlns:a16="http://schemas.microsoft.com/office/drawing/2014/main" id="{4A411591-6E9F-9D45-12C7-22200FBB6676}"/>
                </a:ext>
              </a:extLst>
            </p:cNvPr>
            <p:cNvSpPr/>
            <p:nvPr/>
          </p:nvSpPr>
          <p:spPr>
            <a:xfrm>
              <a:off x="290945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" descr="Trophy">
              <a:extLst>
                <a:ext uri="{FF2B5EF4-FFF2-40B4-BE49-F238E27FC236}">
                  <a16:creationId xmlns:a16="http://schemas.microsoft.com/office/drawing/2014/main" id="{B85B9530-C030-B200-3DD4-3F0D7179075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3086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>
            <a:extLst>
              <a:ext uri="{FF2B5EF4-FFF2-40B4-BE49-F238E27FC236}">
                <a16:creationId xmlns:a16="http://schemas.microsoft.com/office/drawing/2014/main" id="{5D88787D-7378-4CD5-77B2-91380EF3F9D2}"/>
              </a:ext>
            </a:extLst>
          </p:cNvPr>
          <p:cNvGrpSpPr/>
          <p:nvPr/>
        </p:nvGrpSpPr>
        <p:grpSpPr>
          <a:xfrm>
            <a:off x="919675" y="2928257"/>
            <a:ext cx="1001485" cy="1001485"/>
            <a:chOff x="919675" y="2928257"/>
            <a:chExt cx="1001485" cy="1001485"/>
          </a:xfrm>
        </p:grpSpPr>
        <p:sp>
          <p:nvSpPr>
            <p:cNvPr id="110" name="Google Shape;110;p1">
              <a:extLst>
                <a:ext uri="{FF2B5EF4-FFF2-40B4-BE49-F238E27FC236}">
                  <a16:creationId xmlns:a16="http://schemas.microsoft.com/office/drawing/2014/main" id="{43030C92-2AEF-E4FF-4C0C-52000F93EF2C}"/>
                </a:ext>
              </a:extLst>
            </p:cNvPr>
            <p:cNvSpPr/>
            <p:nvPr/>
          </p:nvSpPr>
          <p:spPr>
            <a:xfrm>
              <a:off x="91967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1" descr="Podium">
              <a:extLst>
                <a:ext uri="{FF2B5EF4-FFF2-40B4-BE49-F238E27FC236}">
                  <a16:creationId xmlns:a16="http://schemas.microsoft.com/office/drawing/2014/main" id="{3E323F92-DC4F-4F00-9B42-37614DD2288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108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">
            <a:extLst>
              <a:ext uri="{FF2B5EF4-FFF2-40B4-BE49-F238E27FC236}">
                <a16:creationId xmlns:a16="http://schemas.microsoft.com/office/drawing/2014/main" id="{C9FE3735-AE80-BB25-26B2-4A26396ACD33}"/>
              </a:ext>
            </a:extLst>
          </p:cNvPr>
          <p:cNvGrpSpPr/>
          <p:nvPr/>
        </p:nvGrpSpPr>
        <p:grpSpPr>
          <a:xfrm>
            <a:off x="452993" y="3945082"/>
            <a:ext cx="1994135" cy="653841"/>
            <a:chOff x="452993" y="3945082"/>
            <a:chExt cx="1994135" cy="653841"/>
          </a:xfrm>
        </p:grpSpPr>
        <p:sp>
          <p:nvSpPr>
            <p:cNvPr id="113" name="Google Shape;113;p1">
              <a:extLst>
                <a:ext uri="{FF2B5EF4-FFF2-40B4-BE49-F238E27FC236}">
                  <a16:creationId xmlns:a16="http://schemas.microsoft.com/office/drawing/2014/main" id="{CD8F18B5-8671-A946-CAB1-4C4EB3B47B6B}"/>
                </a:ext>
              </a:extLst>
            </p:cNvPr>
            <p:cNvSpPr txBox="1"/>
            <p:nvPr/>
          </p:nvSpPr>
          <p:spPr>
            <a:xfrm>
              <a:off x="833913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1</a:t>
              </a:r>
              <a:endParaRPr/>
            </a:p>
          </p:txBody>
        </p:sp>
        <p:sp>
          <p:nvSpPr>
            <p:cNvPr id="114" name="Google Shape;114;p1">
              <a:extLst>
                <a:ext uri="{FF2B5EF4-FFF2-40B4-BE49-F238E27FC236}">
                  <a16:creationId xmlns:a16="http://schemas.microsoft.com/office/drawing/2014/main" id="{8DFDEC20-BF2E-76FE-EB71-7EE47B738600}"/>
                </a:ext>
              </a:extLst>
            </p:cNvPr>
            <p:cNvSpPr txBox="1"/>
            <p:nvPr/>
          </p:nvSpPr>
          <p:spPr>
            <a:xfrm>
              <a:off x="452993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">
            <a:extLst>
              <a:ext uri="{FF2B5EF4-FFF2-40B4-BE49-F238E27FC236}">
                <a16:creationId xmlns:a16="http://schemas.microsoft.com/office/drawing/2014/main" id="{5663C5BC-6E89-6EAA-61AA-ADAF21774F5C}"/>
              </a:ext>
            </a:extLst>
          </p:cNvPr>
          <p:cNvGrpSpPr/>
          <p:nvPr/>
        </p:nvGrpSpPr>
        <p:grpSpPr>
          <a:xfrm>
            <a:off x="2339346" y="3945082"/>
            <a:ext cx="1994135" cy="653841"/>
            <a:chOff x="2339346" y="3945082"/>
            <a:chExt cx="1994135" cy="653841"/>
          </a:xfrm>
        </p:grpSpPr>
        <p:sp>
          <p:nvSpPr>
            <p:cNvPr id="116" name="Google Shape;116;p1">
              <a:extLst>
                <a:ext uri="{FF2B5EF4-FFF2-40B4-BE49-F238E27FC236}">
                  <a16:creationId xmlns:a16="http://schemas.microsoft.com/office/drawing/2014/main" id="{9B768710-F46D-3690-A795-A0C95F22CDB6}"/>
                </a:ext>
              </a:extLst>
            </p:cNvPr>
            <p:cNvSpPr txBox="1"/>
            <p:nvPr/>
          </p:nvSpPr>
          <p:spPr>
            <a:xfrm>
              <a:off x="2808775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2</a:t>
              </a:r>
              <a:endParaRPr/>
            </a:p>
          </p:txBody>
        </p:sp>
        <p:sp>
          <p:nvSpPr>
            <p:cNvPr id="117" name="Google Shape;117;p1">
              <a:extLst>
                <a:ext uri="{FF2B5EF4-FFF2-40B4-BE49-F238E27FC236}">
                  <a16:creationId xmlns:a16="http://schemas.microsoft.com/office/drawing/2014/main" id="{8475814F-62B2-6842-683F-3775CD12BCE8}"/>
                </a:ext>
              </a:extLst>
            </p:cNvPr>
            <p:cNvSpPr txBox="1"/>
            <p:nvPr/>
          </p:nvSpPr>
          <p:spPr>
            <a:xfrm>
              <a:off x="233934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18;p1">
            <a:extLst>
              <a:ext uri="{FF2B5EF4-FFF2-40B4-BE49-F238E27FC236}">
                <a16:creationId xmlns:a16="http://schemas.microsoft.com/office/drawing/2014/main" id="{EE9125A0-E927-6A3E-8F23-D9BC9DD8D387}"/>
              </a:ext>
            </a:extLst>
          </p:cNvPr>
          <p:cNvGrpSpPr/>
          <p:nvPr/>
        </p:nvGrpSpPr>
        <p:grpSpPr>
          <a:xfrm>
            <a:off x="7625786" y="3945082"/>
            <a:ext cx="1994135" cy="653841"/>
            <a:chOff x="7625786" y="3945082"/>
            <a:chExt cx="1994135" cy="653841"/>
          </a:xfrm>
        </p:grpSpPr>
        <p:sp>
          <p:nvSpPr>
            <p:cNvPr id="119" name="Google Shape;119;p1">
              <a:extLst>
                <a:ext uri="{FF2B5EF4-FFF2-40B4-BE49-F238E27FC236}">
                  <a16:creationId xmlns:a16="http://schemas.microsoft.com/office/drawing/2014/main" id="{A7D3CC3C-9D9C-81FA-81BE-680A84ECF86C}"/>
                </a:ext>
              </a:extLst>
            </p:cNvPr>
            <p:cNvSpPr txBox="1"/>
            <p:nvPr/>
          </p:nvSpPr>
          <p:spPr>
            <a:xfrm>
              <a:off x="8036896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3</a:t>
              </a:r>
              <a:endParaRPr/>
            </a:p>
          </p:txBody>
        </p:sp>
        <p:sp>
          <p:nvSpPr>
            <p:cNvPr id="120" name="Google Shape;120;p1">
              <a:extLst>
                <a:ext uri="{FF2B5EF4-FFF2-40B4-BE49-F238E27FC236}">
                  <a16:creationId xmlns:a16="http://schemas.microsoft.com/office/drawing/2014/main" id="{FF00D68B-3BDA-E69D-D157-9EA271D9A863}"/>
                </a:ext>
              </a:extLst>
            </p:cNvPr>
            <p:cNvSpPr txBox="1"/>
            <p:nvPr/>
          </p:nvSpPr>
          <p:spPr>
            <a:xfrm>
              <a:off x="762578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" name="Google Shape;121;p1">
            <a:extLst>
              <a:ext uri="{FF2B5EF4-FFF2-40B4-BE49-F238E27FC236}">
                <a16:creationId xmlns:a16="http://schemas.microsoft.com/office/drawing/2014/main" id="{ECA1F4E5-2F10-DFAA-B592-8B0CE2120A4A}"/>
              </a:ext>
            </a:extLst>
          </p:cNvPr>
          <p:cNvGrpSpPr/>
          <p:nvPr/>
        </p:nvGrpSpPr>
        <p:grpSpPr>
          <a:xfrm>
            <a:off x="9512139" y="3945082"/>
            <a:ext cx="1994135" cy="653841"/>
            <a:chOff x="9512139" y="3945082"/>
            <a:chExt cx="1994135" cy="653841"/>
          </a:xfrm>
        </p:grpSpPr>
        <p:sp>
          <p:nvSpPr>
            <p:cNvPr id="122" name="Google Shape;122;p1">
              <a:extLst>
                <a:ext uri="{FF2B5EF4-FFF2-40B4-BE49-F238E27FC236}">
                  <a16:creationId xmlns:a16="http://schemas.microsoft.com/office/drawing/2014/main" id="{FAF875DE-2428-261A-47D0-A25265C413C2}"/>
                </a:ext>
              </a:extLst>
            </p:cNvPr>
            <p:cNvSpPr txBox="1"/>
            <p:nvPr/>
          </p:nvSpPr>
          <p:spPr>
            <a:xfrm>
              <a:off x="10011758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4</a:t>
              </a:r>
              <a:endParaRPr/>
            </a:p>
          </p:txBody>
        </p:sp>
        <p:sp>
          <p:nvSpPr>
            <p:cNvPr id="123" name="Google Shape;123;p1">
              <a:extLst>
                <a:ext uri="{FF2B5EF4-FFF2-40B4-BE49-F238E27FC236}">
                  <a16:creationId xmlns:a16="http://schemas.microsoft.com/office/drawing/2014/main" id="{13F28E41-EA1D-8EBC-598E-03A1EA8E9704}"/>
                </a:ext>
              </a:extLst>
            </p:cNvPr>
            <p:cNvSpPr txBox="1"/>
            <p:nvPr/>
          </p:nvSpPr>
          <p:spPr>
            <a:xfrm>
              <a:off x="9512139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9800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71D4E283-3AE8-8F22-57CB-4B9C68C26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241BD058-BA66-623D-1EAF-EA5C1C1FD0D4}"/>
              </a:ext>
            </a:extLst>
          </p:cNvPr>
          <p:cNvSpPr/>
          <p:nvPr/>
        </p:nvSpPr>
        <p:spPr>
          <a:xfrm>
            <a:off x="0" y="0"/>
            <a:ext cx="12192000" cy="2715491"/>
          </a:xfrm>
          <a:prstGeom prst="rect">
            <a:avLst/>
          </a:prstGeom>
          <a:gradFill>
            <a:gsLst>
              <a:gs pos="0">
                <a:srgbClr val="C9DBDF"/>
              </a:gs>
              <a:gs pos="40000">
                <a:srgbClr val="8AA7AF"/>
              </a:gs>
              <a:gs pos="100000">
                <a:srgbClr val="6E8E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AFB48EB2-2F22-BF25-69BB-8B801F1755BB}"/>
              </a:ext>
            </a:extLst>
          </p:cNvPr>
          <p:cNvSpPr/>
          <p:nvPr/>
        </p:nvSpPr>
        <p:spPr>
          <a:xfrm>
            <a:off x="3678378" y="296840"/>
            <a:ext cx="2577473" cy="1709260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0E56FF4C-B484-6714-198B-7819CFA2F641}"/>
              </a:ext>
            </a:extLst>
          </p:cNvPr>
          <p:cNvSpPr/>
          <p:nvPr/>
        </p:nvSpPr>
        <p:spPr>
          <a:xfrm>
            <a:off x="10560318" y="1598334"/>
            <a:ext cx="1414307" cy="823343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>
            <a:extLst>
              <a:ext uri="{FF2B5EF4-FFF2-40B4-BE49-F238E27FC236}">
                <a16:creationId xmlns:a16="http://schemas.microsoft.com/office/drawing/2014/main" id="{E39B7D14-670B-0595-2FA2-AB1544F9543A}"/>
              </a:ext>
            </a:extLst>
          </p:cNvPr>
          <p:cNvSpPr/>
          <p:nvPr/>
        </p:nvSpPr>
        <p:spPr>
          <a:xfrm>
            <a:off x="7096366" y="653012"/>
            <a:ext cx="2318681" cy="1349827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254A67A5-A1EC-1973-7D70-32B6A194184E}"/>
              </a:ext>
            </a:extLst>
          </p:cNvPr>
          <p:cNvSpPr/>
          <p:nvPr/>
        </p:nvSpPr>
        <p:spPr>
          <a:xfrm>
            <a:off x="-10475" y="2113158"/>
            <a:ext cx="12621575" cy="181268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83D82F00-ED61-1EE5-453F-7A2B931826E3}"/>
              </a:ext>
            </a:extLst>
          </p:cNvPr>
          <p:cNvSpPr/>
          <p:nvPr/>
        </p:nvSpPr>
        <p:spPr>
          <a:xfrm>
            <a:off x="0" y="2493818"/>
            <a:ext cx="12192000" cy="4364181"/>
          </a:xfrm>
          <a:prstGeom prst="rect">
            <a:avLst/>
          </a:prstGeom>
          <a:solidFill>
            <a:srgbClr val="4578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EB446C45-5594-8B30-89C4-5B59802D8ADE}"/>
              </a:ext>
            </a:extLst>
          </p:cNvPr>
          <p:cNvSpPr/>
          <p:nvPr/>
        </p:nvSpPr>
        <p:spPr>
          <a:xfrm>
            <a:off x="5666509" y="969818"/>
            <a:ext cx="872836" cy="153800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>
            <a:extLst>
              <a:ext uri="{FF2B5EF4-FFF2-40B4-BE49-F238E27FC236}">
                <a16:creationId xmlns:a16="http://schemas.microsoft.com/office/drawing/2014/main" id="{8DCB650E-76F8-78AF-5A0F-3CAADBBDCD9B}"/>
              </a:ext>
            </a:extLst>
          </p:cNvPr>
          <p:cNvGrpSpPr/>
          <p:nvPr/>
        </p:nvGrpSpPr>
        <p:grpSpPr>
          <a:xfrm>
            <a:off x="2127000" y="1726090"/>
            <a:ext cx="7821884" cy="5131908"/>
            <a:chOff x="2127000" y="1726090"/>
            <a:chExt cx="7821884" cy="5131908"/>
          </a:xfrm>
        </p:grpSpPr>
        <p:grpSp>
          <p:nvGrpSpPr>
            <p:cNvPr id="93" name="Google Shape;93;p1">
              <a:extLst>
                <a:ext uri="{FF2B5EF4-FFF2-40B4-BE49-F238E27FC236}">
                  <a16:creationId xmlns:a16="http://schemas.microsoft.com/office/drawing/2014/main" id="{8D17C3C8-7788-5B92-0A26-F1F411435C9A}"/>
                </a:ext>
              </a:extLst>
            </p:cNvPr>
            <p:cNvGrpSpPr/>
            <p:nvPr/>
          </p:nvGrpSpPr>
          <p:grpSpPr>
            <a:xfrm>
              <a:off x="2127000" y="2074725"/>
              <a:ext cx="7821884" cy="4783273"/>
              <a:chOff x="2127000" y="2074725"/>
              <a:chExt cx="7821884" cy="4783273"/>
            </a:xfrm>
          </p:grpSpPr>
          <p:sp>
            <p:nvSpPr>
              <p:cNvPr id="94" name="Google Shape;94;p1">
                <a:extLst>
                  <a:ext uri="{FF2B5EF4-FFF2-40B4-BE49-F238E27FC236}">
                    <a16:creationId xmlns:a16="http://schemas.microsoft.com/office/drawing/2014/main" id="{851FC618-3A79-4401-D5CF-435BF349AD6D}"/>
                  </a:ext>
                </a:extLst>
              </p:cNvPr>
              <p:cNvSpPr/>
              <p:nvPr/>
            </p:nvSpPr>
            <p:spPr>
              <a:xfrm>
                <a:off x="2127000" y="2074725"/>
                <a:ext cx="3983513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501041" h="5056908" extrusionOk="0">
                    <a:moveTo>
                      <a:pt x="5383262" y="0"/>
                    </a:moveTo>
                    <a:lnTo>
                      <a:pt x="5501041" y="0"/>
                    </a:lnTo>
                    <a:lnTo>
                      <a:pt x="5501041" y="5056908"/>
                    </a:lnTo>
                    <a:lnTo>
                      <a:pt x="0" y="5056908"/>
                    </a:lnTo>
                    <a:cubicBezTo>
                      <a:pt x="2920994" y="4119417"/>
                      <a:pt x="5108485" y="2600035"/>
                      <a:pt x="5383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>
                <a:extLst>
                  <a:ext uri="{FF2B5EF4-FFF2-40B4-BE49-F238E27FC236}">
                    <a16:creationId xmlns:a16="http://schemas.microsoft.com/office/drawing/2014/main" id="{DAD85F8B-D9F0-A9D8-B3EE-B72134EA7141}"/>
                  </a:ext>
                </a:extLst>
              </p:cNvPr>
              <p:cNvSpPr/>
              <p:nvPr/>
            </p:nvSpPr>
            <p:spPr>
              <a:xfrm flipH="1">
                <a:off x="6081485" y="2074725"/>
                <a:ext cx="3867399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340693" h="5056908" extrusionOk="0">
                    <a:moveTo>
                      <a:pt x="5222914" y="0"/>
                    </a:moveTo>
                    <a:lnTo>
                      <a:pt x="5340693" y="0"/>
                    </a:lnTo>
                    <a:lnTo>
                      <a:pt x="5340693" y="5056908"/>
                    </a:lnTo>
                    <a:lnTo>
                      <a:pt x="0" y="5042394"/>
                    </a:lnTo>
                    <a:cubicBezTo>
                      <a:pt x="2920994" y="4104903"/>
                      <a:pt x="4948137" y="2600035"/>
                      <a:pt x="5222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1">
              <a:extLst>
                <a:ext uri="{FF2B5EF4-FFF2-40B4-BE49-F238E27FC236}">
                  <a16:creationId xmlns:a16="http://schemas.microsoft.com/office/drawing/2014/main" id="{E20C2E9E-F7D4-5129-B88E-520434BA6926}"/>
                </a:ext>
              </a:extLst>
            </p:cNvPr>
            <p:cNvSpPr/>
            <p:nvPr/>
          </p:nvSpPr>
          <p:spPr>
            <a:xfrm>
              <a:off x="5872348" y="1726090"/>
              <a:ext cx="444004" cy="4849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F1EA072A-15FE-EC06-7CF1-41FAFE51190D}"/>
              </a:ext>
            </a:extLst>
          </p:cNvPr>
          <p:cNvSpPr/>
          <p:nvPr/>
        </p:nvSpPr>
        <p:spPr>
          <a:xfrm rot="-5400000">
            <a:off x="5643800" y="1570135"/>
            <a:ext cx="2100753" cy="337372"/>
          </a:xfrm>
          <a:prstGeom prst="trapezoid">
            <a:avLst>
              <a:gd name="adj" fmla="val 84351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>
            <a:extLst>
              <a:ext uri="{FF2B5EF4-FFF2-40B4-BE49-F238E27FC236}">
                <a16:creationId xmlns:a16="http://schemas.microsoft.com/office/drawing/2014/main" id="{5959237B-D957-FF02-8356-E68E49B887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782" r="25959" b="3404"/>
          <a:stretch/>
        </p:blipFill>
        <p:spPr>
          <a:xfrm>
            <a:off x="5437287" y="3700667"/>
            <a:ext cx="1016000" cy="248418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srgbClr val="000000">
                <a:alpha val="44705"/>
              </a:srgbClr>
            </a:outerShdw>
          </a:effectLst>
        </p:spPr>
      </p:pic>
      <p:sp>
        <p:nvSpPr>
          <p:cNvPr id="99" name="Google Shape;99;p1">
            <a:extLst>
              <a:ext uri="{FF2B5EF4-FFF2-40B4-BE49-F238E27FC236}">
                <a16:creationId xmlns:a16="http://schemas.microsoft.com/office/drawing/2014/main" id="{F554A00E-5253-FB82-21B4-B0B2FBFF9D15}"/>
              </a:ext>
            </a:extLst>
          </p:cNvPr>
          <p:cNvSpPr txBox="1"/>
          <p:nvPr/>
        </p:nvSpPr>
        <p:spPr>
          <a:xfrm>
            <a:off x="141887" y="26468"/>
            <a:ext cx="42704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NEW OPPORTUNITY</a:t>
            </a:r>
            <a:endParaRPr/>
          </a:p>
        </p:txBody>
      </p: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1DCF9360-2C49-1341-1851-5275DA88C70C}"/>
              </a:ext>
            </a:extLst>
          </p:cNvPr>
          <p:cNvGrpSpPr/>
          <p:nvPr/>
        </p:nvGrpSpPr>
        <p:grpSpPr>
          <a:xfrm>
            <a:off x="8089732" y="2928257"/>
            <a:ext cx="1001485" cy="1001485"/>
            <a:chOff x="8089732" y="2928257"/>
            <a:chExt cx="1001485" cy="1001485"/>
          </a:xfrm>
        </p:grpSpPr>
        <p:sp>
          <p:nvSpPr>
            <p:cNvPr id="101" name="Google Shape;101;p1">
              <a:extLst>
                <a:ext uri="{FF2B5EF4-FFF2-40B4-BE49-F238E27FC236}">
                  <a16:creationId xmlns:a16="http://schemas.microsoft.com/office/drawing/2014/main" id="{8EB9A7F2-A655-064D-3B25-6F183538B258}"/>
                </a:ext>
              </a:extLst>
            </p:cNvPr>
            <p:cNvSpPr/>
            <p:nvPr/>
          </p:nvSpPr>
          <p:spPr>
            <a:xfrm>
              <a:off x="808973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" descr="Bank">
              <a:extLst>
                <a:ext uri="{FF2B5EF4-FFF2-40B4-BE49-F238E27FC236}">
                  <a16:creationId xmlns:a16="http://schemas.microsoft.com/office/drawing/2014/main" id="{32CFA8DD-3D2E-D856-09AD-E9B1D9A22C0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8515" y="3124348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">
            <a:extLst>
              <a:ext uri="{FF2B5EF4-FFF2-40B4-BE49-F238E27FC236}">
                <a16:creationId xmlns:a16="http://schemas.microsoft.com/office/drawing/2014/main" id="{E701BF70-DA06-B26C-4DB1-696EC8A3EE48}"/>
              </a:ext>
            </a:extLst>
          </p:cNvPr>
          <p:cNvGrpSpPr/>
          <p:nvPr/>
        </p:nvGrpSpPr>
        <p:grpSpPr>
          <a:xfrm>
            <a:off x="10079512" y="2928257"/>
            <a:ext cx="1001485" cy="1001485"/>
            <a:chOff x="10079512" y="2928257"/>
            <a:chExt cx="1001485" cy="1001485"/>
          </a:xfrm>
        </p:grpSpPr>
        <p:sp>
          <p:nvSpPr>
            <p:cNvPr id="104" name="Google Shape;104;p1">
              <a:extLst>
                <a:ext uri="{FF2B5EF4-FFF2-40B4-BE49-F238E27FC236}">
                  <a16:creationId xmlns:a16="http://schemas.microsoft.com/office/drawing/2014/main" id="{2784CC8E-EF22-41A8-B38A-AB6037183CCF}"/>
                </a:ext>
              </a:extLst>
            </p:cNvPr>
            <p:cNvSpPr/>
            <p:nvPr/>
          </p:nvSpPr>
          <p:spPr>
            <a:xfrm>
              <a:off x="1007951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1" descr="Handshake">
              <a:extLst>
                <a:ext uri="{FF2B5EF4-FFF2-40B4-BE49-F238E27FC236}">
                  <a16:creationId xmlns:a16="http://schemas.microsoft.com/office/drawing/2014/main" id="{ACA18F66-5A61-9479-13DF-3404B7E8F53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05934" y="3164262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">
            <a:extLst>
              <a:ext uri="{FF2B5EF4-FFF2-40B4-BE49-F238E27FC236}">
                <a16:creationId xmlns:a16="http://schemas.microsoft.com/office/drawing/2014/main" id="{236168C5-4781-4BDD-44F4-66721BF5E582}"/>
              </a:ext>
            </a:extLst>
          </p:cNvPr>
          <p:cNvGrpSpPr/>
          <p:nvPr/>
        </p:nvGrpSpPr>
        <p:grpSpPr>
          <a:xfrm>
            <a:off x="2909455" y="2928257"/>
            <a:ext cx="1001485" cy="1001485"/>
            <a:chOff x="2909455" y="2928257"/>
            <a:chExt cx="1001485" cy="1001485"/>
          </a:xfrm>
        </p:grpSpPr>
        <p:sp>
          <p:nvSpPr>
            <p:cNvPr id="107" name="Google Shape;107;p1">
              <a:extLst>
                <a:ext uri="{FF2B5EF4-FFF2-40B4-BE49-F238E27FC236}">
                  <a16:creationId xmlns:a16="http://schemas.microsoft.com/office/drawing/2014/main" id="{B3604A50-9D0E-114C-40B8-2C1100DDBD2E}"/>
                </a:ext>
              </a:extLst>
            </p:cNvPr>
            <p:cNvSpPr/>
            <p:nvPr/>
          </p:nvSpPr>
          <p:spPr>
            <a:xfrm>
              <a:off x="290945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" descr="Trophy">
              <a:extLst>
                <a:ext uri="{FF2B5EF4-FFF2-40B4-BE49-F238E27FC236}">
                  <a16:creationId xmlns:a16="http://schemas.microsoft.com/office/drawing/2014/main" id="{E52098AF-2D27-0994-4886-22087CB63E4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3086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>
            <a:extLst>
              <a:ext uri="{FF2B5EF4-FFF2-40B4-BE49-F238E27FC236}">
                <a16:creationId xmlns:a16="http://schemas.microsoft.com/office/drawing/2014/main" id="{E8BA7DAC-CDC1-E396-F77C-B23011740DF5}"/>
              </a:ext>
            </a:extLst>
          </p:cNvPr>
          <p:cNvGrpSpPr/>
          <p:nvPr/>
        </p:nvGrpSpPr>
        <p:grpSpPr>
          <a:xfrm>
            <a:off x="919675" y="2928257"/>
            <a:ext cx="1001485" cy="1001485"/>
            <a:chOff x="919675" y="2928257"/>
            <a:chExt cx="1001485" cy="1001485"/>
          </a:xfrm>
        </p:grpSpPr>
        <p:sp>
          <p:nvSpPr>
            <p:cNvPr id="110" name="Google Shape;110;p1">
              <a:extLst>
                <a:ext uri="{FF2B5EF4-FFF2-40B4-BE49-F238E27FC236}">
                  <a16:creationId xmlns:a16="http://schemas.microsoft.com/office/drawing/2014/main" id="{8885C3BF-1CB5-08B1-E218-99C76D0F6B6A}"/>
                </a:ext>
              </a:extLst>
            </p:cNvPr>
            <p:cNvSpPr/>
            <p:nvPr/>
          </p:nvSpPr>
          <p:spPr>
            <a:xfrm>
              <a:off x="91967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1" descr="Podium">
              <a:extLst>
                <a:ext uri="{FF2B5EF4-FFF2-40B4-BE49-F238E27FC236}">
                  <a16:creationId xmlns:a16="http://schemas.microsoft.com/office/drawing/2014/main" id="{56688D23-2D12-D72D-1FFE-AE993A99F98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108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">
            <a:extLst>
              <a:ext uri="{FF2B5EF4-FFF2-40B4-BE49-F238E27FC236}">
                <a16:creationId xmlns:a16="http://schemas.microsoft.com/office/drawing/2014/main" id="{2D1B7647-04B4-6CC9-3F84-ACAD59412D9E}"/>
              </a:ext>
            </a:extLst>
          </p:cNvPr>
          <p:cNvGrpSpPr/>
          <p:nvPr/>
        </p:nvGrpSpPr>
        <p:grpSpPr>
          <a:xfrm>
            <a:off x="452993" y="3945082"/>
            <a:ext cx="1994135" cy="653841"/>
            <a:chOff x="452993" y="3945082"/>
            <a:chExt cx="1994135" cy="653841"/>
          </a:xfrm>
        </p:grpSpPr>
        <p:sp>
          <p:nvSpPr>
            <p:cNvPr id="113" name="Google Shape;113;p1">
              <a:extLst>
                <a:ext uri="{FF2B5EF4-FFF2-40B4-BE49-F238E27FC236}">
                  <a16:creationId xmlns:a16="http://schemas.microsoft.com/office/drawing/2014/main" id="{39ED4557-44BA-6A8F-6915-8D37A052C50E}"/>
                </a:ext>
              </a:extLst>
            </p:cNvPr>
            <p:cNvSpPr txBox="1"/>
            <p:nvPr/>
          </p:nvSpPr>
          <p:spPr>
            <a:xfrm>
              <a:off x="833913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1</a:t>
              </a:r>
              <a:endParaRPr/>
            </a:p>
          </p:txBody>
        </p:sp>
        <p:sp>
          <p:nvSpPr>
            <p:cNvPr id="114" name="Google Shape;114;p1">
              <a:extLst>
                <a:ext uri="{FF2B5EF4-FFF2-40B4-BE49-F238E27FC236}">
                  <a16:creationId xmlns:a16="http://schemas.microsoft.com/office/drawing/2014/main" id="{7FD83E72-6FC7-92AE-A849-51CC0C6CFCCC}"/>
                </a:ext>
              </a:extLst>
            </p:cNvPr>
            <p:cNvSpPr txBox="1"/>
            <p:nvPr/>
          </p:nvSpPr>
          <p:spPr>
            <a:xfrm>
              <a:off x="452993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">
            <a:extLst>
              <a:ext uri="{FF2B5EF4-FFF2-40B4-BE49-F238E27FC236}">
                <a16:creationId xmlns:a16="http://schemas.microsoft.com/office/drawing/2014/main" id="{995CA28F-869A-A5F7-C522-8E6193EF1010}"/>
              </a:ext>
            </a:extLst>
          </p:cNvPr>
          <p:cNvGrpSpPr/>
          <p:nvPr/>
        </p:nvGrpSpPr>
        <p:grpSpPr>
          <a:xfrm>
            <a:off x="2339346" y="3945082"/>
            <a:ext cx="1994135" cy="653841"/>
            <a:chOff x="2339346" y="3945082"/>
            <a:chExt cx="1994135" cy="653841"/>
          </a:xfrm>
        </p:grpSpPr>
        <p:sp>
          <p:nvSpPr>
            <p:cNvPr id="116" name="Google Shape;116;p1">
              <a:extLst>
                <a:ext uri="{FF2B5EF4-FFF2-40B4-BE49-F238E27FC236}">
                  <a16:creationId xmlns:a16="http://schemas.microsoft.com/office/drawing/2014/main" id="{C136ECEA-B778-1E8C-9C97-8AEF20108262}"/>
                </a:ext>
              </a:extLst>
            </p:cNvPr>
            <p:cNvSpPr txBox="1"/>
            <p:nvPr/>
          </p:nvSpPr>
          <p:spPr>
            <a:xfrm>
              <a:off x="2808775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2</a:t>
              </a:r>
              <a:endParaRPr/>
            </a:p>
          </p:txBody>
        </p:sp>
        <p:sp>
          <p:nvSpPr>
            <p:cNvPr id="117" name="Google Shape;117;p1">
              <a:extLst>
                <a:ext uri="{FF2B5EF4-FFF2-40B4-BE49-F238E27FC236}">
                  <a16:creationId xmlns:a16="http://schemas.microsoft.com/office/drawing/2014/main" id="{E9E39460-0E83-ABF8-BBE8-835BF511EDA2}"/>
                </a:ext>
              </a:extLst>
            </p:cNvPr>
            <p:cNvSpPr txBox="1"/>
            <p:nvPr/>
          </p:nvSpPr>
          <p:spPr>
            <a:xfrm>
              <a:off x="233934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18;p1">
            <a:extLst>
              <a:ext uri="{FF2B5EF4-FFF2-40B4-BE49-F238E27FC236}">
                <a16:creationId xmlns:a16="http://schemas.microsoft.com/office/drawing/2014/main" id="{4C5C1065-A39E-0AAA-A136-AC07A89A9D5A}"/>
              </a:ext>
            </a:extLst>
          </p:cNvPr>
          <p:cNvGrpSpPr/>
          <p:nvPr/>
        </p:nvGrpSpPr>
        <p:grpSpPr>
          <a:xfrm>
            <a:off x="7625786" y="3945082"/>
            <a:ext cx="1994135" cy="653841"/>
            <a:chOff x="7625786" y="3945082"/>
            <a:chExt cx="1994135" cy="653841"/>
          </a:xfrm>
        </p:grpSpPr>
        <p:sp>
          <p:nvSpPr>
            <p:cNvPr id="119" name="Google Shape;119;p1">
              <a:extLst>
                <a:ext uri="{FF2B5EF4-FFF2-40B4-BE49-F238E27FC236}">
                  <a16:creationId xmlns:a16="http://schemas.microsoft.com/office/drawing/2014/main" id="{ECAAFB9B-8BB2-E394-7746-27DC079F9491}"/>
                </a:ext>
              </a:extLst>
            </p:cNvPr>
            <p:cNvSpPr txBox="1"/>
            <p:nvPr/>
          </p:nvSpPr>
          <p:spPr>
            <a:xfrm>
              <a:off x="8036896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3</a:t>
              </a:r>
              <a:endParaRPr/>
            </a:p>
          </p:txBody>
        </p:sp>
        <p:sp>
          <p:nvSpPr>
            <p:cNvPr id="120" name="Google Shape;120;p1">
              <a:extLst>
                <a:ext uri="{FF2B5EF4-FFF2-40B4-BE49-F238E27FC236}">
                  <a16:creationId xmlns:a16="http://schemas.microsoft.com/office/drawing/2014/main" id="{66BF7D35-742C-3872-273A-C35A6FBAB559}"/>
                </a:ext>
              </a:extLst>
            </p:cNvPr>
            <p:cNvSpPr txBox="1"/>
            <p:nvPr/>
          </p:nvSpPr>
          <p:spPr>
            <a:xfrm>
              <a:off x="762578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" name="Google Shape;121;p1">
            <a:extLst>
              <a:ext uri="{FF2B5EF4-FFF2-40B4-BE49-F238E27FC236}">
                <a16:creationId xmlns:a16="http://schemas.microsoft.com/office/drawing/2014/main" id="{EC27F209-D3A1-4521-9F71-CDF54A2CC516}"/>
              </a:ext>
            </a:extLst>
          </p:cNvPr>
          <p:cNvGrpSpPr/>
          <p:nvPr/>
        </p:nvGrpSpPr>
        <p:grpSpPr>
          <a:xfrm>
            <a:off x="9512139" y="3945082"/>
            <a:ext cx="1994135" cy="653841"/>
            <a:chOff x="9512139" y="3945082"/>
            <a:chExt cx="1994135" cy="653841"/>
          </a:xfrm>
        </p:grpSpPr>
        <p:sp>
          <p:nvSpPr>
            <p:cNvPr id="122" name="Google Shape;122;p1">
              <a:extLst>
                <a:ext uri="{FF2B5EF4-FFF2-40B4-BE49-F238E27FC236}">
                  <a16:creationId xmlns:a16="http://schemas.microsoft.com/office/drawing/2014/main" id="{775B01E2-A8B0-E953-A6F1-B9EFE55FD190}"/>
                </a:ext>
              </a:extLst>
            </p:cNvPr>
            <p:cNvSpPr txBox="1"/>
            <p:nvPr/>
          </p:nvSpPr>
          <p:spPr>
            <a:xfrm>
              <a:off x="10011758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4</a:t>
              </a:r>
              <a:endParaRPr/>
            </a:p>
          </p:txBody>
        </p:sp>
        <p:sp>
          <p:nvSpPr>
            <p:cNvPr id="123" name="Google Shape;123;p1">
              <a:extLst>
                <a:ext uri="{FF2B5EF4-FFF2-40B4-BE49-F238E27FC236}">
                  <a16:creationId xmlns:a16="http://schemas.microsoft.com/office/drawing/2014/main" id="{744E012E-5E52-59CF-C8BE-E087D2D34E1A}"/>
                </a:ext>
              </a:extLst>
            </p:cNvPr>
            <p:cNvSpPr txBox="1"/>
            <p:nvPr/>
          </p:nvSpPr>
          <p:spPr>
            <a:xfrm>
              <a:off x="9512139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352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8DB36D8B-91E4-38B2-36CF-15C52613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81715836-62D8-410E-9CB6-BAC9112DE56C}"/>
              </a:ext>
            </a:extLst>
          </p:cNvPr>
          <p:cNvSpPr/>
          <p:nvPr/>
        </p:nvSpPr>
        <p:spPr>
          <a:xfrm>
            <a:off x="0" y="0"/>
            <a:ext cx="12192000" cy="2715491"/>
          </a:xfrm>
          <a:prstGeom prst="rect">
            <a:avLst/>
          </a:prstGeom>
          <a:gradFill>
            <a:gsLst>
              <a:gs pos="0">
                <a:srgbClr val="C9DBDF"/>
              </a:gs>
              <a:gs pos="40000">
                <a:srgbClr val="8AA7AF"/>
              </a:gs>
              <a:gs pos="100000">
                <a:srgbClr val="6E8E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29EBE222-C8E8-185C-4214-110FCA712135}"/>
              </a:ext>
            </a:extLst>
          </p:cNvPr>
          <p:cNvSpPr/>
          <p:nvPr/>
        </p:nvSpPr>
        <p:spPr>
          <a:xfrm>
            <a:off x="3678378" y="296840"/>
            <a:ext cx="2577473" cy="1709260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2AF64D65-0014-4AFE-3D8E-657C2A83FA61}"/>
              </a:ext>
            </a:extLst>
          </p:cNvPr>
          <p:cNvSpPr/>
          <p:nvPr/>
        </p:nvSpPr>
        <p:spPr>
          <a:xfrm>
            <a:off x="10560318" y="1598334"/>
            <a:ext cx="1414307" cy="823343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>
            <a:extLst>
              <a:ext uri="{FF2B5EF4-FFF2-40B4-BE49-F238E27FC236}">
                <a16:creationId xmlns:a16="http://schemas.microsoft.com/office/drawing/2014/main" id="{000810A3-E7C1-E155-0108-71B9296849B3}"/>
              </a:ext>
            </a:extLst>
          </p:cNvPr>
          <p:cNvSpPr/>
          <p:nvPr/>
        </p:nvSpPr>
        <p:spPr>
          <a:xfrm>
            <a:off x="7096366" y="653012"/>
            <a:ext cx="2318681" cy="1349827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2A780767-376D-D1B3-5F53-C0DF7054DFCC}"/>
              </a:ext>
            </a:extLst>
          </p:cNvPr>
          <p:cNvSpPr/>
          <p:nvPr/>
        </p:nvSpPr>
        <p:spPr>
          <a:xfrm>
            <a:off x="-10475" y="2113158"/>
            <a:ext cx="12621575" cy="181268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A2A13348-0DEF-CEE2-332E-92091281831C}"/>
              </a:ext>
            </a:extLst>
          </p:cNvPr>
          <p:cNvSpPr/>
          <p:nvPr/>
        </p:nvSpPr>
        <p:spPr>
          <a:xfrm>
            <a:off x="0" y="2493818"/>
            <a:ext cx="12192000" cy="4364181"/>
          </a:xfrm>
          <a:prstGeom prst="rect">
            <a:avLst/>
          </a:prstGeom>
          <a:solidFill>
            <a:srgbClr val="4578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F4D1D8DC-3F07-FCA3-D7D6-BDA3C4686507}"/>
              </a:ext>
            </a:extLst>
          </p:cNvPr>
          <p:cNvSpPr/>
          <p:nvPr/>
        </p:nvSpPr>
        <p:spPr>
          <a:xfrm>
            <a:off x="5666509" y="969818"/>
            <a:ext cx="872836" cy="153800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>
            <a:extLst>
              <a:ext uri="{FF2B5EF4-FFF2-40B4-BE49-F238E27FC236}">
                <a16:creationId xmlns:a16="http://schemas.microsoft.com/office/drawing/2014/main" id="{63EC3759-6213-B03F-CE06-25DF51EAE0F4}"/>
              </a:ext>
            </a:extLst>
          </p:cNvPr>
          <p:cNvGrpSpPr/>
          <p:nvPr/>
        </p:nvGrpSpPr>
        <p:grpSpPr>
          <a:xfrm>
            <a:off x="2127000" y="1726090"/>
            <a:ext cx="7821884" cy="5131908"/>
            <a:chOff x="2127000" y="1726090"/>
            <a:chExt cx="7821884" cy="5131908"/>
          </a:xfrm>
        </p:grpSpPr>
        <p:grpSp>
          <p:nvGrpSpPr>
            <p:cNvPr id="93" name="Google Shape;93;p1">
              <a:extLst>
                <a:ext uri="{FF2B5EF4-FFF2-40B4-BE49-F238E27FC236}">
                  <a16:creationId xmlns:a16="http://schemas.microsoft.com/office/drawing/2014/main" id="{58AC3C0E-4AC8-1086-35FB-97F59974EE4A}"/>
                </a:ext>
              </a:extLst>
            </p:cNvPr>
            <p:cNvGrpSpPr/>
            <p:nvPr/>
          </p:nvGrpSpPr>
          <p:grpSpPr>
            <a:xfrm>
              <a:off x="2127000" y="2074725"/>
              <a:ext cx="7821884" cy="4783273"/>
              <a:chOff x="2127000" y="2074725"/>
              <a:chExt cx="7821884" cy="4783273"/>
            </a:xfrm>
          </p:grpSpPr>
          <p:sp>
            <p:nvSpPr>
              <p:cNvPr id="94" name="Google Shape;94;p1">
                <a:extLst>
                  <a:ext uri="{FF2B5EF4-FFF2-40B4-BE49-F238E27FC236}">
                    <a16:creationId xmlns:a16="http://schemas.microsoft.com/office/drawing/2014/main" id="{7B797A86-D0BC-A104-4444-F0A388033F53}"/>
                  </a:ext>
                </a:extLst>
              </p:cNvPr>
              <p:cNvSpPr/>
              <p:nvPr/>
            </p:nvSpPr>
            <p:spPr>
              <a:xfrm>
                <a:off x="2127000" y="2074725"/>
                <a:ext cx="3983513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501041" h="5056908" extrusionOk="0">
                    <a:moveTo>
                      <a:pt x="5383262" y="0"/>
                    </a:moveTo>
                    <a:lnTo>
                      <a:pt x="5501041" y="0"/>
                    </a:lnTo>
                    <a:lnTo>
                      <a:pt x="5501041" y="5056908"/>
                    </a:lnTo>
                    <a:lnTo>
                      <a:pt x="0" y="5056908"/>
                    </a:lnTo>
                    <a:cubicBezTo>
                      <a:pt x="2920994" y="4119417"/>
                      <a:pt x="5108485" y="2600035"/>
                      <a:pt x="5383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>
                <a:extLst>
                  <a:ext uri="{FF2B5EF4-FFF2-40B4-BE49-F238E27FC236}">
                    <a16:creationId xmlns:a16="http://schemas.microsoft.com/office/drawing/2014/main" id="{A3577794-CA0B-FD85-0765-C340E9FA89A3}"/>
                  </a:ext>
                </a:extLst>
              </p:cNvPr>
              <p:cNvSpPr/>
              <p:nvPr/>
            </p:nvSpPr>
            <p:spPr>
              <a:xfrm flipH="1">
                <a:off x="6081485" y="2074725"/>
                <a:ext cx="3867399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340693" h="5056908" extrusionOk="0">
                    <a:moveTo>
                      <a:pt x="5222914" y="0"/>
                    </a:moveTo>
                    <a:lnTo>
                      <a:pt x="5340693" y="0"/>
                    </a:lnTo>
                    <a:lnTo>
                      <a:pt x="5340693" y="5056908"/>
                    </a:lnTo>
                    <a:lnTo>
                      <a:pt x="0" y="5042394"/>
                    </a:lnTo>
                    <a:cubicBezTo>
                      <a:pt x="2920994" y="4104903"/>
                      <a:pt x="4948137" y="2600035"/>
                      <a:pt x="5222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1">
              <a:extLst>
                <a:ext uri="{FF2B5EF4-FFF2-40B4-BE49-F238E27FC236}">
                  <a16:creationId xmlns:a16="http://schemas.microsoft.com/office/drawing/2014/main" id="{25781B45-99C9-5A0B-B946-99C3F4E95C8A}"/>
                </a:ext>
              </a:extLst>
            </p:cNvPr>
            <p:cNvSpPr/>
            <p:nvPr/>
          </p:nvSpPr>
          <p:spPr>
            <a:xfrm>
              <a:off x="5872348" y="1726090"/>
              <a:ext cx="444004" cy="4849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2EC462C6-C3FC-A3D2-19D4-FE4B59A9A169}"/>
              </a:ext>
            </a:extLst>
          </p:cNvPr>
          <p:cNvSpPr/>
          <p:nvPr/>
        </p:nvSpPr>
        <p:spPr>
          <a:xfrm rot="-5400000">
            <a:off x="5643800" y="1570135"/>
            <a:ext cx="2100753" cy="337372"/>
          </a:xfrm>
          <a:prstGeom prst="trapezoid">
            <a:avLst>
              <a:gd name="adj" fmla="val 84351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>
            <a:extLst>
              <a:ext uri="{FF2B5EF4-FFF2-40B4-BE49-F238E27FC236}">
                <a16:creationId xmlns:a16="http://schemas.microsoft.com/office/drawing/2014/main" id="{CC2ED582-9BB3-5422-E7CE-235C39DF3A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782" r="25959" b="3404"/>
          <a:stretch/>
        </p:blipFill>
        <p:spPr>
          <a:xfrm>
            <a:off x="5437287" y="3700667"/>
            <a:ext cx="1016000" cy="248418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srgbClr val="000000">
                <a:alpha val="44705"/>
              </a:srgbClr>
            </a:outerShdw>
          </a:effectLst>
        </p:spPr>
      </p:pic>
      <p:sp>
        <p:nvSpPr>
          <p:cNvPr id="99" name="Google Shape;99;p1">
            <a:extLst>
              <a:ext uri="{FF2B5EF4-FFF2-40B4-BE49-F238E27FC236}">
                <a16:creationId xmlns:a16="http://schemas.microsoft.com/office/drawing/2014/main" id="{52ED6A04-304B-B710-CF74-7ADC7963C638}"/>
              </a:ext>
            </a:extLst>
          </p:cNvPr>
          <p:cNvSpPr txBox="1"/>
          <p:nvPr/>
        </p:nvSpPr>
        <p:spPr>
          <a:xfrm>
            <a:off x="141887" y="26468"/>
            <a:ext cx="42704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NEW OPPORTUNITY</a:t>
            </a:r>
            <a:endParaRPr/>
          </a:p>
        </p:txBody>
      </p: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E3C97C62-C0C3-A770-C1B5-0B2084228BD3}"/>
              </a:ext>
            </a:extLst>
          </p:cNvPr>
          <p:cNvGrpSpPr/>
          <p:nvPr/>
        </p:nvGrpSpPr>
        <p:grpSpPr>
          <a:xfrm>
            <a:off x="8089732" y="2928257"/>
            <a:ext cx="1001485" cy="1001485"/>
            <a:chOff x="8089732" y="2928257"/>
            <a:chExt cx="1001485" cy="1001485"/>
          </a:xfrm>
        </p:grpSpPr>
        <p:sp>
          <p:nvSpPr>
            <p:cNvPr id="101" name="Google Shape;101;p1">
              <a:extLst>
                <a:ext uri="{FF2B5EF4-FFF2-40B4-BE49-F238E27FC236}">
                  <a16:creationId xmlns:a16="http://schemas.microsoft.com/office/drawing/2014/main" id="{F357E71C-543B-5DDB-4F0D-B91C9563CBD6}"/>
                </a:ext>
              </a:extLst>
            </p:cNvPr>
            <p:cNvSpPr/>
            <p:nvPr/>
          </p:nvSpPr>
          <p:spPr>
            <a:xfrm>
              <a:off x="808973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" descr="Bank">
              <a:extLst>
                <a:ext uri="{FF2B5EF4-FFF2-40B4-BE49-F238E27FC236}">
                  <a16:creationId xmlns:a16="http://schemas.microsoft.com/office/drawing/2014/main" id="{A6190302-CC2E-FD24-9B8D-E781584EF6E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8515" y="3124348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">
            <a:extLst>
              <a:ext uri="{FF2B5EF4-FFF2-40B4-BE49-F238E27FC236}">
                <a16:creationId xmlns:a16="http://schemas.microsoft.com/office/drawing/2014/main" id="{F26E8092-8B02-554C-DCDD-CD6A24ABBB6A}"/>
              </a:ext>
            </a:extLst>
          </p:cNvPr>
          <p:cNvGrpSpPr/>
          <p:nvPr/>
        </p:nvGrpSpPr>
        <p:grpSpPr>
          <a:xfrm>
            <a:off x="10079512" y="2928257"/>
            <a:ext cx="1001485" cy="1001485"/>
            <a:chOff x="10079512" y="2928257"/>
            <a:chExt cx="1001485" cy="1001485"/>
          </a:xfrm>
        </p:grpSpPr>
        <p:sp>
          <p:nvSpPr>
            <p:cNvPr id="104" name="Google Shape;104;p1">
              <a:extLst>
                <a:ext uri="{FF2B5EF4-FFF2-40B4-BE49-F238E27FC236}">
                  <a16:creationId xmlns:a16="http://schemas.microsoft.com/office/drawing/2014/main" id="{7AE617BA-FA66-CE34-075A-A65F9B5ED726}"/>
                </a:ext>
              </a:extLst>
            </p:cNvPr>
            <p:cNvSpPr/>
            <p:nvPr/>
          </p:nvSpPr>
          <p:spPr>
            <a:xfrm>
              <a:off x="1007951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1" descr="Handshake">
              <a:extLst>
                <a:ext uri="{FF2B5EF4-FFF2-40B4-BE49-F238E27FC236}">
                  <a16:creationId xmlns:a16="http://schemas.microsoft.com/office/drawing/2014/main" id="{9D0BF601-F68C-C680-7B2D-4AAB1CB1C24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05934" y="3164262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">
            <a:extLst>
              <a:ext uri="{FF2B5EF4-FFF2-40B4-BE49-F238E27FC236}">
                <a16:creationId xmlns:a16="http://schemas.microsoft.com/office/drawing/2014/main" id="{D0CB3C48-7379-1109-495F-E43CB15D1359}"/>
              </a:ext>
            </a:extLst>
          </p:cNvPr>
          <p:cNvGrpSpPr/>
          <p:nvPr/>
        </p:nvGrpSpPr>
        <p:grpSpPr>
          <a:xfrm>
            <a:off x="2909455" y="2928257"/>
            <a:ext cx="1001485" cy="1001485"/>
            <a:chOff x="2909455" y="2928257"/>
            <a:chExt cx="1001485" cy="1001485"/>
          </a:xfrm>
        </p:grpSpPr>
        <p:sp>
          <p:nvSpPr>
            <p:cNvPr id="107" name="Google Shape;107;p1">
              <a:extLst>
                <a:ext uri="{FF2B5EF4-FFF2-40B4-BE49-F238E27FC236}">
                  <a16:creationId xmlns:a16="http://schemas.microsoft.com/office/drawing/2014/main" id="{B5F01008-A3AA-457A-284C-991DB5E7C39B}"/>
                </a:ext>
              </a:extLst>
            </p:cNvPr>
            <p:cNvSpPr/>
            <p:nvPr/>
          </p:nvSpPr>
          <p:spPr>
            <a:xfrm>
              <a:off x="290945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" descr="Trophy">
              <a:extLst>
                <a:ext uri="{FF2B5EF4-FFF2-40B4-BE49-F238E27FC236}">
                  <a16:creationId xmlns:a16="http://schemas.microsoft.com/office/drawing/2014/main" id="{3A39D76D-C687-03F0-30F9-1932D12018F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3086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>
            <a:extLst>
              <a:ext uri="{FF2B5EF4-FFF2-40B4-BE49-F238E27FC236}">
                <a16:creationId xmlns:a16="http://schemas.microsoft.com/office/drawing/2014/main" id="{0FFDB145-691E-4EAF-4D4D-8BEA7ACA88CD}"/>
              </a:ext>
            </a:extLst>
          </p:cNvPr>
          <p:cNvGrpSpPr/>
          <p:nvPr/>
        </p:nvGrpSpPr>
        <p:grpSpPr>
          <a:xfrm>
            <a:off x="919675" y="2928257"/>
            <a:ext cx="1001485" cy="1001485"/>
            <a:chOff x="919675" y="2928257"/>
            <a:chExt cx="1001485" cy="1001485"/>
          </a:xfrm>
        </p:grpSpPr>
        <p:sp>
          <p:nvSpPr>
            <p:cNvPr id="110" name="Google Shape;110;p1">
              <a:extLst>
                <a:ext uri="{FF2B5EF4-FFF2-40B4-BE49-F238E27FC236}">
                  <a16:creationId xmlns:a16="http://schemas.microsoft.com/office/drawing/2014/main" id="{16F4FF73-FA0D-F60A-71A0-01C2F8C7802B}"/>
                </a:ext>
              </a:extLst>
            </p:cNvPr>
            <p:cNvSpPr/>
            <p:nvPr/>
          </p:nvSpPr>
          <p:spPr>
            <a:xfrm>
              <a:off x="91967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1" descr="Podium">
              <a:extLst>
                <a:ext uri="{FF2B5EF4-FFF2-40B4-BE49-F238E27FC236}">
                  <a16:creationId xmlns:a16="http://schemas.microsoft.com/office/drawing/2014/main" id="{F250391A-9F7C-9385-F316-58BDEB6E513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108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">
            <a:extLst>
              <a:ext uri="{FF2B5EF4-FFF2-40B4-BE49-F238E27FC236}">
                <a16:creationId xmlns:a16="http://schemas.microsoft.com/office/drawing/2014/main" id="{8D426A3B-720A-7F59-D614-7A38A1271AAA}"/>
              </a:ext>
            </a:extLst>
          </p:cNvPr>
          <p:cNvGrpSpPr/>
          <p:nvPr/>
        </p:nvGrpSpPr>
        <p:grpSpPr>
          <a:xfrm>
            <a:off x="452993" y="3945082"/>
            <a:ext cx="1994135" cy="653841"/>
            <a:chOff x="452993" y="3945082"/>
            <a:chExt cx="1994135" cy="653841"/>
          </a:xfrm>
        </p:grpSpPr>
        <p:sp>
          <p:nvSpPr>
            <p:cNvPr id="113" name="Google Shape;113;p1">
              <a:extLst>
                <a:ext uri="{FF2B5EF4-FFF2-40B4-BE49-F238E27FC236}">
                  <a16:creationId xmlns:a16="http://schemas.microsoft.com/office/drawing/2014/main" id="{818F80A0-EF6C-1F4C-3722-F797B0EE6FEF}"/>
                </a:ext>
              </a:extLst>
            </p:cNvPr>
            <p:cNvSpPr txBox="1"/>
            <p:nvPr/>
          </p:nvSpPr>
          <p:spPr>
            <a:xfrm>
              <a:off x="833913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1</a:t>
              </a:r>
              <a:endParaRPr/>
            </a:p>
          </p:txBody>
        </p:sp>
        <p:sp>
          <p:nvSpPr>
            <p:cNvPr id="114" name="Google Shape;114;p1">
              <a:extLst>
                <a:ext uri="{FF2B5EF4-FFF2-40B4-BE49-F238E27FC236}">
                  <a16:creationId xmlns:a16="http://schemas.microsoft.com/office/drawing/2014/main" id="{CCC46363-7260-D529-3769-DB7220FEB0B4}"/>
                </a:ext>
              </a:extLst>
            </p:cNvPr>
            <p:cNvSpPr txBox="1"/>
            <p:nvPr/>
          </p:nvSpPr>
          <p:spPr>
            <a:xfrm>
              <a:off x="452993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">
            <a:extLst>
              <a:ext uri="{FF2B5EF4-FFF2-40B4-BE49-F238E27FC236}">
                <a16:creationId xmlns:a16="http://schemas.microsoft.com/office/drawing/2014/main" id="{BD9F6881-FD9E-8836-F421-04670CE5140B}"/>
              </a:ext>
            </a:extLst>
          </p:cNvPr>
          <p:cNvGrpSpPr/>
          <p:nvPr/>
        </p:nvGrpSpPr>
        <p:grpSpPr>
          <a:xfrm>
            <a:off x="2339346" y="3945082"/>
            <a:ext cx="1994135" cy="653841"/>
            <a:chOff x="2339346" y="3945082"/>
            <a:chExt cx="1994135" cy="653841"/>
          </a:xfrm>
        </p:grpSpPr>
        <p:sp>
          <p:nvSpPr>
            <p:cNvPr id="116" name="Google Shape;116;p1">
              <a:extLst>
                <a:ext uri="{FF2B5EF4-FFF2-40B4-BE49-F238E27FC236}">
                  <a16:creationId xmlns:a16="http://schemas.microsoft.com/office/drawing/2014/main" id="{E7DF82B1-ACB5-55A5-C615-E7814D4CFB71}"/>
                </a:ext>
              </a:extLst>
            </p:cNvPr>
            <p:cNvSpPr txBox="1"/>
            <p:nvPr/>
          </p:nvSpPr>
          <p:spPr>
            <a:xfrm>
              <a:off x="2808775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2</a:t>
              </a:r>
              <a:endParaRPr/>
            </a:p>
          </p:txBody>
        </p:sp>
        <p:sp>
          <p:nvSpPr>
            <p:cNvPr id="117" name="Google Shape;117;p1">
              <a:extLst>
                <a:ext uri="{FF2B5EF4-FFF2-40B4-BE49-F238E27FC236}">
                  <a16:creationId xmlns:a16="http://schemas.microsoft.com/office/drawing/2014/main" id="{FB5FA316-BE45-41ED-A303-36B634A8183D}"/>
                </a:ext>
              </a:extLst>
            </p:cNvPr>
            <p:cNvSpPr txBox="1"/>
            <p:nvPr/>
          </p:nvSpPr>
          <p:spPr>
            <a:xfrm>
              <a:off x="233934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18;p1">
            <a:extLst>
              <a:ext uri="{FF2B5EF4-FFF2-40B4-BE49-F238E27FC236}">
                <a16:creationId xmlns:a16="http://schemas.microsoft.com/office/drawing/2014/main" id="{BEAB8D5B-E423-6AF7-8024-13397EF16CD4}"/>
              </a:ext>
            </a:extLst>
          </p:cNvPr>
          <p:cNvGrpSpPr/>
          <p:nvPr/>
        </p:nvGrpSpPr>
        <p:grpSpPr>
          <a:xfrm>
            <a:off x="7625786" y="3945082"/>
            <a:ext cx="1994135" cy="653841"/>
            <a:chOff x="7625786" y="3945082"/>
            <a:chExt cx="1994135" cy="653841"/>
          </a:xfrm>
        </p:grpSpPr>
        <p:sp>
          <p:nvSpPr>
            <p:cNvPr id="119" name="Google Shape;119;p1">
              <a:extLst>
                <a:ext uri="{FF2B5EF4-FFF2-40B4-BE49-F238E27FC236}">
                  <a16:creationId xmlns:a16="http://schemas.microsoft.com/office/drawing/2014/main" id="{DD5DFB20-755F-1AB8-892B-6CE680A3EB73}"/>
                </a:ext>
              </a:extLst>
            </p:cNvPr>
            <p:cNvSpPr txBox="1"/>
            <p:nvPr/>
          </p:nvSpPr>
          <p:spPr>
            <a:xfrm>
              <a:off x="8036896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3</a:t>
              </a:r>
              <a:endParaRPr/>
            </a:p>
          </p:txBody>
        </p:sp>
        <p:sp>
          <p:nvSpPr>
            <p:cNvPr id="120" name="Google Shape;120;p1">
              <a:extLst>
                <a:ext uri="{FF2B5EF4-FFF2-40B4-BE49-F238E27FC236}">
                  <a16:creationId xmlns:a16="http://schemas.microsoft.com/office/drawing/2014/main" id="{67EAC190-F311-4743-7EC1-7109ABDFD2BE}"/>
                </a:ext>
              </a:extLst>
            </p:cNvPr>
            <p:cNvSpPr txBox="1"/>
            <p:nvPr/>
          </p:nvSpPr>
          <p:spPr>
            <a:xfrm>
              <a:off x="762578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" name="Google Shape;121;p1">
            <a:extLst>
              <a:ext uri="{FF2B5EF4-FFF2-40B4-BE49-F238E27FC236}">
                <a16:creationId xmlns:a16="http://schemas.microsoft.com/office/drawing/2014/main" id="{5EBF768F-4862-E27E-B38B-913D771F435A}"/>
              </a:ext>
            </a:extLst>
          </p:cNvPr>
          <p:cNvGrpSpPr/>
          <p:nvPr/>
        </p:nvGrpSpPr>
        <p:grpSpPr>
          <a:xfrm>
            <a:off x="9512139" y="3945082"/>
            <a:ext cx="1994135" cy="653841"/>
            <a:chOff x="9512139" y="3945082"/>
            <a:chExt cx="1994135" cy="653841"/>
          </a:xfrm>
        </p:grpSpPr>
        <p:sp>
          <p:nvSpPr>
            <p:cNvPr id="122" name="Google Shape;122;p1">
              <a:extLst>
                <a:ext uri="{FF2B5EF4-FFF2-40B4-BE49-F238E27FC236}">
                  <a16:creationId xmlns:a16="http://schemas.microsoft.com/office/drawing/2014/main" id="{C6D14AAB-0662-188A-2A7F-91846C0AAC04}"/>
                </a:ext>
              </a:extLst>
            </p:cNvPr>
            <p:cNvSpPr txBox="1"/>
            <p:nvPr/>
          </p:nvSpPr>
          <p:spPr>
            <a:xfrm>
              <a:off x="10011758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4</a:t>
              </a:r>
              <a:endParaRPr/>
            </a:p>
          </p:txBody>
        </p:sp>
        <p:sp>
          <p:nvSpPr>
            <p:cNvPr id="123" name="Google Shape;123;p1">
              <a:extLst>
                <a:ext uri="{FF2B5EF4-FFF2-40B4-BE49-F238E27FC236}">
                  <a16:creationId xmlns:a16="http://schemas.microsoft.com/office/drawing/2014/main" id="{AA5AD3EE-D7A1-9F0C-30BB-3EFDD4B454C6}"/>
                </a:ext>
              </a:extLst>
            </p:cNvPr>
            <p:cNvSpPr txBox="1"/>
            <p:nvPr/>
          </p:nvSpPr>
          <p:spPr>
            <a:xfrm>
              <a:off x="9512139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610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6B27F9B2-A998-03AD-2D82-F37C1B99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733764BC-EA15-309A-28AB-ED511080B6EA}"/>
              </a:ext>
            </a:extLst>
          </p:cNvPr>
          <p:cNvSpPr/>
          <p:nvPr/>
        </p:nvSpPr>
        <p:spPr>
          <a:xfrm>
            <a:off x="0" y="0"/>
            <a:ext cx="12192000" cy="2715491"/>
          </a:xfrm>
          <a:prstGeom prst="rect">
            <a:avLst/>
          </a:prstGeom>
          <a:gradFill>
            <a:gsLst>
              <a:gs pos="0">
                <a:srgbClr val="C9DBDF"/>
              </a:gs>
              <a:gs pos="40000">
                <a:srgbClr val="8AA7AF"/>
              </a:gs>
              <a:gs pos="100000">
                <a:srgbClr val="6E8E9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F18F5D7D-C2E4-0EF5-66C2-96F89B17C120}"/>
              </a:ext>
            </a:extLst>
          </p:cNvPr>
          <p:cNvSpPr/>
          <p:nvPr/>
        </p:nvSpPr>
        <p:spPr>
          <a:xfrm>
            <a:off x="3678378" y="296840"/>
            <a:ext cx="2577473" cy="1709260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D8EEE4BC-57E4-3A4E-1D4D-86B8C8D7ED30}"/>
              </a:ext>
            </a:extLst>
          </p:cNvPr>
          <p:cNvSpPr/>
          <p:nvPr/>
        </p:nvSpPr>
        <p:spPr>
          <a:xfrm>
            <a:off x="10560318" y="1598334"/>
            <a:ext cx="1414307" cy="823343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>
            <a:extLst>
              <a:ext uri="{FF2B5EF4-FFF2-40B4-BE49-F238E27FC236}">
                <a16:creationId xmlns:a16="http://schemas.microsoft.com/office/drawing/2014/main" id="{04521EC6-7B5F-EE86-6CD8-1FE3FB2AA1AD}"/>
              </a:ext>
            </a:extLst>
          </p:cNvPr>
          <p:cNvSpPr/>
          <p:nvPr/>
        </p:nvSpPr>
        <p:spPr>
          <a:xfrm>
            <a:off x="7096366" y="653012"/>
            <a:ext cx="2318681" cy="1349827"/>
          </a:xfrm>
          <a:custGeom>
            <a:avLst/>
            <a:gdLst/>
            <a:ahLst/>
            <a:cxnLst/>
            <a:rect l="l" t="t" r="r" b="b"/>
            <a:pathLst>
              <a:path w="3323270" h="1738088" extrusionOk="0">
                <a:moveTo>
                  <a:pt x="1280636" y="0"/>
                </a:moveTo>
                <a:cubicBezTo>
                  <a:pt x="1460728" y="0"/>
                  <a:pt x="1619510" y="87574"/>
                  <a:pt x="1713270" y="220773"/>
                </a:cubicBezTo>
                <a:lnTo>
                  <a:pt x="1724274" y="240231"/>
                </a:lnTo>
                <a:lnTo>
                  <a:pt x="1807735" y="179867"/>
                </a:lnTo>
                <a:cubicBezTo>
                  <a:pt x="1898905" y="125875"/>
                  <a:pt x="2008812" y="94348"/>
                  <a:pt x="2127119" y="94348"/>
                </a:cubicBezTo>
                <a:cubicBezTo>
                  <a:pt x="2403168" y="94348"/>
                  <a:pt x="2633485" y="265993"/>
                  <a:pt x="2686751" y="494174"/>
                </a:cubicBezTo>
                <a:lnTo>
                  <a:pt x="2688138" y="506240"/>
                </a:lnTo>
                <a:lnTo>
                  <a:pt x="2793586" y="513217"/>
                </a:lnTo>
                <a:cubicBezTo>
                  <a:pt x="3095876" y="553820"/>
                  <a:pt x="3323270" y="729380"/>
                  <a:pt x="3323270" y="939802"/>
                </a:cubicBezTo>
                <a:cubicBezTo>
                  <a:pt x="3323270" y="1120164"/>
                  <a:pt x="3156205" y="1274913"/>
                  <a:pt x="2918109" y="1341015"/>
                </a:cubicBezTo>
                <a:lnTo>
                  <a:pt x="2874586" y="1349883"/>
                </a:lnTo>
                <a:lnTo>
                  <a:pt x="2873128" y="1364339"/>
                </a:lnTo>
                <a:cubicBezTo>
                  <a:pt x="2829481" y="1577637"/>
                  <a:pt x="2640755" y="1738088"/>
                  <a:pt x="2414553" y="1738088"/>
                </a:cubicBezTo>
                <a:lnTo>
                  <a:pt x="796208" y="1738088"/>
                </a:lnTo>
                <a:cubicBezTo>
                  <a:pt x="602321" y="1738088"/>
                  <a:pt x="435967" y="1620206"/>
                  <a:pt x="364908" y="1452203"/>
                </a:cubicBezTo>
                <a:lnTo>
                  <a:pt x="341440" y="1376603"/>
                </a:lnTo>
                <a:lnTo>
                  <a:pt x="231687" y="1319280"/>
                </a:lnTo>
                <a:cubicBezTo>
                  <a:pt x="88539" y="1228663"/>
                  <a:pt x="0" y="1103478"/>
                  <a:pt x="0" y="965201"/>
                </a:cubicBezTo>
                <a:cubicBezTo>
                  <a:pt x="0" y="723217"/>
                  <a:pt x="271151" y="521324"/>
                  <a:pt x="631609" y="474631"/>
                </a:cubicBezTo>
                <a:lnTo>
                  <a:pt x="762517" y="466277"/>
                </a:lnTo>
                <a:lnTo>
                  <a:pt x="769497" y="399826"/>
                </a:lnTo>
                <a:cubicBezTo>
                  <a:pt x="818147" y="171645"/>
                  <a:pt x="1028506" y="0"/>
                  <a:pt x="1280636" y="0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9D3A4A3E-DD64-14EB-5245-D7B196972F13}"/>
              </a:ext>
            </a:extLst>
          </p:cNvPr>
          <p:cNvSpPr/>
          <p:nvPr/>
        </p:nvSpPr>
        <p:spPr>
          <a:xfrm>
            <a:off x="-10475" y="2113158"/>
            <a:ext cx="12621575" cy="181268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218FF5F2-F563-5349-F6DB-B15C8FF0D760}"/>
              </a:ext>
            </a:extLst>
          </p:cNvPr>
          <p:cNvSpPr/>
          <p:nvPr/>
        </p:nvSpPr>
        <p:spPr>
          <a:xfrm>
            <a:off x="0" y="2493818"/>
            <a:ext cx="12192000" cy="4364181"/>
          </a:xfrm>
          <a:prstGeom prst="rect">
            <a:avLst/>
          </a:prstGeom>
          <a:solidFill>
            <a:srgbClr val="4578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4846C009-D1E5-2658-D147-CF1A3C049DED}"/>
              </a:ext>
            </a:extLst>
          </p:cNvPr>
          <p:cNvSpPr/>
          <p:nvPr/>
        </p:nvSpPr>
        <p:spPr>
          <a:xfrm>
            <a:off x="5666509" y="969818"/>
            <a:ext cx="872836" cy="153800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>
            <a:extLst>
              <a:ext uri="{FF2B5EF4-FFF2-40B4-BE49-F238E27FC236}">
                <a16:creationId xmlns:a16="http://schemas.microsoft.com/office/drawing/2014/main" id="{8AF55C60-A915-F06C-6826-AC1D5FBEF0AF}"/>
              </a:ext>
            </a:extLst>
          </p:cNvPr>
          <p:cNvGrpSpPr/>
          <p:nvPr/>
        </p:nvGrpSpPr>
        <p:grpSpPr>
          <a:xfrm>
            <a:off x="2127000" y="1726090"/>
            <a:ext cx="7821884" cy="5131908"/>
            <a:chOff x="2127000" y="1726090"/>
            <a:chExt cx="7821884" cy="5131908"/>
          </a:xfrm>
        </p:grpSpPr>
        <p:grpSp>
          <p:nvGrpSpPr>
            <p:cNvPr id="93" name="Google Shape;93;p1">
              <a:extLst>
                <a:ext uri="{FF2B5EF4-FFF2-40B4-BE49-F238E27FC236}">
                  <a16:creationId xmlns:a16="http://schemas.microsoft.com/office/drawing/2014/main" id="{DF85C5EC-AF4A-90D9-479C-D2ACD9E8D4D6}"/>
                </a:ext>
              </a:extLst>
            </p:cNvPr>
            <p:cNvGrpSpPr/>
            <p:nvPr/>
          </p:nvGrpSpPr>
          <p:grpSpPr>
            <a:xfrm>
              <a:off x="2127000" y="2074725"/>
              <a:ext cx="7821884" cy="4783273"/>
              <a:chOff x="2127000" y="2074725"/>
              <a:chExt cx="7821884" cy="4783273"/>
            </a:xfrm>
          </p:grpSpPr>
          <p:sp>
            <p:nvSpPr>
              <p:cNvPr id="94" name="Google Shape;94;p1">
                <a:extLst>
                  <a:ext uri="{FF2B5EF4-FFF2-40B4-BE49-F238E27FC236}">
                    <a16:creationId xmlns:a16="http://schemas.microsoft.com/office/drawing/2014/main" id="{6EAD3349-E966-926E-7C19-C289AF5AF2C8}"/>
                  </a:ext>
                </a:extLst>
              </p:cNvPr>
              <p:cNvSpPr/>
              <p:nvPr/>
            </p:nvSpPr>
            <p:spPr>
              <a:xfrm>
                <a:off x="2127000" y="2074725"/>
                <a:ext cx="3983513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501041" h="5056908" extrusionOk="0">
                    <a:moveTo>
                      <a:pt x="5383262" y="0"/>
                    </a:moveTo>
                    <a:lnTo>
                      <a:pt x="5501041" y="0"/>
                    </a:lnTo>
                    <a:lnTo>
                      <a:pt x="5501041" y="5056908"/>
                    </a:lnTo>
                    <a:lnTo>
                      <a:pt x="0" y="5056908"/>
                    </a:lnTo>
                    <a:cubicBezTo>
                      <a:pt x="2920994" y="4119417"/>
                      <a:pt x="5108485" y="2600035"/>
                      <a:pt x="5383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>
                <a:extLst>
                  <a:ext uri="{FF2B5EF4-FFF2-40B4-BE49-F238E27FC236}">
                    <a16:creationId xmlns:a16="http://schemas.microsoft.com/office/drawing/2014/main" id="{406283BD-F9E7-35D1-EF2D-45F3DB43B14F}"/>
                  </a:ext>
                </a:extLst>
              </p:cNvPr>
              <p:cNvSpPr/>
              <p:nvPr/>
            </p:nvSpPr>
            <p:spPr>
              <a:xfrm flipH="1">
                <a:off x="6081485" y="2074725"/>
                <a:ext cx="3867399" cy="4783273"/>
              </a:xfrm>
              <a:custGeom>
                <a:avLst/>
                <a:gdLst/>
                <a:ahLst/>
                <a:cxnLst/>
                <a:rect l="l" t="t" r="r" b="b"/>
                <a:pathLst>
                  <a:path w="5340693" h="5056908" extrusionOk="0">
                    <a:moveTo>
                      <a:pt x="5222914" y="0"/>
                    </a:moveTo>
                    <a:lnTo>
                      <a:pt x="5340693" y="0"/>
                    </a:lnTo>
                    <a:lnTo>
                      <a:pt x="5340693" y="5056908"/>
                    </a:lnTo>
                    <a:lnTo>
                      <a:pt x="0" y="5042394"/>
                    </a:lnTo>
                    <a:cubicBezTo>
                      <a:pt x="2920994" y="4104903"/>
                      <a:pt x="4948137" y="2600035"/>
                      <a:pt x="5222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1">
              <a:extLst>
                <a:ext uri="{FF2B5EF4-FFF2-40B4-BE49-F238E27FC236}">
                  <a16:creationId xmlns:a16="http://schemas.microsoft.com/office/drawing/2014/main" id="{B4933188-41AB-6AB6-74DA-2A44599CF096}"/>
                </a:ext>
              </a:extLst>
            </p:cNvPr>
            <p:cNvSpPr/>
            <p:nvPr/>
          </p:nvSpPr>
          <p:spPr>
            <a:xfrm>
              <a:off x="5872348" y="1726090"/>
              <a:ext cx="444004" cy="4849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6FA2C5A9-5B46-93C5-8D66-670020E744EF}"/>
              </a:ext>
            </a:extLst>
          </p:cNvPr>
          <p:cNvSpPr/>
          <p:nvPr/>
        </p:nvSpPr>
        <p:spPr>
          <a:xfrm rot="-5400000">
            <a:off x="5643800" y="1570135"/>
            <a:ext cx="2100753" cy="337372"/>
          </a:xfrm>
          <a:prstGeom prst="trapezoid">
            <a:avLst>
              <a:gd name="adj" fmla="val 84351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>
            <a:extLst>
              <a:ext uri="{FF2B5EF4-FFF2-40B4-BE49-F238E27FC236}">
                <a16:creationId xmlns:a16="http://schemas.microsoft.com/office/drawing/2014/main" id="{0E3D6A77-0DFA-5D67-7B2B-2E3AC8FA13A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782" r="25959" b="3404"/>
          <a:stretch/>
        </p:blipFill>
        <p:spPr>
          <a:xfrm>
            <a:off x="5437287" y="3700667"/>
            <a:ext cx="1016000" cy="2484182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srgbClr val="000000">
                <a:alpha val="44705"/>
              </a:srgbClr>
            </a:outerShdw>
          </a:effectLst>
        </p:spPr>
      </p:pic>
      <p:sp>
        <p:nvSpPr>
          <p:cNvPr id="99" name="Google Shape;99;p1">
            <a:extLst>
              <a:ext uri="{FF2B5EF4-FFF2-40B4-BE49-F238E27FC236}">
                <a16:creationId xmlns:a16="http://schemas.microsoft.com/office/drawing/2014/main" id="{7EF20180-AADE-4B16-C2D9-E9D89C8FE9D1}"/>
              </a:ext>
            </a:extLst>
          </p:cNvPr>
          <p:cNvSpPr txBox="1"/>
          <p:nvPr/>
        </p:nvSpPr>
        <p:spPr>
          <a:xfrm>
            <a:off x="141887" y="26468"/>
            <a:ext cx="42704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NEW OPPORTUNITY</a:t>
            </a:r>
            <a:endParaRPr/>
          </a:p>
        </p:txBody>
      </p: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508B35AD-7B52-461A-7594-C2C9B3EAE697}"/>
              </a:ext>
            </a:extLst>
          </p:cNvPr>
          <p:cNvGrpSpPr/>
          <p:nvPr/>
        </p:nvGrpSpPr>
        <p:grpSpPr>
          <a:xfrm>
            <a:off x="8089732" y="2928257"/>
            <a:ext cx="1001485" cy="1001485"/>
            <a:chOff x="8089732" y="2928257"/>
            <a:chExt cx="1001485" cy="1001485"/>
          </a:xfrm>
        </p:grpSpPr>
        <p:sp>
          <p:nvSpPr>
            <p:cNvPr id="101" name="Google Shape;101;p1">
              <a:extLst>
                <a:ext uri="{FF2B5EF4-FFF2-40B4-BE49-F238E27FC236}">
                  <a16:creationId xmlns:a16="http://schemas.microsoft.com/office/drawing/2014/main" id="{36915627-8FF7-5196-3139-50871FA797E1}"/>
                </a:ext>
              </a:extLst>
            </p:cNvPr>
            <p:cNvSpPr/>
            <p:nvPr/>
          </p:nvSpPr>
          <p:spPr>
            <a:xfrm>
              <a:off x="808973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" descr="Bank">
              <a:extLst>
                <a:ext uri="{FF2B5EF4-FFF2-40B4-BE49-F238E27FC236}">
                  <a16:creationId xmlns:a16="http://schemas.microsoft.com/office/drawing/2014/main" id="{6BA29224-50BB-12EC-18B9-2AD6024A5C2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8515" y="3124348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">
            <a:extLst>
              <a:ext uri="{FF2B5EF4-FFF2-40B4-BE49-F238E27FC236}">
                <a16:creationId xmlns:a16="http://schemas.microsoft.com/office/drawing/2014/main" id="{79AA1BC8-7CBE-6FED-0266-05D89BDC7F00}"/>
              </a:ext>
            </a:extLst>
          </p:cNvPr>
          <p:cNvGrpSpPr/>
          <p:nvPr/>
        </p:nvGrpSpPr>
        <p:grpSpPr>
          <a:xfrm>
            <a:off x="10079512" y="2928257"/>
            <a:ext cx="1001485" cy="1001485"/>
            <a:chOff x="10079512" y="2928257"/>
            <a:chExt cx="1001485" cy="1001485"/>
          </a:xfrm>
        </p:grpSpPr>
        <p:sp>
          <p:nvSpPr>
            <p:cNvPr id="104" name="Google Shape;104;p1">
              <a:extLst>
                <a:ext uri="{FF2B5EF4-FFF2-40B4-BE49-F238E27FC236}">
                  <a16:creationId xmlns:a16="http://schemas.microsoft.com/office/drawing/2014/main" id="{30E84542-D231-6A0E-62E0-16C5DB64B584}"/>
                </a:ext>
              </a:extLst>
            </p:cNvPr>
            <p:cNvSpPr/>
            <p:nvPr/>
          </p:nvSpPr>
          <p:spPr>
            <a:xfrm>
              <a:off x="10079512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1" descr="Handshake">
              <a:extLst>
                <a:ext uri="{FF2B5EF4-FFF2-40B4-BE49-F238E27FC236}">
                  <a16:creationId xmlns:a16="http://schemas.microsoft.com/office/drawing/2014/main" id="{C1A71856-2803-8B69-BC34-99F636A5817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05934" y="3164262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">
            <a:extLst>
              <a:ext uri="{FF2B5EF4-FFF2-40B4-BE49-F238E27FC236}">
                <a16:creationId xmlns:a16="http://schemas.microsoft.com/office/drawing/2014/main" id="{14CC3E6E-7417-C54E-E652-0C5648289D52}"/>
              </a:ext>
            </a:extLst>
          </p:cNvPr>
          <p:cNvGrpSpPr/>
          <p:nvPr/>
        </p:nvGrpSpPr>
        <p:grpSpPr>
          <a:xfrm>
            <a:off x="2909455" y="2928257"/>
            <a:ext cx="1001485" cy="1001485"/>
            <a:chOff x="2909455" y="2928257"/>
            <a:chExt cx="1001485" cy="1001485"/>
          </a:xfrm>
        </p:grpSpPr>
        <p:sp>
          <p:nvSpPr>
            <p:cNvPr id="107" name="Google Shape;107;p1">
              <a:extLst>
                <a:ext uri="{FF2B5EF4-FFF2-40B4-BE49-F238E27FC236}">
                  <a16:creationId xmlns:a16="http://schemas.microsoft.com/office/drawing/2014/main" id="{A26B5B44-E180-D5D9-8914-5F73A33AD7B4}"/>
                </a:ext>
              </a:extLst>
            </p:cNvPr>
            <p:cNvSpPr/>
            <p:nvPr/>
          </p:nvSpPr>
          <p:spPr>
            <a:xfrm>
              <a:off x="290945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" descr="Trophy">
              <a:extLst>
                <a:ext uri="{FF2B5EF4-FFF2-40B4-BE49-F238E27FC236}">
                  <a16:creationId xmlns:a16="http://schemas.microsoft.com/office/drawing/2014/main" id="{14D77835-E0F3-2241-463F-D3F4DEC9382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3086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>
            <a:extLst>
              <a:ext uri="{FF2B5EF4-FFF2-40B4-BE49-F238E27FC236}">
                <a16:creationId xmlns:a16="http://schemas.microsoft.com/office/drawing/2014/main" id="{1A6B2D9A-E387-2594-8079-DC94267D344A}"/>
              </a:ext>
            </a:extLst>
          </p:cNvPr>
          <p:cNvGrpSpPr/>
          <p:nvPr/>
        </p:nvGrpSpPr>
        <p:grpSpPr>
          <a:xfrm>
            <a:off x="919675" y="2928257"/>
            <a:ext cx="1001485" cy="1001485"/>
            <a:chOff x="919675" y="2928257"/>
            <a:chExt cx="1001485" cy="1001485"/>
          </a:xfrm>
        </p:grpSpPr>
        <p:sp>
          <p:nvSpPr>
            <p:cNvPr id="110" name="Google Shape;110;p1">
              <a:extLst>
                <a:ext uri="{FF2B5EF4-FFF2-40B4-BE49-F238E27FC236}">
                  <a16:creationId xmlns:a16="http://schemas.microsoft.com/office/drawing/2014/main" id="{4A0BBB49-145B-586E-20C6-C5A2AFDE0B0E}"/>
                </a:ext>
              </a:extLst>
            </p:cNvPr>
            <p:cNvSpPr/>
            <p:nvPr/>
          </p:nvSpPr>
          <p:spPr>
            <a:xfrm>
              <a:off x="919675" y="2928257"/>
              <a:ext cx="1001485" cy="1001485"/>
            </a:xfrm>
            <a:prstGeom prst="ellipse">
              <a:avLst/>
            </a:prstGeom>
            <a:solidFill>
              <a:srgbClr val="C9DB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1" descr="Podium">
              <a:extLst>
                <a:ext uri="{FF2B5EF4-FFF2-40B4-BE49-F238E27FC236}">
                  <a16:creationId xmlns:a16="http://schemas.microsoft.com/office/drawing/2014/main" id="{44876C3D-2BE1-34F7-7B22-9741D53FC95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41081" y="312949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">
            <a:extLst>
              <a:ext uri="{FF2B5EF4-FFF2-40B4-BE49-F238E27FC236}">
                <a16:creationId xmlns:a16="http://schemas.microsoft.com/office/drawing/2014/main" id="{D53B7776-A699-048E-F086-1861BEF3F81E}"/>
              </a:ext>
            </a:extLst>
          </p:cNvPr>
          <p:cNvGrpSpPr/>
          <p:nvPr/>
        </p:nvGrpSpPr>
        <p:grpSpPr>
          <a:xfrm>
            <a:off x="452993" y="3945082"/>
            <a:ext cx="1994135" cy="653841"/>
            <a:chOff x="452993" y="3945082"/>
            <a:chExt cx="1994135" cy="653841"/>
          </a:xfrm>
        </p:grpSpPr>
        <p:sp>
          <p:nvSpPr>
            <p:cNvPr id="113" name="Google Shape;113;p1">
              <a:extLst>
                <a:ext uri="{FF2B5EF4-FFF2-40B4-BE49-F238E27FC236}">
                  <a16:creationId xmlns:a16="http://schemas.microsoft.com/office/drawing/2014/main" id="{0FAC4095-9914-38AE-3083-ECFA4C9F282F}"/>
                </a:ext>
              </a:extLst>
            </p:cNvPr>
            <p:cNvSpPr txBox="1"/>
            <p:nvPr/>
          </p:nvSpPr>
          <p:spPr>
            <a:xfrm>
              <a:off x="833913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1</a:t>
              </a:r>
              <a:endParaRPr/>
            </a:p>
          </p:txBody>
        </p:sp>
        <p:sp>
          <p:nvSpPr>
            <p:cNvPr id="114" name="Google Shape;114;p1">
              <a:extLst>
                <a:ext uri="{FF2B5EF4-FFF2-40B4-BE49-F238E27FC236}">
                  <a16:creationId xmlns:a16="http://schemas.microsoft.com/office/drawing/2014/main" id="{A44BA5B6-CEDD-0E90-45C2-0461FFEB5791}"/>
                </a:ext>
              </a:extLst>
            </p:cNvPr>
            <p:cNvSpPr txBox="1"/>
            <p:nvPr/>
          </p:nvSpPr>
          <p:spPr>
            <a:xfrm>
              <a:off x="452993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">
            <a:extLst>
              <a:ext uri="{FF2B5EF4-FFF2-40B4-BE49-F238E27FC236}">
                <a16:creationId xmlns:a16="http://schemas.microsoft.com/office/drawing/2014/main" id="{5392BD42-D431-AB92-1502-A4379BB99E50}"/>
              </a:ext>
            </a:extLst>
          </p:cNvPr>
          <p:cNvGrpSpPr/>
          <p:nvPr/>
        </p:nvGrpSpPr>
        <p:grpSpPr>
          <a:xfrm>
            <a:off x="2339346" y="3945082"/>
            <a:ext cx="1994135" cy="653841"/>
            <a:chOff x="2339346" y="3945082"/>
            <a:chExt cx="1994135" cy="653841"/>
          </a:xfrm>
        </p:grpSpPr>
        <p:sp>
          <p:nvSpPr>
            <p:cNvPr id="116" name="Google Shape;116;p1">
              <a:extLst>
                <a:ext uri="{FF2B5EF4-FFF2-40B4-BE49-F238E27FC236}">
                  <a16:creationId xmlns:a16="http://schemas.microsoft.com/office/drawing/2014/main" id="{5C3B4F30-C607-ECC3-BE95-C6C5FB546E04}"/>
                </a:ext>
              </a:extLst>
            </p:cNvPr>
            <p:cNvSpPr txBox="1"/>
            <p:nvPr/>
          </p:nvSpPr>
          <p:spPr>
            <a:xfrm>
              <a:off x="2808775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2</a:t>
              </a:r>
              <a:endParaRPr/>
            </a:p>
          </p:txBody>
        </p:sp>
        <p:sp>
          <p:nvSpPr>
            <p:cNvPr id="117" name="Google Shape;117;p1">
              <a:extLst>
                <a:ext uri="{FF2B5EF4-FFF2-40B4-BE49-F238E27FC236}">
                  <a16:creationId xmlns:a16="http://schemas.microsoft.com/office/drawing/2014/main" id="{5AB05D67-3D0A-4920-C2ED-4741029F303E}"/>
                </a:ext>
              </a:extLst>
            </p:cNvPr>
            <p:cNvSpPr txBox="1"/>
            <p:nvPr/>
          </p:nvSpPr>
          <p:spPr>
            <a:xfrm>
              <a:off x="233934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18;p1">
            <a:extLst>
              <a:ext uri="{FF2B5EF4-FFF2-40B4-BE49-F238E27FC236}">
                <a16:creationId xmlns:a16="http://schemas.microsoft.com/office/drawing/2014/main" id="{D1BDC9C1-E326-D463-D036-5AEEF16ADF23}"/>
              </a:ext>
            </a:extLst>
          </p:cNvPr>
          <p:cNvGrpSpPr/>
          <p:nvPr/>
        </p:nvGrpSpPr>
        <p:grpSpPr>
          <a:xfrm>
            <a:off x="7625786" y="3945082"/>
            <a:ext cx="1994135" cy="653841"/>
            <a:chOff x="7625786" y="3945082"/>
            <a:chExt cx="1994135" cy="653841"/>
          </a:xfrm>
        </p:grpSpPr>
        <p:sp>
          <p:nvSpPr>
            <p:cNvPr id="119" name="Google Shape;119;p1">
              <a:extLst>
                <a:ext uri="{FF2B5EF4-FFF2-40B4-BE49-F238E27FC236}">
                  <a16:creationId xmlns:a16="http://schemas.microsoft.com/office/drawing/2014/main" id="{AAB11AEF-DC93-E513-F032-4E189FA5D464}"/>
                </a:ext>
              </a:extLst>
            </p:cNvPr>
            <p:cNvSpPr txBox="1"/>
            <p:nvPr/>
          </p:nvSpPr>
          <p:spPr>
            <a:xfrm>
              <a:off x="8036896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3</a:t>
              </a:r>
              <a:endParaRPr/>
            </a:p>
          </p:txBody>
        </p:sp>
        <p:sp>
          <p:nvSpPr>
            <p:cNvPr id="120" name="Google Shape;120;p1">
              <a:extLst>
                <a:ext uri="{FF2B5EF4-FFF2-40B4-BE49-F238E27FC236}">
                  <a16:creationId xmlns:a16="http://schemas.microsoft.com/office/drawing/2014/main" id="{50A42777-C684-C259-5FF4-6411304FAF50}"/>
                </a:ext>
              </a:extLst>
            </p:cNvPr>
            <p:cNvSpPr txBox="1"/>
            <p:nvPr/>
          </p:nvSpPr>
          <p:spPr>
            <a:xfrm>
              <a:off x="7625786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" name="Google Shape;121;p1">
            <a:extLst>
              <a:ext uri="{FF2B5EF4-FFF2-40B4-BE49-F238E27FC236}">
                <a16:creationId xmlns:a16="http://schemas.microsoft.com/office/drawing/2014/main" id="{F00019CF-4B18-49F6-FE97-2838BA8FAD17}"/>
              </a:ext>
            </a:extLst>
          </p:cNvPr>
          <p:cNvGrpSpPr/>
          <p:nvPr/>
        </p:nvGrpSpPr>
        <p:grpSpPr>
          <a:xfrm>
            <a:off x="9512139" y="3945082"/>
            <a:ext cx="1994135" cy="653841"/>
            <a:chOff x="9512139" y="3945082"/>
            <a:chExt cx="1994135" cy="653841"/>
          </a:xfrm>
        </p:grpSpPr>
        <p:sp>
          <p:nvSpPr>
            <p:cNvPr id="122" name="Google Shape;122;p1">
              <a:extLst>
                <a:ext uri="{FF2B5EF4-FFF2-40B4-BE49-F238E27FC236}">
                  <a16:creationId xmlns:a16="http://schemas.microsoft.com/office/drawing/2014/main" id="{22BF504F-1A0B-F3E5-4B4E-A968BCDEE190}"/>
                </a:ext>
              </a:extLst>
            </p:cNvPr>
            <p:cNvSpPr txBox="1"/>
            <p:nvPr/>
          </p:nvSpPr>
          <p:spPr>
            <a:xfrm>
              <a:off x="10011758" y="3945082"/>
              <a:ext cx="1192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OPTION 4</a:t>
              </a:r>
              <a:endParaRPr/>
            </a:p>
          </p:txBody>
        </p:sp>
        <p:sp>
          <p:nvSpPr>
            <p:cNvPr id="123" name="Google Shape;123;p1">
              <a:extLst>
                <a:ext uri="{FF2B5EF4-FFF2-40B4-BE49-F238E27FC236}">
                  <a16:creationId xmlns:a16="http://schemas.microsoft.com/office/drawing/2014/main" id="{45044A0C-82F0-E738-DDDF-5E7FC52179CE}"/>
                </a:ext>
              </a:extLst>
            </p:cNvPr>
            <p:cNvSpPr txBox="1"/>
            <p:nvPr/>
          </p:nvSpPr>
          <p:spPr>
            <a:xfrm>
              <a:off x="9512139" y="4291187"/>
              <a:ext cx="199413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235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28</cp:revision>
  <dcterms:created xsi:type="dcterms:W3CDTF">2023-03-01T17:41:59Z</dcterms:created>
  <dcterms:modified xsi:type="dcterms:W3CDTF">2025-03-27T07:43:48Z</dcterms:modified>
</cp:coreProperties>
</file>