
<file path=[Content_Types].xml><?xml version="1.0" encoding="utf-8"?>
<Types xmlns="http://schemas.openxmlformats.org/package/2006/content-types">
  <Default Extension="xml" ContentType="application/vnd.openxmlformats-officedocument.extended-properties+xml"/>
  <Default Extension="rels" ContentType="application/vnd.openxmlformats-package.relationships+xml"/>
  <Default Extension="jpeg" ContentType="image/jpeg"/>
  <Override PartName="/docProps/custom.xml" ContentType="application/vnd.openxmlformats-officedocument.custom-properties+xml"/>
  <Override PartName="/docProps/core.xml" ContentType="application/vnd.openxmlformats-package.core-properties+xml"/>
  <Override PartName="/ppt/presentation.xml" ContentType="application/vnd.openxmlformats-officedocument.presentationml.presentation.main+xml"/>
  <Override PartName="/ppt/slides/slide71.xml" ContentType="application/vnd.openxmlformats-officedocument.presentationml.slide+xml"/>
  <Override PartName="/ppt/slideLayouts/slideLayout71.xml" ContentType="application/vnd.openxmlformats-officedocument.presentationml.slideLayout+xml"/>
  <Override PartName="/ppt/slideMasters/slideMaster11.xml" ContentType="application/vnd.openxmlformats-officedocument.presentationml.slideMaster+xml"/>
  <Override PartName="/ppt/slideLayouts/slideLayout82.xml" ContentType="application/vnd.openxmlformats-officedocument.presentationml.slideLayout+xml"/>
  <Override PartName="/ppt/slideLayouts/slideLayout133.xml" ContentType="application/vnd.openxmlformats-officedocument.presentationml.slideLayout+xml"/>
  <Override PartName="/ppt/slideLayouts/slideLayout184.xml" ContentType="application/vnd.openxmlformats-officedocument.presentationml.slideLayout+xml"/>
  <Override PartName="/ppt/slideLayouts/slideLayout35.xml" ContentType="application/vnd.openxmlformats-officedocument.presentationml.slideLayout+xml"/>
  <Override PartName="/ppt/slideLayouts/slideLayout126.xml" ContentType="application/vnd.openxmlformats-officedocument.presentationml.slideLayout+xml"/>
  <Override PartName="/ppt/slideLayouts/slideLayout177.xml" ContentType="application/vnd.openxmlformats-officedocument.presentationml.slideLayout+xml"/>
  <Override PartName="/ppt/slideLayouts/slideLayout28.xml" ContentType="application/vnd.openxmlformats-officedocument.presentationml.slideLayout+xml"/>
  <Override PartName="/ppt/slideLayouts/slideLayout169.xml" ContentType="application/vnd.openxmlformats-officedocument.presentationml.slideLayout+xml"/>
  <Override PartName="/ppt/theme/theme11.xml" ContentType="application/vnd.openxmlformats-officedocument.theme+xml"/>
  <Override PartName="/ppt/slideLayouts/slideLayout110.xml" ContentType="application/vnd.openxmlformats-officedocument.presentationml.slideLayout+xml"/>
  <Override PartName="/ppt/slideLayouts/slideLayout611.xml" ContentType="application/vnd.openxmlformats-officedocument.presentationml.slideLayout+xml"/>
  <Override PartName="/ppt/slideLayouts/slideLayout1112.xml" ContentType="application/vnd.openxmlformats-officedocument.presentationml.slideLayout+xml"/>
  <Override PartName="/ppt/slideLayouts/slideLayout513.xml" ContentType="application/vnd.openxmlformats-officedocument.presentationml.slideLayout+xml"/>
  <Override PartName="/ppt/slideLayouts/slideLayout1514.xml" ContentType="application/vnd.openxmlformats-officedocument.presentationml.slideLayout+xml"/>
  <Override PartName="/ppt/slideLayouts/slideLayout1015.xml" ContentType="application/vnd.openxmlformats-officedocument.presentationml.slideLayout+xml"/>
  <Override PartName="/ppt/slideLayouts/slideLayout1916.xml" ContentType="application/vnd.openxmlformats-officedocument.presentationml.slideLayout+xml"/>
  <Override PartName="/ppt/slideLayouts/slideLayout417.xml" ContentType="application/vnd.openxmlformats-officedocument.presentationml.slideLayout+xml"/>
  <Override PartName="/ppt/slideLayouts/slideLayout918.xml" ContentType="application/vnd.openxmlformats-officedocument.presentationml.slideLayout+xml"/>
  <Override PartName="/ppt/slideLayouts/slideLayout1419.xml" ContentType="application/vnd.openxmlformats-officedocument.presentationml.slideLayout+xml"/>
  <Override PartName="/ppt/slides/slide122.xml" ContentType="application/vnd.openxmlformats-officedocument.presentationml.slide+xml"/>
  <Override PartName="/ppt/tableStyles.xml" ContentType="application/vnd.openxmlformats-officedocument.presentationml.tableStyles+xml"/>
  <Override PartName="/ppt/slides/slide23.xml" ContentType="application/vnd.openxmlformats-officedocument.presentationml.slide+xml"/>
  <Override PartName="/customXml/item3.xml" ContentType="application/xml"/>
  <Override PartName="/customXml/itemProps31.xml" ContentType="application/vnd.openxmlformats-officedocument.customXmlProperties+xml"/>
  <Override PartName="/ppt/slides/slide64.xml" ContentType="application/vnd.openxmlformats-officedocument.presentationml.slide+xml"/>
  <Override PartName="/ppt/slides/slide115.xml" ContentType="application/vnd.openxmlformats-officedocument.presentationml.slide+xml"/>
  <Override PartName="/ppt/slides/slide16.xml" ContentType="application/vnd.openxmlformats-officedocument.presentationml.slide+xml"/>
  <Override PartName="/ppt/notesSlides/notesSlide11.xml" ContentType="application/vnd.openxmlformats-officedocument.presentationml.notesSlide+xml"/>
  <Override PartName="/ppt/notesMasters/notesMaster11.xml" ContentType="application/vnd.openxmlformats-officedocument.presentationml.notesMaster+xml"/>
  <Override PartName="/ppt/theme/theme22.xml" ContentType="application/vnd.openxmlformats-officedocument.theme+xml"/>
  <Override PartName="/ppt/viewProps.xml" ContentType="application/vnd.openxmlformats-officedocument.presentationml.viewProps+xml"/>
  <Override PartName="/customXml/item22.xml" ContentType="application/xml"/>
  <Override PartName="/customXml/itemProps22.xml" ContentType="application/vnd.openxmlformats-officedocument.customXmlProperties+xml"/>
  <Override PartName="/ppt/slides/slide57.xml" ContentType="application/vnd.openxmlformats-officedocument.presentationml.slide+xml"/>
  <Override PartName="/ppt/slides/slide108.xml" ContentType="application/vnd.openxmlformats-officedocument.presentationml.slide+xml"/>
  <Override PartName="/ppt/slides/slide49.xml" ContentType="application/vnd.openxmlformats-officedocument.presentationml.slide+xml"/>
  <Override PartName="/ppt/presProps.xml" ContentType="application/vnd.openxmlformats-officedocument.presentationml.presProps+xml"/>
  <Override PartName="/ppt/slides/slide910.xml" ContentType="application/vnd.openxmlformats-officedocument.presentationml.slide+xml"/>
  <Override PartName="/customXml/item13.xml" ContentType="application/xml"/>
  <Override PartName="/customXml/itemProps13.xml" ContentType="application/vnd.openxmlformats-officedocument.customXmlProperties+xml"/>
  <Override PartName="/ppt/slides/slide311.xml" ContentType="application/vnd.openxmlformats-officedocument.presentationml.slide+xml"/>
  <Override PartName="/ppt/slides/slide812.xml" ContentType="application/vnd.openxmlformats-officedocument.presentationml.slide+xml"/>
  <Override PartName="/ppt/diagrams/layout11.xml" ContentType="application/vnd.openxmlformats-officedocument.drawingml.diagramLayout+xml"/>
  <Override PartName="/ppt/diagrams/data11.xml" ContentType="application/vnd.openxmlformats-officedocument.drawingml.diagramData+xml"/>
  <Override PartName="/ppt/diagrams/drawing1.xml" ContentType="application/vnd.ms-office.drawingml.diagramDrawing+xml"/>
  <Override PartName="/ppt/diagrams/colors11.xml" ContentType="application/vnd.openxmlformats-officedocument.drawingml.diagramColors+xml"/>
  <Override PartName="/ppt/diagrams/quickStyle11.xml" ContentType="application/vnd.openxmlformats-officedocument.drawingml.diagramStyle+xml"/>
  <Override PartName="/docMetadata/LabelInfo.xml" ContentType="application/vnd.ms-office.classificationlabels+xml"/>
</Types>
</file>

<file path=_rels/.rels>&#65279;<?xml version="1.0" encoding="utf-8"?><Relationships xmlns="http://schemas.openxmlformats.org/package/2006/relationships"><Relationship Type="http://schemas.openxmlformats.org/officeDocument/2006/relationships/extended-properties" Target="/docProps/app.xml" Id="rId3" /><Relationship Type="http://schemas.openxmlformats.org/officeDocument/2006/relationships/custom-properties" Target="/docProps/custom.xml" Id="rId7" /><Relationship Type="http://schemas.openxmlformats.org/package/2006/relationships/metadata/core-properties" Target="/docProps/core.xml" Id="rId2" /><Relationship Type="http://schemas.openxmlformats.org/officeDocument/2006/relationships/officeDocument" Target="/ppt/presentation.xml" Id="rId1" /><Relationship Type="http://schemas.microsoft.com/office/2020/02/relationships/classificationlabels" Target="/docMetadata/LabelInfo.xml" Id="rId6" /></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3648" r:id="rId1"/>
  </p:sldMasterIdLst>
  <p:notesMasterIdLst>
    <p:notesMasterId r:id="rId14"/>
  </p:notesMasterIdLst>
  <p:sldIdLst>
    <p:sldId id="258" r:id="rId2"/>
    <p:sldId id="305" r:id="rId3"/>
    <p:sldId id="270" r:id="rId4"/>
    <p:sldId id="274" r:id="rId5"/>
    <p:sldId id="279" r:id="rId6"/>
    <p:sldId id="299" r:id="rId7"/>
    <p:sldId id="300" r:id="rId8"/>
    <p:sldId id="294" r:id="rId9"/>
    <p:sldId id="302" r:id="rId10"/>
    <p:sldId id="303" r:id="rId11"/>
    <p:sldId id="278" r:id="rId12"/>
    <p:sldId id="271"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5653" autoAdjust="0"/>
    <p:restoredTop sz="94598" autoAdjust="0"/>
  </p:normalViewPr>
  <p:slideViewPr>
    <p:cSldViewPr snapToGrid="0">
      <p:cViewPr>
        <p:scale>
          <a:sx n="100" d="100"/>
          <a:sy n="100" d="100"/>
        </p:scale>
        <p:origin x="-533" y="-490"/>
      </p:cViewPr>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&#65279;<?xml version="1.0" encoding="utf-8"?><Relationships xmlns="http://schemas.openxmlformats.org/package/2006/relationships"><Relationship Type="http://schemas.openxmlformats.org/officeDocument/2006/relationships/slide" Target="/ppt/slides/slide71.xml" Id="rId8" /><Relationship Type="http://schemas.openxmlformats.org/officeDocument/2006/relationships/slide" Target="/ppt/slides/slide122.xml" Id="rId13" /><Relationship Type="http://schemas.openxmlformats.org/officeDocument/2006/relationships/tableStyles" Target="/ppt/tableStyles.xml" Id="rId18" /><Relationship Type="http://schemas.openxmlformats.org/officeDocument/2006/relationships/slide" Target="/ppt/slides/slide23.xml" Id="rId3" /><Relationship Type="http://schemas.openxmlformats.org/officeDocument/2006/relationships/customXml" Target="/customXml/item3.xml" Id="rId21" /><Relationship Type="http://schemas.openxmlformats.org/officeDocument/2006/relationships/slide" Target="/ppt/slides/slide64.xml" Id="rId7" /><Relationship Type="http://schemas.openxmlformats.org/officeDocument/2006/relationships/slide" Target="/ppt/slides/slide115.xml" Id="rId12" /><Relationship Type="http://schemas.openxmlformats.org/officeDocument/2006/relationships/theme" Target="/ppt/theme/theme11.xml" Id="rId17" /><Relationship Type="http://schemas.openxmlformats.org/officeDocument/2006/relationships/slide" Target="/ppt/slides/slide16.xml" Id="rId2" /><Relationship Type="http://schemas.openxmlformats.org/officeDocument/2006/relationships/viewProps" Target="/ppt/viewProps.xml" Id="rId16" /><Relationship Type="http://schemas.openxmlformats.org/officeDocument/2006/relationships/customXml" Target="/customXml/item22.xml" Id="rId20" /><Relationship Type="http://schemas.openxmlformats.org/officeDocument/2006/relationships/slideMaster" Target="/ppt/slideMasters/slideMaster11.xml" Id="rId1" /><Relationship Type="http://schemas.openxmlformats.org/officeDocument/2006/relationships/slide" Target="/ppt/slides/slide57.xml" Id="rId6" /><Relationship Type="http://schemas.openxmlformats.org/officeDocument/2006/relationships/slide" Target="/ppt/slides/slide108.xml" Id="rId11" /><Relationship Type="http://schemas.openxmlformats.org/officeDocument/2006/relationships/slide" Target="/ppt/slides/slide49.xml" Id="rId5" /><Relationship Type="http://schemas.openxmlformats.org/officeDocument/2006/relationships/presProps" Target="/ppt/presProps.xml" Id="rId15" /><Relationship Type="http://schemas.openxmlformats.org/officeDocument/2006/relationships/slide" Target="/ppt/slides/slide910.xml" Id="rId10" /><Relationship Type="http://schemas.openxmlformats.org/officeDocument/2006/relationships/customXml" Target="/customXml/item13.xml" Id="rId19" /><Relationship Type="http://schemas.openxmlformats.org/officeDocument/2006/relationships/slide" Target="/ppt/slides/slide311.xml" Id="rId4" /><Relationship Type="http://schemas.openxmlformats.org/officeDocument/2006/relationships/slide" Target="/ppt/slides/slide812.xml" Id="rId9" /><Relationship Type="http://schemas.openxmlformats.org/officeDocument/2006/relationships/notesMaster" Target="/ppt/notesMasters/notesMaster11.xml" Id="rId14" /></Relationships>
</file>

<file path=ppt/diagrams/colors1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1.xml><?xml version="1.0" encoding="utf-8"?>
<dgm:dataModel xmlns:dgm="http://schemas.openxmlformats.org/drawingml/2006/diagram" xmlns:a="http://schemas.openxmlformats.org/drawingml/2006/main">
  <dgm:ptLst>
    <dgm:pt modelId="{E5B2E815-0D19-41DC-B01B-4D608769620A}" type="doc">
      <dgm:prSet loTypeId="urn:microsoft.com/office/officeart/2016/7/layout/RoundedRectangleTimeline" loCatId="other" qsTypeId="urn:microsoft.com/office/officeart/2005/8/quickstyle/simple1" qsCatId="simple" csTypeId="urn:microsoft.com/office/officeart/2005/8/colors/colorful1" csCatId="colorful" phldr="1"/>
      <dgm:spPr/>
      <dgm:t>
        <a:bodyPr/>
        <a:lstStyle/>
        <a:p>
          <a:endParaRPr lang="en-US"/>
        </a:p>
      </dgm:t>
    </dgm:pt>
    <dgm:pt modelId="{4259F840-24E7-476F-9F30-482E46395856}">
      <dgm:prSet phldrT="[Text]"/>
      <dgm:spPr>
        <a:solidFill>
          <a:schemeClr val="accent2"/>
        </a:solidFill>
        <a:ln>
          <a:noFill/>
        </a:ln>
      </dgm:spPr>
      <dgm:t>
        <a:bodyPr/>
        <a:lstStyle/>
        <a:p>
          <a:r>
            <a:rPr lang="en-US" b="1" dirty="0"/>
            <a:t>Title</a:t>
          </a:r>
        </a:p>
      </dgm:t>
    </dgm:pt>
    <dgm:pt modelId="{FCE8068D-7E50-4749-A8D0-ADEDAC5637B3}" type="parTrans" cxnId="{42EE41D1-3C16-4937-BB38-B076896C09A0}">
      <dgm:prSet/>
      <dgm:spPr/>
      <dgm:t>
        <a:bodyPr/>
        <a:lstStyle/>
        <a:p>
          <a:endParaRPr lang="en-US"/>
        </a:p>
      </dgm:t>
    </dgm:pt>
    <dgm:pt modelId="{DCC444A4-F20A-48F5-A61E-47BFFF185A57}" type="sibTrans" cxnId="{42EE41D1-3C16-4937-BB38-B076896C09A0}">
      <dgm:prSet/>
      <dgm:spPr/>
      <dgm:t>
        <a:bodyPr/>
        <a:lstStyle/>
        <a:p>
          <a:endParaRPr lang="en-US"/>
        </a:p>
      </dgm:t>
    </dgm:pt>
    <dgm:pt modelId="{B54C8F6C-BE1E-4EAB-B7A0-48DE01FFAA36}">
      <dgm:prSet phldrT="[Text]"/>
      <dgm:spPr/>
      <dgm:t>
        <a:bodyPr/>
        <a:lstStyle/>
        <a:p>
          <a:r>
            <a:rPr lang="en-US" b="0" i="0" u="none" dirty="0"/>
            <a:t>To start a presentation, go to the Slide Show tab, and select From Beginning.</a:t>
          </a:r>
          <a:endParaRPr lang="en-US" dirty="0"/>
        </a:p>
      </dgm:t>
    </dgm:pt>
    <dgm:pt modelId="{8DE7CD45-B7C0-432E-B819-6A7D97E31315}" type="parTrans" cxnId="{770CA1CC-3DDD-451E-AE83-A71CA570260C}">
      <dgm:prSet/>
      <dgm:spPr/>
      <dgm:t>
        <a:bodyPr/>
        <a:lstStyle/>
        <a:p>
          <a:endParaRPr lang="en-US"/>
        </a:p>
      </dgm:t>
    </dgm:pt>
    <dgm:pt modelId="{C33B8BEF-A818-4A2F-A99A-E2B29895E184}" type="sibTrans" cxnId="{770CA1CC-3DDD-451E-AE83-A71CA570260C}">
      <dgm:prSet/>
      <dgm:spPr/>
      <dgm:t>
        <a:bodyPr/>
        <a:lstStyle/>
        <a:p>
          <a:endParaRPr lang="en-US"/>
        </a:p>
      </dgm:t>
    </dgm:pt>
    <dgm:pt modelId="{E4033A39-DCC4-4038-9562-AEDDBBB37A99}">
      <dgm:prSet phldrT="[Text]"/>
      <dgm:spPr>
        <a:solidFill>
          <a:schemeClr val="accent3"/>
        </a:solidFill>
        <a:ln>
          <a:noFill/>
        </a:ln>
      </dgm:spPr>
      <dgm:t>
        <a:bodyPr/>
        <a:lstStyle/>
        <a:p>
          <a:r>
            <a:rPr lang="en-US" b="1" dirty="0"/>
            <a:t>Title</a:t>
          </a:r>
        </a:p>
      </dgm:t>
    </dgm:pt>
    <dgm:pt modelId="{048EEAE6-78BA-4B00-B7BB-9C22DBB1E8F4}" type="parTrans" cxnId="{32EF2862-2950-4DF8-BEA8-CD19460CCA31}">
      <dgm:prSet/>
      <dgm:spPr/>
      <dgm:t>
        <a:bodyPr/>
        <a:lstStyle/>
        <a:p>
          <a:endParaRPr lang="en-US"/>
        </a:p>
      </dgm:t>
    </dgm:pt>
    <dgm:pt modelId="{80AB0E5B-0C58-465D-A545-5B21133D2849}" type="sibTrans" cxnId="{32EF2862-2950-4DF8-BEA8-CD19460CCA31}">
      <dgm:prSet/>
      <dgm:spPr/>
      <dgm:t>
        <a:bodyPr/>
        <a:lstStyle/>
        <a:p>
          <a:endParaRPr lang="en-US"/>
        </a:p>
      </dgm:t>
    </dgm:pt>
    <dgm:pt modelId="{A4C0B4E4-70AD-4901-9E3F-7EA25DD6DAA1}">
      <dgm:prSet phldrT="[Text]"/>
      <dgm:spPr/>
      <dgm:t>
        <a:bodyPr/>
        <a:lstStyle/>
        <a:p>
          <a:r>
            <a:rPr lang="en-US" b="0" i="0" u="none" dirty="0"/>
            <a:t>To display Presenter view, in Slide Show view, on the control bar at the bottom left select the three dots, and then Show Presenter View. </a:t>
          </a:r>
          <a:endParaRPr lang="en-US" dirty="0"/>
        </a:p>
      </dgm:t>
    </dgm:pt>
    <dgm:pt modelId="{701D9033-BAD3-4299-933F-A47AFDC2ECD0}" type="parTrans" cxnId="{5E74CB62-E52E-4CEE-8AA1-9812BFC0D67E}">
      <dgm:prSet/>
      <dgm:spPr/>
      <dgm:t>
        <a:bodyPr/>
        <a:lstStyle/>
        <a:p>
          <a:endParaRPr lang="en-US"/>
        </a:p>
      </dgm:t>
    </dgm:pt>
    <dgm:pt modelId="{657DB10D-2517-48AA-B970-6D815DBD4123}" type="sibTrans" cxnId="{5E74CB62-E52E-4CEE-8AA1-9812BFC0D67E}">
      <dgm:prSet/>
      <dgm:spPr/>
      <dgm:t>
        <a:bodyPr/>
        <a:lstStyle/>
        <a:p>
          <a:endParaRPr lang="en-US"/>
        </a:p>
      </dgm:t>
    </dgm:pt>
    <dgm:pt modelId="{87BF7896-20EA-4E8F-B6F4-A34EC5C9CB50}">
      <dgm:prSet phldrT="[Text]"/>
      <dgm:spPr>
        <a:solidFill>
          <a:schemeClr val="accent1"/>
        </a:solidFill>
        <a:ln>
          <a:noFill/>
        </a:ln>
      </dgm:spPr>
      <dgm:t>
        <a:bodyPr/>
        <a:lstStyle/>
        <a:p>
          <a:r>
            <a:rPr lang="en-US" b="1" dirty="0"/>
            <a:t>Title</a:t>
          </a:r>
        </a:p>
      </dgm:t>
    </dgm:pt>
    <dgm:pt modelId="{05E47BA5-F724-4AEE-9B5B-401F18E028E6}" type="parTrans" cxnId="{92330C11-C197-4512-BDA4-8D8A69AF7D1C}">
      <dgm:prSet/>
      <dgm:spPr/>
      <dgm:t>
        <a:bodyPr/>
        <a:lstStyle/>
        <a:p>
          <a:endParaRPr lang="en-US"/>
        </a:p>
      </dgm:t>
    </dgm:pt>
    <dgm:pt modelId="{D63CE73E-35DE-48C3-8753-7648BC953C0D}" type="sibTrans" cxnId="{92330C11-C197-4512-BDA4-8D8A69AF7D1C}">
      <dgm:prSet/>
      <dgm:spPr/>
      <dgm:t>
        <a:bodyPr/>
        <a:lstStyle/>
        <a:p>
          <a:endParaRPr lang="en-US"/>
        </a:p>
      </dgm:t>
    </dgm:pt>
    <dgm:pt modelId="{43CBB0A2-9D75-4264-8A30-3E8974B40658}">
      <dgm:prSet phldrT="[Text]"/>
      <dgm:spPr/>
      <dgm:t>
        <a:bodyPr/>
        <a:lstStyle/>
        <a:p>
          <a:r>
            <a:rPr lang="en-US" b="0" i="0" u="none" dirty="0"/>
            <a:t>If you don’t see the Notes pane or it is completely minimized, click Notes on the task bar across the bottom of the PowerPoint window. </a:t>
          </a:r>
          <a:endParaRPr lang="en-US" dirty="0"/>
        </a:p>
      </dgm:t>
    </dgm:pt>
    <dgm:pt modelId="{F806E590-5F8E-48A1-96AC-9E738290D2ED}" type="parTrans" cxnId="{4D2DF581-8128-4440-9E51-29109DC6ED52}">
      <dgm:prSet/>
      <dgm:spPr/>
      <dgm:t>
        <a:bodyPr/>
        <a:lstStyle/>
        <a:p>
          <a:endParaRPr lang="en-US"/>
        </a:p>
      </dgm:t>
    </dgm:pt>
    <dgm:pt modelId="{20F77EFB-335C-4BC3-AD95-8421EDF343E6}" type="sibTrans" cxnId="{4D2DF581-8128-4440-9E51-29109DC6ED52}">
      <dgm:prSet/>
      <dgm:spPr/>
      <dgm:t>
        <a:bodyPr/>
        <a:lstStyle/>
        <a:p>
          <a:endParaRPr lang="en-US"/>
        </a:p>
      </dgm:t>
    </dgm:pt>
    <dgm:pt modelId="{B4DB2828-59D9-4863-8B3E-C6CFAF6494D3}">
      <dgm:prSet phldrT="[Text]"/>
      <dgm:spPr>
        <a:solidFill>
          <a:schemeClr val="accent5"/>
        </a:solidFill>
        <a:ln>
          <a:noFill/>
        </a:ln>
      </dgm:spPr>
      <dgm:t>
        <a:bodyPr/>
        <a:lstStyle/>
        <a:p>
          <a:r>
            <a:rPr lang="en-US" b="1" dirty="0"/>
            <a:t>Title</a:t>
          </a:r>
        </a:p>
      </dgm:t>
    </dgm:pt>
    <dgm:pt modelId="{798E7C8E-1460-427A-8B7C-E02F150DEC1E}" type="parTrans" cxnId="{804C692F-8581-4FB6-9F25-D6AB938404F3}">
      <dgm:prSet/>
      <dgm:spPr/>
      <dgm:t>
        <a:bodyPr/>
        <a:lstStyle/>
        <a:p>
          <a:endParaRPr lang="en-US"/>
        </a:p>
      </dgm:t>
    </dgm:pt>
    <dgm:pt modelId="{D6795AD0-868C-44BE-9D92-AB715AD8717B}" type="sibTrans" cxnId="{804C692F-8581-4FB6-9F25-D6AB938404F3}">
      <dgm:prSet/>
      <dgm:spPr/>
      <dgm:t>
        <a:bodyPr/>
        <a:lstStyle/>
        <a:p>
          <a:endParaRPr lang="en-US"/>
        </a:p>
      </dgm:t>
    </dgm:pt>
    <dgm:pt modelId="{5920E622-DA9A-41FB-9DDC-74E66D12CC2D}">
      <dgm:prSet phldrT="[Text]"/>
      <dgm:spPr/>
      <dgm:t>
        <a:bodyPr/>
        <a:lstStyle/>
        <a:p>
          <a:r>
            <a:rPr lang="en-US" b="0" i="0" u="none" dirty="0"/>
            <a:t>During your presentation, the speaker notes are visible on your monitor, but aren't visible to the audience. </a:t>
          </a:r>
          <a:endParaRPr lang="en-US" dirty="0"/>
        </a:p>
      </dgm:t>
    </dgm:pt>
    <dgm:pt modelId="{FFEC23D4-A9A2-4D11-A104-232C6375319F}" type="parTrans" cxnId="{B5ADC203-11CC-496C-90F4-7A6FD9E5A42E}">
      <dgm:prSet/>
      <dgm:spPr/>
      <dgm:t>
        <a:bodyPr/>
        <a:lstStyle/>
        <a:p>
          <a:endParaRPr lang="en-US"/>
        </a:p>
      </dgm:t>
    </dgm:pt>
    <dgm:pt modelId="{C7EFEA51-58CF-4A24-A7B9-1989042F840F}" type="sibTrans" cxnId="{B5ADC203-11CC-496C-90F4-7A6FD9E5A42E}">
      <dgm:prSet/>
      <dgm:spPr/>
      <dgm:t>
        <a:bodyPr/>
        <a:lstStyle/>
        <a:p>
          <a:endParaRPr lang="en-US"/>
        </a:p>
      </dgm:t>
    </dgm:pt>
    <dgm:pt modelId="{20BACF7C-0AD6-4CB8-B47B-9BC464DB7BEF}">
      <dgm:prSet phldrT="[Text]"/>
      <dgm:spPr>
        <a:ln>
          <a:noFill/>
        </a:ln>
      </dgm:spPr>
      <dgm:t>
        <a:bodyPr/>
        <a:lstStyle/>
        <a:p>
          <a:r>
            <a:rPr lang="en-US" b="1" dirty="0"/>
            <a:t>Title</a:t>
          </a:r>
        </a:p>
      </dgm:t>
    </dgm:pt>
    <dgm:pt modelId="{DC524B33-4AEE-46FA-99FA-0F1928445896}" type="parTrans" cxnId="{DCD6C7E6-2EC0-48A3-8B8E-CD336C37500B}">
      <dgm:prSet/>
      <dgm:spPr/>
      <dgm:t>
        <a:bodyPr/>
        <a:lstStyle/>
        <a:p>
          <a:endParaRPr lang="en-US"/>
        </a:p>
      </dgm:t>
    </dgm:pt>
    <dgm:pt modelId="{FD86F5A0-BBED-4DD8-A858-6DDE4FD2D27C}" type="sibTrans" cxnId="{DCD6C7E6-2EC0-48A3-8B8E-CD336C37500B}">
      <dgm:prSet/>
      <dgm:spPr/>
      <dgm:t>
        <a:bodyPr/>
        <a:lstStyle/>
        <a:p>
          <a:endParaRPr lang="en-US"/>
        </a:p>
      </dgm:t>
    </dgm:pt>
    <dgm:pt modelId="{B7A7CA85-C293-45E0-9553-6734724C5A0F}">
      <dgm:prSet phldrT="[Text]"/>
      <dgm:spPr/>
      <dgm:t>
        <a:bodyPr/>
        <a:lstStyle/>
        <a:p>
          <a:r>
            <a:rPr lang="en-US" b="0" i="0" u="none" dirty="0"/>
            <a:t>The Notes pane is a box that appears below each slide. Tap it to add notes. </a:t>
          </a:r>
          <a:endParaRPr lang="en-US" dirty="0"/>
        </a:p>
      </dgm:t>
    </dgm:pt>
    <dgm:pt modelId="{AB5CE4DA-1CAB-48F7-9EF0-9C24499FB24F}" type="parTrans" cxnId="{2E86D934-729F-49FD-BFD8-A0B60F03A0FB}">
      <dgm:prSet/>
      <dgm:spPr/>
      <dgm:t>
        <a:bodyPr/>
        <a:lstStyle/>
        <a:p>
          <a:endParaRPr lang="en-US"/>
        </a:p>
      </dgm:t>
    </dgm:pt>
    <dgm:pt modelId="{AFAE4F85-E3F6-4CE5-AC78-D25A4C417F88}" type="sibTrans" cxnId="{2E86D934-729F-49FD-BFD8-A0B60F03A0FB}">
      <dgm:prSet/>
      <dgm:spPr/>
      <dgm:t>
        <a:bodyPr/>
        <a:lstStyle/>
        <a:p>
          <a:endParaRPr lang="en-US"/>
        </a:p>
      </dgm:t>
    </dgm:pt>
    <dgm:pt modelId="{196C9F68-3606-4282-A4C6-4485F1280B5F}" type="pres">
      <dgm:prSet presAssocID="{E5B2E815-0D19-41DC-B01B-4D608769620A}" presName="Name0" presStyleCnt="0">
        <dgm:presLayoutVars>
          <dgm:chMax/>
          <dgm:chPref/>
          <dgm:animLvl val="lvl"/>
        </dgm:presLayoutVars>
      </dgm:prSet>
      <dgm:spPr/>
    </dgm:pt>
    <dgm:pt modelId="{68D8AC18-502F-4825-B069-75605ADB3A40}" type="pres">
      <dgm:prSet presAssocID="{4259F840-24E7-476F-9F30-482E46395856}" presName="composite1" presStyleCnt="0"/>
      <dgm:spPr/>
    </dgm:pt>
    <dgm:pt modelId="{E088D226-49D7-4C30-90DC-CA1755D98829}" type="pres">
      <dgm:prSet presAssocID="{4259F840-24E7-476F-9F30-482E46395856}" presName="parent1" presStyleLbl="alignNode1" presStyleIdx="0" presStyleCnt="5">
        <dgm:presLayoutVars>
          <dgm:chMax val="1"/>
          <dgm:chPref val="1"/>
          <dgm:bulletEnabled val="1"/>
        </dgm:presLayoutVars>
      </dgm:prSet>
      <dgm:spPr/>
    </dgm:pt>
    <dgm:pt modelId="{45A02F84-C6CB-43F5-AEE4-3EA66C2BD25F}" type="pres">
      <dgm:prSet presAssocID="{4259F840-24E7-476F-9F30-482E46395856}" presName="Childtext1" presStyleLbl="revTx" presStyleIdx="0" presStyleCnt="5">
        <dgm:presLayoutVars>
          <dgm:bulletEnabled val="1"/>
        </dgm:presLayoutVars>
      </dgm:prSet>
      <dgm:spPr/>
    </dgm:pt>
    <dgm:pt modelId="{6BA46904-CB7C-4538-BD49-D3891EF19552}" type="pres">
      <dgm:prSet presAssocID="{4259F840-24E7-476F-9F30-482E46395856}" presName="ConnectLine1" presStyleLbl="sibTrans1D1" presStyleIdx="0" presStyleCnt="5"/>
      <dgm:spPr>
        <a:noFill/>
        <a:ln w="6350" cap="flat" cmpd="sng" algn="ctr">
          <a:solidFill>
            <a:schemeClr val="accent2">
              <a:hueOff val="0"/>
              <a:satOff val="0"/>
              <a:lumOff val="0"/>
              <a:alphaOff val="0"/>
            </a:schemeClr>
          </a:solidFill>
          <a:prstDash val="dash"/>
          <a:miter lim="800000"/>
        </a:ln>
        <a:effectLst/>
      </dgm:spPr>
    </dgm:pt>
    <dgm:pt modelId="{049FDBD0-77FE-49D1-A275-A272C8C5E426}" type="pres">
      <dgm:prSet presAssocID="{4259F840-24E7-476F-9F30-482E46395856}" presName="ConnectLineEnd1" presStyleLbl="lnNode1" presStyleIdx="0" presStyleCnt="5"/>
      <dgm:spPr/>
    </dgm:pt>
    <dgm:pt modelId="{CB26EA94-33BB-4F98-9E1E-2237D4831263}" type="pres">
      <dgm:prSet presAssocID="{4259F840-24E7-476F-9F30-482E46395856}" presName="EmptyPane1" presStyleCnt="0"/>
      <dgm:spPr/>
    </dgm:pt>
    <dgm:pt modelId="{606F1DBF-510E-4065-ACCB-3EBDA85CFB92}" type="pres">
      <dgm:prSet presAssocID="{DCC444A4-F20A-48F5-A61E-47BFFF185A57}" presName="spaceBetweenRectangles1" presStyleCnt="0"/>
      <dgm:spPr/>
    </dgm:pt>
    <dgm:pt modelId="{07989479-D1A2-4D15-AA3A-B0CFFB9F91D9}" type="pres">
      <dgm:prSet presAssocID="{E4033A39-DCC4-4038-9562-AEDDBBB37A99}" presName="composite1" presStyleCnt="0"/>
      <dgm:spPr/>
    </dgm:pt>
    <dgm:pt modelId="{539615E2-3277-4D8E-8484-FF5088C8BF01}" type="pres">
      <dgm:prSet presAssocID="{E4033A39-DCC4-4038-9562-AEDDBBB37A99}" presName="parent1" presStyleLbl="alignNode1" presStyleIdx="1" presStyleCnt="5">
        <dgm:presLayoutVars>
          <dgm:chMax val="1"/>
          <dgm:chPref val="1"/>
          <dgm:bulletEnabled val="1"/>
        </dgm:presLayoutVars>
      </dgm:prSet>
      <dgm:spPr/>
    </dgm:pt>
    <dgm:pt modelId="{FEBD3C2A-A340-470A-A475-AE614EA07678}" type="pres">
      <dgm:prSet presAssocID="{E4033A39-DCC4-4038-9562-AEDDBBB37A99}" presName="Childtext1" presStyleLbl="revTx" presStyleIdx="1" presStyleCnt="5">
        <dgm:presLayoutVars>
          <dgm:bulletEnabled val="1"/>
        </dgm:presLayoutVars>
      </dgm:prSet>
      <dgm:spPr/>
    </dgm:pt>
    <dgm:pt modelId="{080474C8-0FEA-4FD1-97F1-0978CFB4A37F}" type="pres">
      <dgm:prSet presAssocID="{E4033A39-DCC4-4038-9562-AEDDBBB37A99}" presName="ConnectLine1" presStyleLbl="sibTrans1D1" presStyleIdx="1" presStyleCnt="5"/>
      <dgm:spPr>
        <a:noFill/>
        <a:ln w="6350" cap="flat" cmpd="sng" algn="ctr">
          <a:solidFill>
            <a:schemeClr val="accent3">
              <a:hueOff val="0"/>
              <a:satOff val="0"/>
              <a:lumOff val="0"/>
              <a:alphaOff val="0"/>
            </a:schemeClr>
          </a:solidFill>
          <a:prstDash val="dash"/>
          <a:miter lim="800000"/>
        </a:ln>
        <a:effectLst/>
      </dgm:spPr>
    </dgm:pt>
    <dgm:pt modelId="{4797FB61-2602-4A58-81E6-6F133DB1E419}" type="pres">
      <dgm:prSet presAssocID="{E4033A39-DCC4-4038-9562-AEDDBBB37A99}" presName="ConnectLineEnd1" presStyleLbl="lnNode1" presStyleIdx="1" presStyleCnt="5"/>
      <dgm:spPr/>
    </dgm:pt>
    <dgm:pt modelId="{3ADF0AE3-D759-4F4F-8135-572855211847}" type="pres">
      <dgm:prSet presAssocID="{E4033A39-DCC4-4038-9562-AEDDBBB37A99}" presName="EmptyPane1" presStyleCnt="0"/>
      <dgm:spPr/>
    </dgm:pt>
    <dgm:pt modelId="{B0CD7A53-7149-45F2-83E8-36717D7878A1}" type="pres">
      <dgm:prSet presAssocID="{80AB0E5B-0C58-465D-A545-5B21133D2849}" presName="spaceBetweenRectangles1" presStyleCnt="0"/>
      <dgm:spPr/>
    </dgm:pt>
    <dgm:pt modelId="{FB379A6E-C0F9-420B-90FC-2785E757E6AE}" type="pres">
      <dgm:prSet presAssocID="{87BF7896-20EA-4E8F-B6F4-A34EC5C9CB50}" presName="composite1" presStyleCnt="0"/>
      <dgm:spPr/>
    </dgm:pt>
    <dgm:pt modelId="{9D82041D-873A-4600-A9C7-C0A0ADFB138B}" type="pres">
      <dgm:prSet presAssocID="{87BF7896-20EA-4E8F-B6F4-A34EC5C9CB50}" presName="parent1" presStyleLbl="alignNode1" presStyleIdx="2" presStyleCnt="5">
        <dgm:presLayoutVars>
          <dgm:chMax val="1"/>
          <dgm:chPref val="1"/>
          <dgm:bulletEnabled val="1"/>
        </dgm:presLayoutVars>
      </dgm:prSet>
      <dgm:spPr/>
    </dgm:pt>
    <dgm:pt modelId="{80CDBBF8-C6B4-4166-87C1-DC9120CC7586}" type="pres">
      <dgm:prSet presAssocID="{87BF7896-20EA-4E8F-B6F4-A34EC5C9CB50}" presName="Childtext1" presStyleLbl="revTx" presStyleIdx="2" presStyleCnt="5">
        <dgm:presLayoutVars>
          <dgm:bulletEnabled val="1"/>
        </dgm:presLayoutVars>
      </dgm:prSet>
      <dgm:spPr/>
    </dgm:pt>
    <dgm:pt modelId="{89759DE5-9F8A-470E-A6D8-F13BB4DEE93D}" type="pres">
      <dgm:prSet presAssocID="{87BF7896-20EA-4E8F-B6F4-A34EC5C9CB50}" presName="ConnectLine1" presStyleLbl="sibTrans1D1" presStyleIdx="2" presStyleCnt="5"/>
      <dgm:spPr>
        <a:noFill/>
        <a:ln w="6350" cap="flat" cmpd="sng" algn="ctr">
          <a:solidFill>
            <a:schemeClr val="accent4">
              <a:hueOff val="0"/>
              <a:satOff val="0"/>
              <a:lumOff val="0"/>
              <a:alphaOff val="0"/>
            </a:schemeClr>
          </a:solidFill>
          <a:prstDash val="dash"/>
          <a:miter lim="800000"/>
        </a:ln>
        <a:effectLst/>
      </dgm:spPr>
    </dgm:pt>
    <dgm:pt modelId="{07CCF286-8B46-4A20-ACAC-84BA2D6EFBBC}" type="pres">
      <dgm:prSet presAssocID="{87BF7896-20EA-4E8F-B6F4-A34EC5C9CB50}" presName="ConnectLineEnd1" presStyleLbl="lnNode1" presStyleIdx="2" presStyleCnt="5"/>
      <dgm:spPr/>
    </dgm:pt>
    <dgm:pt modelId="{4624FC32-5405-42B1-B5CC-DF0659852A58}" type="pres">
      <dgm:prSet presAssocID="{87BF7896-20EA-4E8F-B6F4-A34EC5C9CB50}" presName="EmptyPane1" presStyleCnt="0"/>
      <dgm:spPr/>
    </dgm:pt>
    <dgm:pt modelId="{ECFB4331-1A08-45A0-8A42-C5878CCFB56D}" type="pres">
      <dgm:prSet presAssocID="{D63CE73E-35DE-48C3-8753-7648BC953C0D}" presName="spaceBetweenRectangles1" presStyleCnt="0"/>
      <dgm:spPr/>
    </dgm:pt>
    <dgm:pt modelId="{C363C5C2-07D8-4DBB-A1C1-3B38BCAF5B02}" type="pres">
      <dgm:prSet presAssocID="{B4DB2828-59D9-4863-8B3E-C6CFAF6494D3}" presName="composite1" presStyleCnt="0"/>
      <dgm:spPr/>
    </dgm:pt>
    <dgm:pt modelId="{7FD8F109-8AB8-4C5D-98C1-9B949F5B6B44}" type="pres">
      <dgm:prSet presAssocID="{B4DB2828-59D9-4863-8B3E-C6CFAF6494D3}" presName="parent1" presStyleLbl="alignNode1" presStyleIdx="3" presStyleCnt="5">
        <dgm:presLayoutVars>
          <dgm:chMax val="1"/>
          <dgm:chPref val="1"/>
          <dgm:bulletEnabled val="1"/>
        </dgm:presLayoutVars>
      </dgm:prSet>
      <dgm:spPr/>
    </dgm:pt>
    <dgm:pt modelId="{E38D27D6-8639-460F-8E63-A4183F6A4FB2}" type="pres">
      <dgm:prSet presAssocID="{B4DB2828-59D9-4863-8B3E-C6CFAF6494D3}" presName="Childtext1" presStyleLbl="revTx" presStyleIdx="3" presStyleCnt="5">
        <dgm:presLayoutVars>
          <dgm:bulletEnabled val="1"/>
        </dgm:presLayoutVars>
      </dgm:prSet>
      <dgm:spPr/>
    </dgm:pt>
    <dgm:pt modelId="{A8D212F1-3814-44B5-B320-F44A4A13A8E9}" type="pres">
      <dgm:prSet presAssocID="{B4DB2828-59D9-4863-8B3E-C6CFAF6494D3}" presName="ConnectLine1" presStyleLbl="sibTrans1D1" presStyleIdx="3" presStyleCnt="5"/>
      <dgm:spPr>
        <a:noFill/>
        <a:ln w="6350" cap="flat" cmpd="sng" algn="ctr">
          <a:solidFill>
            <a:schemeClr val="accent4"/>
          </a:solidFill>
          <a:prstDash val="dash"/>
          <a:miter lim="800000"/>
        </a:ln>
        <a:effectLst/>
      </dgm:spPr>
    </dgm:pt>
    <dgm:pt modelId="{FCFA93D1-19D7-42C4-AA68-222BE7B61028}" type="pres">
      <dgm:prSet presAssocID="{B4DB2828-59D9-4863-8B3E-C6CFAF6494D3}" presName="ConnectLineEnd1" presStyleLbl="lnNode1" presStyleIdx="3" presStyleCnt="5"/>
      <dgm:spPr/>
    </dgm:pt>
    <dgm:pt modelId="{1FE8DEA7-1584-410F-B187-56449833F9D6}" type="pres">
      <dgm:prSet presAssocID="{B4DB2828-59D9-4863-8B3E-C6CFAF6494D3}" presName="EmptyPane1" presStyleCnt="0"/>
      <dgm:spPr/>
    </dgm:pt>
    <dgm:pt modelId="{BC679877-069C-412F-BF1C-063826531CAD}" type="pres">
      <dgm:prSet presAssocID="{D6795AD0-868C-44BE-9D92-AB715AD8717B}" presName="spaceBetweenRectangles1" presStyleCnt="0"/>
      <dgm:spPr/>
    </dgm:pt>
    <dgm:pt modelId="{9FB712EE-8030-4E3B-A86D-F83D75018686}" type="pres">
      <dgm:prSet presAssocID="{20BACF7C-0AD6-4CB8-B47B-9BC464DB7BEF}" presName="composite1" presStyleCnt="0"/>
      <dgm:spPr/>
    </dgm:pt>
    <dgm:pt modelId="{CBF23E64-1238-4743-9323-88FEAB628F7F}" type="pres">
      <dgm:prSet presAssocID="{20BACF7C-0AD6-4CB8-B47B-9BC464DB7BEF}" presName="parent1" presStyleLbl="alignNode1" presStyleIdx="4" presStyleCnt="5">
        <dgm:presLayoutVars>
          <dgm:chMax val="1"/>
          <dgm:chPref val="1"/>
          <dgm:bulletEnabled val="1"/>
        </dgm:presLayoutVars>
      </dgm:prSet>
      <dgm:spPr/>
    </dgm:pt>
    <dgm:pt modelId="{B8CE0DDC-6E41-4A77-A483-0DABB65848E1}" type="pres">
      <dgm:prSet presAssocID="{20BACF7C-0AD6-4CB8-B47B-9BC464DB7BEF}" presName="Childtext1" presStyleLbl="revTx" presStyleIdx="4" presStyleCnt="5">
        <dgm:presLayoutVars>
          <dgm:bulletEnabled val="1"/>
        </dgm:presLayoutVars>
      </dgm:prSet>
      <dgm:spPr/>
    </dgm:pt>
    <dgm:pt modelId="{BA333CD7-7E87-4AAF-A87F-3DA568F26482}" type="pres">
      <dgm:prSet presAssocID="{20BACF7C-0AD6-4CB8-B47B-9BC464DB7BEF}" presName="ConnectLine1" presStyleLbl="sibTrans1D1" presStyleIdx="4" presStyleCnt="5"/>
      <dgm:spPr>
        <a:noFill/>
        <a:ln w="6350" cap="flat" cmpd="sng" algn="ctr">
          <a:solidFill>
            <a:schemeClr val="accent6">
              <a:hueOff val="0"/>
              <a:satOff val="0"/>
              <a:lumOff val="0"/>
              <a:alphaOff val="0"/>
            </a:schemeClr>
          </a:solidFill>
          <a:prstDash val="dash"/>
          <a:miter lim="800000"/>
        </a:ln>
        <a:effectLst/>
      </dgm:spPr>
    </dgm:pt>
    <dgm:pt modelId="{BA7B373A-C74C-4E37-BE81-7753CA4F1C80}" type="pres">
      <dgm:prSet presAssocID="{20BACF7C-0AD6-4CB8-B47B-9BC464DB7BEF}" presName="ConnectLineEnd1" presStyleLbl="lnNode1" presStyleIdx="4" presStyleCnt="5"/>
      <dgm:spPr/>
    </dgm:pt>
    <dgm:pt modelId="{9D22621E-DA6C-4711-A27A-EEFEE99F6422}" type="pres">
      <dgm:prSet presAssocID="{20BACF7C-0AD6-4CB8-B47B-9BC464DB7BEF}" presName="EmptyPane1" presStyleCnt="0"/>
      <dgm:spPr/>
    </dgm:pt>
  </dgm:ptLst>
  <dgm:cxnLst>
    <dgm:cxn modelId="{B5ADC203-11CC-496C-90F4-7A6FD9E5A42E}" srcId="{87BF7896-20EA-4E8F-B6F4-A34EC5C9CB50}" destId="{5920E622-DA9A-41FB-9DDC-74E66D12CC2D}" srcOrd="0" destOrd="0" parTransId="{FFEC23D4-A9A2-4D11-A104-232C6375319F}" sibTransId="{C7EFEA51-58CF-4A24-A7B9-1989042F840F}"/>
    <dgm:cxn modelId="{0943B00B-58A1-4FF5-9E44-5C479145B02B}" type="presOf" srcId="{87BF7896-20EA-4E8F-B6F4-A34EC5C9CB50}" destId="{9D82041D-873A-4600-A9C7-C0A0ADFB138B}" srcOrd="0" destOrd="0" presId="urn:microsoft.com/office/officeart/2016/7/layout/RoundedRectangleTimeline"/>
    <dgm:cxn modelId="{92330C11-C197-4512-BDA4-8D8A69AF7D1C}" srcId="{E5B2E815-0D19-41DC-B01B-4D608769620A}" destId="{87BF7896-20EA-4E8F-B6F4-A34EC5C9CB50}" srcOrd="2" destOrd="0" parTransId="{05E47BA5-F724-4AEE-9B5B-401F18E028E6}" sibTransId="{D63CE73E-35DE-48C3-8753-7648BC953C0D}"/>
    <dgm:cxn modelId="{B582E51D-8084-411D-BF59-B41AE874F881}" type="presOf" srcId="{43CBB0A2-9D75-4264-8A30-3E8974B40658}" destId="{B8CE0DDC-6E41-4A77-A483-0DABB65848E1}" srcOrd="0" destOrd="0" presId="urn:microsoft.com/office/officeart/2016/7/layout/RoundedRectangleTimeline"/>
    <dgm:cxn modelId="{2E656125-E648-4042-A972-5618F731F04E}" type="presOf" srcId="{20BACF7C-0AD6-4CB8-B47B-9BC464DB7BEF}" destId="{CBF23E64-1238-4743-9323-88FEAB628F7F}" srcOrd="0" destOrd="0" presId="urn:microsoft.com/office/officeart/2016/7/layout/RoundedRectangleTimeline"/>
    <dgm:cxn modelId="{804C692F-8581-4FB6-9F25-D6AB938404F3}" srcId="{E5B2E815-0D19-41DC-B01B-4D608769620A}" destId="{B4DB2828-59D9-4863-8B3E-C6CFAF6494D3}" srcOrd="3" destOrd="0" parTransId="{798E7C8E-1460-427A-8B7C-E02F150DEC1E}" sibTransId="{D6795AD0-868C-44BE-9D92-AB715AD8717B}"/>
    <dgm:cxn modelId="{6B22F832-ACDD-43BB-A0BA-1B233AE663F1}" type="presOf" srcId="{5920E622-DA9A-41FB-9DDC-74E66D12CC2D}" destId="{80CDBBF8-C6B4-4166-87C1-DC9120CC7586}" srcOrd="0" destOrd="0" presId="urn:microsoft.com/office/officeart/2016/7/layout/RoundedRectangleTimeline"/>
    <dgm:cxn modelId="{2E86D934-729F-49FD-BFD8-A0B60F03A0FB}" srcId="{B4DB2828-59D9-4863-8B3E-C6CFAF6494D3}" destId="{B7A7CA85-C293-45E0-9553-6734724C5A0F}" srcOrd="0" destOrd="0" parTransId="{AB5CE4DA-1CAB-48F7-9EF0-9C24499FB24F}" sibTransId="{AFAE4F85-E3F6-4CE5-AC78-D25A4C417F88}"/>
    <dgm:cxn modelId="{32EF2862-2950-4DF8-BEA8-CD19460CCA31}" srcId="{E5B2E815-0D19-41DC-B01B-4D608769620A}" destId="{E4033A39-DCC4-4038-9562-AEDDBBB37A99}" srcOrd="1" destOrd="0" parTransId="{048EEAE6-78BA-4B00-B7BB-9C22DBB1E8F4}" sibTransId="{80AB0E5B-0C58-465D-A545-5B21133D2849}"/>
    <dgm:cxn modelId="{5E74CB62-E52E-4CEE-8AA1-9812BFC0D67E}" srcId="{E4033A39-DCC4-4038-9562-AEDDBBB37A99}" destId="{A4C0B4E4-70AD-4901-9E3F-7EA25DD6DAA1}" srcOrd="0" destOrd="0" parTransId="{701D9033-BAD3-4299-933F-A47AFDC2ECD0}" sibTransId="{657DB10D-2517-48AA-B970-6D815DBD4123}"/>
    <dgm:cxn modelId="{2646D06E-2B39-4DC2-96D2-1A57FE175CE7}" type="presOf" srcId="{B4DB2828-59D9-4863-8B3E-C6CFAF6494D3}" destId="{7FD8F109-8AB8-4C5D-98C1-9B949F5B6B44}" srcOrd="0" destOrd="0" presId="urn:microsoft.com/office/officeart/2016/7/layout/RoundedRectangleTimeline"/>
    <dgm:cxn modelId="{4D2DF581-8128-4440-9E51-29109DC6ED52}" srcId="{20BACF7C-0AD6-4CB8-B47B-9BC464DB7BEF}" destId="{43CBB0A2-9D75-4264-8A30-3E8974B40658}" srcOrd="0" destOrd="0" parTransId="{F806E590-5F8E-48A1-96AC-9E738290D2ED}" sibTransId="{20F77EFB-335C-4BC3-AD95-8421EDF343E6}"/>
    <dgm:cxn modelId="{958FAF8F-A77F-4AE4-A72A-8E643FA277FD}" type="presOf" srcId="{B54C8F6C-BE1E-4EAB-B7A0-48DE01FFAA36}" destId="{45A02F84-C6CB-43F5-AEE4-3EA66C2BD25F}" srcOrd="0" destOrd="0" presId="urn:microsoft.com/office/officeart/2016/7/layout/RoundedRectangleTimeline"/>
    <dgm:cxn modelId="{C8CAF48F-322D-43C3-A68B-40DA904320AC}" type="presOf" srcId="{E5B2E815-0D19-41DC-B01B-4D608769620A}" destId="{196C9F68-3606-4282-A4C6-4485F1280B5F}" srcOrd="0" destOrd="0" presId="urn:microsoft.com/office/officeart/2016/7/layout/RoundedRectangleTimeline"/>
    <dgm:cxn modelId="{CAF19795-26FD-4CD9-8E3B-7E7899F5E3D0}" type="presOf" srcId="{4259F840-24E7-476F-9F30-482E46395856}" destId="{E088D226-49D7-4C30-90DC-CA1755D98829}" srcOrd="0" destOrd="0" presId="urn:microsoft.com/office/officeart/2016/7/layout/RoundedRectangleTimeline"/>
    <dgm:cxn modelId="{AC2FC1A2-CF44-4033-8AAE-31C98C976AAD}" type="presOf" srcId="{E4033A39-DCC4-4038-9562-AEDDBBB37A99}" destId="{539615E2-3277-4D8E-8484-FF5088C8BF01}" srcOrd="0" destOrd="0" presId="urn:microsoft.com/office/officeart/2016/7/layout/RoundedRectangleTimeline"/>
    <dgm:cxn modelId="{941106B6-136C-474C-97D6-48D5BA0F2412}" type="presOf" srcId="{A4C0B4E4-70AD-4901-9E3F-7EA25DD6DAA1}" destId="{FEBD3C2A-A340-470A-A475-AE614EA07678}" srcOrd="0" destOrd="0" presId="urn:microsoft.com/office/officeart/2016/7/layout/RoundedRectangleTimeline"/>
    <dgm:cxn modelId="{770CA1CC-3DDD-451E-AE83-A71CA570260C}" srcId="{4259F840-24E7-476F-9F30-482E46395856}" destId="{B54C8F6C-BE1E-4EAB-B7A0-48DE01FFAA36}" srcOrd="0" destOrd="0" parTransId="{8DE7CD45-B7C0-432E-B819-6A7D97E31315}" sibTransId="{C33B8BEF-A818-4A2F-A99A-E2B29895E184}"/>
    <dgm:cxn modelId="{42EE41D1-3C16-4937-BB38-B076896C09A0}" srcId="{E5B2E815-0D19-41DC-B01B-4D608769620A}" destId="{4259F840-24E7-476F-9F30-482E46395856}" srcOrd="0" destOrd="0" parTransId="{FCE8068D-7E50-4749-A8D0-ADEDAC5637B3}" sibTransId="{DCC444A4-F20A-48F5-A61E-47BFFF185A57}"/>
    <dgm:cxn modelId="{DCD6C7E6-2EC0-48A3-8B8E-CD336C37500B}" srcId="{E5B2E815-0D19-41DC-B01B-4D608769620A}" destId="{20BACF7C-0AD6-4CB8-B47B-9BC464DB7BEF}" srcOrd="4" destOrd="0" parTransId="{DC524B33-4AEE-46FA-99FA-0F1928445896}" sibTransId="{FD86F5A0-BBED-4DD8-A858-6DDE4FD2D27C}"/>
    <dgm:cxn modelId="{BBE167FF-8EE0-4D17-90BB-E951E735947E}" type="presOf" srcId="{B7A7CA85-C293-45E0-9553-6734724C5A0F}" destId="{E38D27D6-8639-460F-8E63-A4183F6A4FB2}" srcOrd="0" destOrd="0" presId="urn:microsoft.com/office/officeart/2016/7/layout/RoundedRectangleTimeline"/>
    <dgm:cxn modelId="{5354664C-1324-42A2-8E0C-8A734126CEDC}" type="presParOf" srcId="{196C9F68-3606-4282-A4C6-4485F1280B5F}" destId="{68D8AC18-502F-4825-B069-75605ADB3A40}" srcOrd="0" destOrd="0" presId="urn:microsoft.com/office/officeart/2016/7/layout/RoundedRectangleTimeline"/>
    <dgm:cxn modelId="{6348195D-50D8-4550-9B41-00B3DA9EB427}" type="presParOf" srcId="{68D8AC18-502F-4825-B069-75605ADB3A40}" destId="{E088D226-49D7-4C30-90DC-CA1755D98829}" srcOrd="0" destOrd="0" presId="urn:microsoft.com/office/officeart/2016/7/layout/RoundedRectangleTimeline"/>
    <dgm:cxn modelId="{C6708436-4913-4A18-9057-022E1E45D775}" type="presParOf" srcId="{68D8AC18-502F-4825-B069-75605ADB3A40}" destId="{45A02F84-C6CB-43F5-AEE4-3EA66C2BD25F}" srcOrd="1" destOrd="0" presId="urn:microsoft.com/office/officeart/2016/7/layout/RoundedRectangleTimeline"/>
    <dgm:cxn modelId="{5B4CF8B4-5862-4F3D-A120-627665A45E68}" type="presParOf" srcId="{68D8AC18-502F-4825-B069-75605ADB3A40}" destId="{6BA46904-CB7C-4538-BD49-D3891EF19552}" srcOrd="2" destOrd="0" presId="urn:microsoft.com/office/officeart/2016/7/layout/RoundedRectangleTimeline"/>
    <dgm:cxn modelId="{FFB4B971-221D-492E-BC0D-36F39758451A}" type="presParOf" srcId="{68D8AC18-502F-4825-B069-75605ADB3A40}" destId="{049FDBD0-77FE-49D1-A275-A272C8C5E426}" srcOrd="3" destOrd="0" presId="urn:microsoft.com/office/officeart/2016/7/layout/RoundedRectangleTimeline"/>
    <dgm:cxn modelId="{7B503000-2C47-4DD5-B24B-D6052C4C3CDE}" type="presParOf" srcId="{68D8AC18-502F-4825-B069-75605ADB3A40}" destId="{CB26EA94-33BB-4F98-9E1E-2237D4831263}" srcOrd="4" destOrd="0" presId="urn:microsoft.com/office/officeart/2016/7/layout/RoundedRectangleTimeline"/>
    <dgm:cxn modelId="{DE78CEF1-BE43-4E5A-9C91-92F8289167D0}" type="presParOf" srcId="{196C9F68-3606-4282-A4C6-4485F1280B5F}" destId="{606F1DBF-510E-4065-ACCB-3EBDA85CFB92}" srcOrd="1" destOrd="0" presId="urn:microsoft.com/office/officeart/2016/7/layout/RoundedRectangleTimeline"/>
    <dgm:cxn modelId="{74F95C78-3813-45AA-932B-C94A3B7513CB}" type="presParOf" srcId="{196C9F68-3606-4282-A4C6-4485F1280B5F}" destId="{07989479-D1A2-4D15-AA3A-B0CFFB9F91D9}" srcOrd="2" destOrd="0" presId="urn:microsoft.com/office/officeart/2016/7/layout/RoundedRectangleTimeline"/>
    <dgm:cxn modelId="{78714377-12E6-4F42-93F8-20E6C58A5CEA}" type="presParOf" srcId="{07989479-D1A2-4D15-AA3A-B0CFFB9F91D9}" destId="{539615E2-3277-4D8E-8484-FF5088C8BF01}" srcOrd="0" destOrd="0" presId="urn:microsoft.com/office/officeart/2016/7/layout/RoundedRectangleTimeline"/>
    <dgm:cxn modelId="{B18F6382-7271-4A16-839E-8201B423722C}" type="presParOf" srcId="{07989479-D1A2-4D15-AA3A-B0CFFB9F91D9}" destId="{FEBD3C2A-A340-470A-A475-AE614EA07678}" srcOrd="1" destOrd="0" presId="urn:microsoft.com/office/officeart/2016/7/layout/RoundedRectangleTimeline"/>
    <dgm:cxn modelId="{1FCB7BE4-0603-4EFE-8008-2BFEFE000DC7}" type="presParOf" srcId="{07989479-D1A2-4D15-AA3A-B0CFFB9F91D9}" destId="{080474C8-0FEA-4FD1-97F1-0978CFB4A37F}" srcOrd="2" destOrd="0" presId="urn:microsoft.com/office/officeart/2016/7/layout/RoundedRectangleTimeline"/>
    <dgm:cxn modelId="{FFACD6D5-3CE9-42AD-947E-A78AEF95B8FB}" type="presParOf" srcId="{07989479-D1A2-4D15-AA3A-B0CFFB9F91D9}" destId="{4797FB61-2602-4A58-81E6-6F133DB1E419}" srcOrd="3" destOrd="0" presId="urn:microsoft.com/office/officeart/2016/7/layout/RoundedRectangleTimeline"/>
    <dgm:cxn modelId="{BC46BA3B-AC60-4702-8307-9F913CF4B658}" type="presParOf" srcId="{07989479-D1A2-4D15-AA3A-B0CFFB9F91D9}" destId="{3ADF0AE3-D759-4F4F-8135-572855211847}" srcOrd="4" destOrd="0" presId="urn:microsoft.com/office/officeart/2016/7/layout/RoundedRectangleTimeline"/>
    <dgm:cxn modelId="{C4C49063-100B-4191-B846-2AFDB1730073}" type="presParOf" srcId="{196C9F68-3606-4282-A4C6-4485F1280B5F}" destId="{B0CD7A53-7149-45F2-83E8-36717D7878A1}" srcOrd="3" destOrd="0" presId="urn:microsoft.com/office/officeart/2016/7/layout/RoundedRectangleTimeline"/>
    <dgm:cxn modelId="{46F7084B-A873-4467-94F4-3AD8C57AA15B}" type="presParOf" srcId="{196C9F68-3606-4282-A4C6-4485F1280B5F}" destId="{FB379A6E-C0F9-420B-90FC-2785E757E6AE}" srcOrd="4" destOrd="0" presId="urn:microsoft.com/office/officeart/2016/7/layout/RoundedRectangleTimeline"/>
    <dgm:cxn modelId="{57342C4D-7AF4-4D0C-AB41-7215FDB8FE71}" type="presParOf" srcId="{FB379A6E-C0F9-420B-90FC-2785E757E6AE}" destId="{9D82041D-873A-4600-A9C7-C0A0ADFB138B}" srcOrd="0" destOrd="0" presId="urn:microsoft.com/office/officeart/2016/7/layout/RoundedRectangleTimeline"/>
    <dgm:cxn modelId="{30E8D157-1732-4DB0-8B12-69814E347461}" type="presParOf" srcId="{FB379A6E-C0F9-420B-90FC-2785E757E6AE}" destId="{80CDBBF8-C6B4-4166-87C1-DC9120CC7586}" srcOrd="1" destOrd="0" presId="urn:microsoft.com/office/officeart/2016/7/layout/RoundedRectangleTimeline"/>
    <dgm:cxn modelId="{7E25EDCE-0445-4BA4-987C-8BE2C213576D}" type="presParOf" srcId="{FB379A6E-C0F9-420B-90FC-2785E757E6AE}" destId="{89759DE5-9F8A-470E-A6D8-F13BB4DEE93D}" srcOrd="2" destOrd="0" presId="urn:microsoft.com/office/officeart/2016/7/layout/RoundedRectangleTimeline"/>
    <dgm:cxn modelId="{94CDA7E7-E9EA-4F04-A2A9-1FEA663F463A}" type="presParOf" srcId="{FB379A6E-C0F9-420B-90FC-2785E757E6AE}" destId="{07CCF286-8B46-4A20-ACAC-84BA2D6EFBBC}" srcOrd="3" destOrd="0" presId="urn:microsoft.com/office/officeart/2016/7/layout/RoundedRectangleTimeline"/>
    <dgm:cxn modelId="{2EF8748D-BCF1-428A-92FE-83430C7C7B7A}" type="presParOf" srcId="{FB379A6E-C0F9-420B-90FC-2785E757E6AE}" destId="{4624FC32-5405-42B1-B5CC-DF0659852A58}" srcOrd="4" destOrd="0" presId="urn:microsoft.com/office/officeart/2016/7/layout/RoundedRectangleTimeline"/>
    <dgm:cxn modelId="{CF21CE94-E8CA-40A3-A0F0-8596AA10B651}" type="presParOf" srcId="{196C9F68-3606-4282-A4C6-4485F1280B5F}" destId="{ECFB4331-1A08-45A0-8A42-C5878CCFB56D}" srcOrd="5" destOrd="0" presId="urn:microsoft.com/office/officeart/2016/7/layout/RoundedRectangleTimeline"/>
    <dgm:cxn modelId="{2F68B9B4-72E1-4C4D-85A9-801FB927778D}" type="presParOf" srcId="{196C9F68-3606-4282-A4C6-4485F1280B5F}" destId="{C363C5C2-07D8-4DBB-A1C1-3B38BCAF5B02}" srcOrd="6" destOrd="0" presId="urn:microsoft.com/office/officeart/2016/7/layout/RoundedRectangleTimeline"/>
    <dgm:cxn modelId="{78D7F598-1F51-4581-B8D7-9F6DAF371E03}" type="presParOf" srcId="{C363C5C2-07D8-4DBB-A1C1-3B38BCAF5B02}" destId="{7FD8F109-8AB8-4C5D-98C1-9B949F5B6B44}" srcOrd="0" destOrd="0" presId="urn:microsoft.com/office/officeart/2016/7/layout/RoundedRectangleTimeline"/>
    <dgm:cxn modelId="{A4A09894-4773-4876-886F-FEB238A92D6F}" type="presParOf" srcId="{C363C5C2-07D8-4DBB-A1C1-3B38BCAF5B02}" destId="{E38D27D6-8639-460F-8E63-A4183F6A4FB2}" srcOrd="1" destOrd="0" presId="urn:microsoft.com/office/officeart/2016/7/layout/RoundedRectangleTimeline"/>
    <dgm:cxn modelId="{DC11EF59-06BE-4B0A-B7AC-98012049A485}" type="presParOf" srcId="{C363C5C2-07D8-4DBB-A1C1-3B38BCAF5B02}" destId="{A8D212F1-3814-44B5-B320-F44A4A13A8E9}" srcOrd="2" destOrd="0" presId="urn:microsoft.com/office/officeart/2016/7/layout/RoundedRectangleTimeline"/>
    <dgm:cxn modelId="{520D5084-9ABE-466C-B059-0191BF93F572}" type="presParOf" srcId="{C363C5C2-07D8-4DBB-A1C1-3B38BCAF5B02}" destId="{FCFA93D1-19D7-42C4-AA68-222BE7B61028}" srcOrd="3" destOrd="0" presId="urn:microsoft.com/office/officeart/2016/7/layout/RoundedRectangleTimeline"/>
    <dgm:cxn modelId="{0169AFDD-C8FB-4101-B936-BEC2C4B30705}" type="presParOf" srcId="{C363C5C2-07D8-4DBB-A1C1-3B38BCAF5B02}" destId="{1FE8DEA7-1584-410F-B187-56449833F9D6}" srcOrd="4" destOrd="0" presId="urn:microsoft.com/office/officeart/2016/7/layout/RoundedRectangleTimeline"/>
    <dgm:cxn modelId="{583BD2E3-11BB-4BB6-A29B-47ECBCF58E13}" type="presParOf" srcId="{196C9F68-3606-4282-A4C6-4485F1280B5F}" destId="{BC679877-069C-412F-BF1C-063826531CAD}" srcOrd="7" destOrd="0" presId="urn:microsoft.com/office/officeart/2016/7/layout/RoundedRectangleTimeline"/>
    <dgm:cxn modelId="{AD3AE3B8-4F5D-400F-9530-3572EC868250}" type="presParOf" srcId="{196C9F68-3606-4282-A4C6-4485F1280B5F}" destId="{9FB712EE-8030-4E3B-A86D-F83D75018686}" srcOrd="8" destOrd="0" presId="urn:microsoft.com/office/officeart/2016/7/layout/RoundedRectangleTimeline"/>
    <dgm:cxn modelId="{BB3E07BD-9096-4DE1-B91D-D317B04D021E}" type="presParOf" srcId="{9FB712EE-8030-4E3B-A86D-F83D75018686}" destId="{CBF23E64-1238-4743-9323-88FEAB628F7F}" srcOrd="0" destOrd="0" presId="urn:microsoft.com/office/officeart/2016/7/layout/RoundedRectangleTimeline"/>
    <dgm:cxn modelId="{17609D39-F4CB-494D-B82F-B56DAEA2F3E7}" type="presParOf" srcId="{9FB712EE-8030-4E3B-A86D-F83D75018686}" destId="{B8CE0DDC-6E41-4A77-A483-0DABB65848E1}" srcOrd="1" destOrd="0" presId="urn:microsoft.com/office/officeart/2016/7/layout/RoundedRectangleTimeline"/>
    <dgm:cxn modelId="{2F7C87D0-9917-464C-8A9D-2536F7E117FD}" type="presParOf" srcId="{9FB712EE-8030-4E3B-A86D-F83D75018686}" destId="{BA333CD7-7E87-4AAF-A87F-3DA568F26482}" srcOrd="2" destOrd="0" presId="urn:microsoft.com/office/officeart/2016/7/layout/RoundedRectangleTimeline"/>
    <dgm:cxn modelId="{B65A72E8-6669-4415-8AA0-DA7139DF8342}" type="presParOf" srcId="{9FB712EE-8030-4E3B-A86D-F83D75018686}" destId="{BA7B373A-C74C-4E37-BE81-7753CA4F1C80}" srcOrd="3" destOrd="0" presId="urn:microsoft.com/office/officeart/2016/7/layout/RoundedRectangleTimeline"/>
    <dgm:cxn modelId="{D290974F-3989-4648-AFB5-F10B47A57846}" type="presParOf" srcId="{9FB712EE-8030-4E3B-A86D-F83D75018686}" destId="{9D22621E-DA6C-4711-A27A-EEFEE99F6422}" srcOrd="4" destOrd="0" presId="urn:microsoft.com/office/officeart/2016/7/layout/RoundedRectangle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88D226-49D7-4C30-90DC-CA1755D98829}">
      <dsp:nvSpPr>
        <dsp:cNvPr id="0" name=""/>
        <dsp:cNvSpPr/>
      </dsp:nvSpPr>
      <dsp:spPr>
        <a:xfrm rot="16200000">
          <a:off x="1327980" y="1250184"/>
          <a:ext cx="435133" cy="1850967"/>
        </a:xfrm>
        <a:prstGeom prst="round2SameRect">
          <a:avLst/>
        </a:prstGeom>
        <a:solidFill>
          <a:schemeClr val="accent2"/>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1">
          <a:noAutofit/>
        </a:bodyPr>
        <a:lstStyle/>
        <a:p>
          <a:pPr marL="0" lvl="0" indent="0" algn="ctr" defTabSz="577850">
            <a:lnSpc>
              <a:spcPct val="90000"/>
            </a:lnSpc>
            <a:spcBef>
              <a:spcPct val="0"/>
            </a:spcBef>
            <a:spcAft>
              <a:spcPct val="35000"/>
            </a:spcAft>
            <a:buNone/>
          </a:pPr>
          <a:r>
            <a:rPr lang="en-US" sz="1300" b="1" kern="1200" dirty="0"/>
            <a:t>Title</a:t>
          </a:r>
        </a:p>
      </dsp:txBody>
      <dsp:txXfrm rot="5400000">
        <a:off x="641305" y="1979342"/>
        <a:ext cx="1829726" cy="392651"/>
      </dsp:txXfrm>
    </dsp:sp>
    <dsp:sp modelId="{45A02F84-C6CB-43F5-AEE4-3EA66C2BD25F}">
      <dsp:nvSpPr>
        <dsp:cNvPr id="0" name=""/>
        <dsp:cNvSpPr/>
      </dsp:nvSpPr>
      <dsp:spPr>
        <a:xfrm>
          <a:off x="3074" y="0"/>
          <a:ext cx="3084945" cy="15229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99060" numCol="1" spcCol="1270" anchor="b" anchorCtr="1">
          <a:noAutofit/>
        </a:bodyPr>
        <a:lstStyle/>
        <a:p>
          <a:pPr marL="0" lvl="0" indent="0" algn="ctr" defTabSz="577850">
            <a:lnSpc>
              <a:spcPct val="90000"/>
            </a:lnSpc>
            <a:spcBef>
              <a:spcPct val="0"/>
            </a:spcBef>
            <a:spcAft>
              <a:spcPct val="35000"/>
            </a:spcAft>
            <a:buNone/>
          </a:pPr>
          <a:r>
            <a:rPr lang="en-US" sz="1300" b="0" i="0" u="none" kern="1200" dirty="0"/>
            <a:t>To start a presentation, go to the Slide Show tab, and select From Beginning.</a:t>
          </a:r>
          <a:endParaRPr lang="en-US" sz="1300" kern="1200" dirty="0"/>
        </a:p>
      </dsp:txBody>
      <dsp:txXfrm>
        <a:off x="3074" y="0"/>
        <a:ext cx="3084945" cy="1522967"/>
      </dsp:txXfrm>
    </dsp:sp>
    <dsp:sp modelId="{6BA46904-CB7C-4538-BD49-D3891EF19552}">
      <dsp:nvSpPr>
        <dsp:cNvPr id="0" name=""/>
        <dsp:cNvSpPr/>
      </dsp:nvSpPr>
      <dsp:spPr>
        <a:xfrm>
          <a:off x="1545547" y="1609994"/>
          <a:ext cx="0" cy="348106"/>
        </a:xfrm>
        <a:prstGeom prst="line">
          <a:avLst/>
        </a:prstGeom>
        <a:noFill/>
        <a:ln w="6350" cap="flat" cmpd="sng" algn="ctr">
          <a:solidFill>
            <a:schemeClr val="accent2">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049FDBD0-77FE-49D1-A275-A272C8C5E426}">
      <dsp:nvSpPr>
        <dsp:cNvPr id="0" name=""/>
        <dsp:cNvSpPr/>
      </dsp:nvSpPr>
      <dsp:spPr>
        <a:xfrm>
          <a:off x="1502033" y="1522967"/>
          <a:ext cx="87026" cy="87026"/>
        </a:xfrm>
        <a:prstGeom prst="ellipse">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39615E2-3277-4D8E-8484-FF5088C8BF01}">
      <dsp:nvSpPr>
        <dsp:cNvPr id="0" name=""/>
        <dsp:cNvSpPr/>
      </dsp:nvSpPr>
      <dsp:spPr>
        <a:xfrm>
          <a:off x="2471030" y="1958101"/>
          <a:ext cx="1850967" cy="435133"/>
        </a:xfrm>
        <a:prstGeom prst="rect">
          <a:avLst/>
        </a:prstGeom>
        <a:solidFill>
          <a:schemeClr val="accent3"/>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1">
          <a:noAutofit/>
        </a:bodyPr>
        <a:lstStyle/>
        <a:p>
          <a:pPr marL="0" lvl="0" indent="0" algn="ctr" defTabSz="577850">
            <a:lnSpc>
              <a:spcPct val="90000"/>
            </a:lnSpc>
            <a:spcBef>
              <a:spcPct val="0"/>
            </a:spcBef>
            <a:spcAft>
              <a:spcPct val="35000"/>
            </a:spcAft>
            <a:buNone/>
          </a:pPr>
          <a:r>
            <a:rPr lang="en-US" sz="1300" b="1" kern="1200" dirty="0"/>
            <a:t>Title</a:t>
          </a:r>
        </a:p>
      </dsp:txBody>
      <dsp:txXfrm>
        <a:off x="2471030" y="1958101"/>
        <a:ext cx="1850967" cy="435133"/>
      </dsp:txXfrm>
    </dsp:sp>
    <dsp:sp modelId="{FEBD3C2A-A340-470A-A475-AE614EA07678}">
      <dsp:nvSpPr>
        <dsp:cNvPr id="0" name=""/>
        <dsp:cNvSpPr/>
      </dsp:nvSpPr>
      <dsp:spPr>
        <a:xfrm>
          <a:off x="1854041" y="2828369"/>
          <a:ext cx="3084945" cy="15229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99060" rIns="0" bIns="0" numCol="1" spcCol="1270" anchor="t" anchorCtr="1">
          <a:noAutofit/>
        </a:bodyPr>
        <a:lstStyle/>
        <a:p>
          <a:pPr marL="0" lvl="0" indent="0" algn="ctr" defTabSz="577850">
            <a:lnSpc>
              <a:spcPct val="90000"/>
            </a:lnSpc>
            <a:spcBef>
              <a:spcPct val="0"/>
            </a:spcBef>
            <a:spcAft>
              <a:spcPct val="35000"/>
            </a:spcAft>
            <a:buNone/>
          </a:pPr>
          <a:r>
            <a:rPr lang="en-US" sz="1300" b="0" i="0" u="none" kern="1200" dirty="0"/>
            <a:t>To display Presenter view, in Slide Show view, on the control bar at the bottom left select the three dots, and then Show Presenter View. </a:t>
          </a:r>
          <a:endParaRPr lang="en-US" sz="1300" kern="1200" dirty="0"/>
        </a:p>
      </dsp:txBody>
      <dsp:txXfrm>
        <a:off x="1854041" y="2828369"/>
        <a:ext cx="3084945" cy="1522967"/>
      </dsp:txXfrm>
    </dsp:sp>
    <dsp:sp modelId="{080474C8-0FEA-4FD1-97F1-0978CFB4A37F}">
      <dsp:nvSpPr>
        <dsp:cNvPr id="0" name=""/>
        <dsp:cNvSpPr/>
      </dsp:nvSpPr>
      <dsp:spPr>
        <a:xfrm>
          <a:off x="3396514" y="2393235"/>
          <a:ext cx="0" cy="348106"/>
        </a:xfrm>
        <a:prstGeom prst="line">
          <a:avLst/>
        </a:prstGeom>
        <a:noFill/>
        <a:ln w="6350" cap="flat" cmpd="sng" algn="ctr">
          <a:solidFill>
            <a:schemeClr val="accent3">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4797FB61-2602-4A58-81E6-6F133DB1E419}">
      <dsp:nvSpPr>
        <dsp:cNvPr id="0" name=""/>
        <dsp:cNvSpPr/>
      </dsp:nvSpPr>
      <dsp:spPr>
        <a:xfrm>
          <a:off x="3353001" y="2741342"/>
          <a:ext cx="87026" cy="87026"/>
        </a:xfrm>
        <a:prstGeom prst="ellipse">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D82041D-873A-4600-A9C7-C0A0ADFB138B}">
      <dsp:nvSpPr>
        <dsp:cNvPr id="0" name=""/>
        <dsp:cNvSpPr/>
      </dsp:nvSpPr>
      <dsp:spPr>
        <a:xfrm>
          <a:off x="4321997" y="1958101"/>
          <a:ext cx="1850967" cy="435133"/>
        </a:xfrm>
        <a:prstGeom prst="rect">
          <a:avLst/>
        </a:prstGeom>
        <a:solidFill>
          <a:schemeClr val="accent1"/>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1">
          <a:noAutofit/>
        </a:bodyPr>
        <a:lstStyle/>
        <a:p>
          <a:pPr marL="0" lvl="0" indent="0" algn="ctr" defTabSz="577850">
            <a:lnSpc>
              <a:spcPct val="90000"/>
            </a:lnSpc>
            <a:spcBef>
              <a:spcPct val="0"/>
            </a:spcBef>
            <a:spcAft>
              <a:spcPct val="35000"/>
            </a:spcAft>
            <a:buNone/>
          </a:pPr>
          <a:r>
            <a:rPr lang="en-US" sz="1300" b="1" kern="1200" dirty="0"/>
            <a:t>Title</a:t>
          </a:r>
        </a:p>
      </dsp:txBody>
      <dsp:txXfrm>
        <a:off x="4321997" y="1958101"/>
        <a:ext cx="1850967" cy="435133"/>
      </dsp:txXfrm>
    </dsp:sp>
    <dsp:sp modelId="{80CDBBF8-C6B4-4166-87C1-DC9120CC7586}">
      <dsp:nvSpPr>
        <dsp:cNvPr id="0" name=""/>
        <dsp:cNvSpPr/>
      </dsp:nvSpPr>
      <dsp:spPr>
        <a:xfrm>
          <a:off x="3705008" y="0"/>
          <a:ext cx="3084945" cy="15229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99060" numCol="1" spcCol="1270" anchor="b" anchorCtr="1">
          <a:noAutofit/>
        </a:bodyPr>
        <a:lstStyle/>
        <a:p>
          <a:pPr marL="0" lvl="0" indent="0" algn="ctr" defTabSz="577850">
            <a:lnSpc>
              <a:spcPct val="90000"/>
            </a:lnSpc>
            <a:spcBef>
              <a:spcPct val="0"/>
            </a:spcBef>
            <a:spcAft>
              <a:spcPct val="35000"/>
            </a:spcAft>
            <a:buNone/>
          </a:pPr>
          <a:r>
            <a:rPr lang="en-US" sz="1300" b="0" i="0" u="none" kern="1200" dirty="0"/>
            <a:t>During your presentation, the speaker notes are visible on your monitor, but aren't visible to the audience. </a:t>
          </a:r>
          <a:endParaRPr lang="en-US" sz="1300" kern="1200" dirty="0"/>
        </a:p>
      </dsp:txBody>
      <dsp:txXfrm>
        <a:off x="3705008" y="0"/>
        <a:ext cx="3084945" cy="1522967"/>
      </dsp:txXfrm>
    </dsp:sp>
    <dsp:sp modelId="{89759DE5-9F8A-470E-A6D8-F13BB4DEE93D}">
      <dsp:nvSpPr>
        <dsp:cNvPr id="0" name=""/>
        <dsp:cNvSpPr/>
      </dsp:nvSpPr>
      <dsp:spPr>
        <a:xfrm>
          <a:off x="5247481" y="1609994"/>
          <a:ext cx="0" cy="348106"/>
        </a:xfrm>
        <a:prstGeom prst="line">
          <a:avLst/>
        </a:prstGeom>
        <a:noFill/>
        <a:ln w="6350" cap="flat" cmpd="sng" algn="ctr">
          <a:solidFill>
            <a:schemeClr val="accent4">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07CCF286-8B46-4A20-ACAC-84BA2D6EFBBC}">
      <dsp:nvSpPr>
        <dsp:cNvPr id="0" name=""/>
        <dsp:cNvSpPr/>
      </dsp:nvSpPr>
      <dsp:spPr>
        <a:xfrm>
          <a:off x="5203968" y="1522967"/>
          <a:ext cx="87026" cy="87026"/>
        </a:xfrm>
        <a:prstGeom prst="ellipse">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FD8F109-8AB8-4C5D-98C1-9B949F5B6B44}">
      <dsp:nvSpPr>
        <dsp:cNvPr id="0" name=""/>
        <dsp:cNvSpPr/>
      </dsp:nvSpPr>
      <dsp:spPr>
        <a:xfrm>
          <a:off x="6172965" y="1958101"/>
          <a:ext cx="1850967" cy="435133"/>
        </a:xfrm>
        <a:prstGeom prst="rect">
          <a:avLst/>
        </a:prstGeom>
        <a:solidFill>
          <a:schemeClr val="accent5"/>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1">
          <a:noAutofit/>
        </a:bodyPr>
        <a:lstStyle/>
        <a:p>
          <a:pPr marL="0" lvl="0" indent="0" algn="ctr" defTabSz="577850">
            <a:lnSpc>
              <a:spcPct val="90000"/>
            </a:lnSpc>
            <a:spcBef>
              <a:spcPct val="0"/>
            </a:spcBef>
            <a:spcAft>
              <a:spcPct val="35000"/>
            </a:spcAft>
            <a:buNone/>
          </a:pPr>
          <a:r>
            <a:rPr lang="en-US" sz="1300" b="1" kern="1200" dirty="0"/>
            <a:t>Title</a:t>
          </a:r>
        </a:p>
      </dsp:txBody>
      <dsp:txXfrm>
        <a:off x="6172965" y="1958101"/>
        <a:ext cx="1850967" cy="435133"/>
      </dsp:txXfrm>
    </dsp:sp>
    <dsp:sp modelId="{E38D27D6-8639-460F-8E63-A4183F6A4FB2}">
      <dsp:nvSpPr>
        <dsp:cNvPr id="0" name=""/>
        <dsp:cNvSpPr/>
      </dsp:nvSpPr>
      <dsp:spPr>
        <a:xfrm>
          <a:off x="5555976" y="2828369"/>
          <a:ext cx="3084945" cy="15229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99060" rIns="0" bIns="0" numCol="1" spcCol="1270" anchor="t" anchorCtr="1">
          <a:noAutofit/>
        </a:bodyPr>
        <a:lstStyle/>
        <a:p>
          <a:pPr marL="0" lvl="0" indent="0" algn="ctr" defTabSz="577850">
            <a:lnSpc>
              <a:spcPct val="90000"/>
            </a:lnSpc>
            <a:spcBef>
              <a:spcPct val="0"/>
            </a:spcBef>
            <a:spcAft>
              <a:spcPct val="35000"/>
            </a:spcAft>
            <a:buNone/>
          </a:pPr>
          <a:r>
            <a:rPr lang="en-US" sz="1300" b="0" i="0" u="none" kern="1200" dirty="0"/>
            <a:t>The Notes pane is a box that appears below each slide. Tap it to add notes. </a:t>
          </a:r>
          <a:endParaRPr lang="en-US" sz="1300" kern="1200" dirty="0"/>
        </a:p>
      </dsp:txBody>
      <dsp:txXfrm>
        <a:off x="5555976" y="2828369"/>
        <a:ext cx="3084945" cy="1522967"/>
      </dsp:txXfrm>
    </dsp:sp>
    <dsp:sp modelId="{A8D212F1-3814-44B5-B320-F44A4A13A8E9}">
      <dsp:nvSpPr>
        <dsp:cNvPr id="0" name=""/>
        <dsp:cNvSpPr/>
      </dsp:nvSpPr>
      <dsp:spPr>
        <a:xfrm>
          <a:off x="7098448" y="2393235"/>
          <a:ext cx="0" cy="348106"/>
        </a:xfrm>
        <a:prstGeom prst="line">
          <a:avLst/>
        </a:prstGeom>
        <a:noFill/>
        <a:ln w="6350" cap="flat" cmpd="sng" algn="ctr">
          <a:solidFill>
            <a:schemeClr val="accent4"/>
          </a:solidFill>
          <a:prstDash val="dash"/>
          <a:miter lim="800000"/>
        </a:ln>
        <a:effectLst/>
      </dsp:spPr>
      <dsp:style>
        <a:lnRef idx="1">
          <a:scrgbClr r="0" g="0" b="0"/>
        </a:lnRef>
        <a:fillRef idx="0">
          <a:scrgbClr r="0" g="0" b="0"/>
        </a:fillRef>
        <a:effectRef idx="0">
          <a:scrgbClr r="0" g="0" b="0"/>
        </a:effectRef>
        <a:fontRef idx="minor"/>
      </dsp:style>
    </dsp:sp>
    <dsp:sp modelId="{FCFA93D1-19D7-42C4-AA68-222BE7B61028}">
      <dsp:nvSpPr>
        <dsp:cNvPr id="0" name=""/>
        <dsp:cNvSpPr/>
      </dsp:nvSpPr>
      <dsp:spPr>
        <a:xfrm>
          <a:off x="7054935" y="2741342"/>
          <a:ext cx="87026" cy="87026"/>
        </a:xfrm>
        <a:prstGeom prst="ellipse">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BF23E64-1238-4743-9323-88FEAB628F7F}">
      <dsp:nvSpPr>
        <dsp:cNvPr id="0" name=""/>
        <dsp:cNvSpPr/>
      </dsp:nvSpPr>
      <dsp:spPr>
        <a:xfrm rot="5400000">
          <a:off x="8731848" y="1250184"/>
          <a:ext cx="435133" cy="1850967"/>
        </a:xfrm>
        <a:prstGeom prst="round2SameRect">
          <a:avLst/>
        </a:prstGeom>
        <a:solidFill>
          <a:schemeClr val="accent6">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1">
          <a:noAutofit/>
        </a:bodyPr>
        <a:lstStyle/>
        <a:p>
          <a:pPr marL="0" lvl="0" indent="0" algn="ctr" defTabSz="577850">
            <a:lnSpc>
              <a:spcPct val="90000"/>
            </a:lnSpc>
            <a:spcBef>
              <a:spcPct val="0"/>
            </a:spcBef>
            <a:spcAft>
              <a:spcPct val="35000"/>
            </a:spcAft>
            <a:buNone/>
          </a:pPr>
          <a:r>
            <a:rPr lang="en-US" sz="1300" b="1" kern="1200" dirty="0"/>
            <a:t>Title</a:t>
          </a:r>
        </a:p>
      </dsp:txBody>
      <dsp:txXfrm rot="-5400000">
        <a:off x="8023932" y="1979342"/>
        <a:ext cx="1829726" cy="392651"/>
      </dsp:txXfrm>
    </dsp:sp>
    <dsp:sp modelId="{B8CE0DDC-6E41-4A77-A483-0DABB65848E1}">
      <dsp:nvSpPr>
        <dsp:cNvPr id="0" name=""/>
        <dsp:cNvSpPr/>
      </dsp:nvSpPr>
      <dsp:spPr>
        <a:xfrm>
          <a:off x="7406943" y="0"/>
          <a:ext cx="3084945" cy="15229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99060" numCol="1" spcCol="1270" anchor="b" anchorCtr="1">
          <a:noAutofit/>
        </a:bodyPr>
        <a:lstStyle/>
        <a:p>
          <a:pPr marL="0" lvl="0" indent="0" algn="ctr" defTabSz="577850">
            <a:lnSpc>
              <a:spcPct val="90000"/>
            </a:lnSpc>
            <a:spcBef>
              <a:spcPct val="0"/>
            </a:spcBef>
            <a:spcAft>
              <a:spcPct val="35000"/>
            </a:spcAft>
            <a:buNone/>
          </a:pPr>
          <a:r>
            <a:rPr lang="en-US" sz="1300" b="0" i="0" u="none" kern="1200" dirty="0"/>
            <a:t>If you don’t see the Notes pane or it is completely minimized, click Notes on the task bar across the bottom of the PowerPoint window. </a:t>
          </a:r>
          <a:endParaRPr lang="en-US" sz="1300" kern="1200" dirty="0"/>
        </a:p>
      </dsp:txBody>
      <dsp:txXfrm>
        <a:off x="7406943" y="0"/>
        <a:ext cx="3084945" cy="1522967"/>
      </dsp:txXfrm>
    </dsp:sp>
    <dsp:sp modelId="{BA333CD7-7E87-4AAF-A87F-3DA568F26482}">
      <dsp:nvSpPr>
        <dsp:cNvPr id="0" name=""/>
        <dsp:cNvSpPr/>
      </dsp:nvSpPr>
      <dsp:spPr>
        <a:xfrm>
          <a:off x="8949415" y="1609994"/>
          <a:ext cx="0" cy="348106"/>
        </a:xfrm>
        <a:prstGeom prst="line">
          <a:avLst/>
        </a:prstGeom>
        <a:noFill/>
        <a:ln w="6350" cap="flat" cmpd="sng" algn="ctr">
          <a:solidFill>
            <a:schemeClr val="accent6">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BA7B373A-C74C-4E37-BE81-7753CA4F1C80}">
      <dsp:nvSpPr>
        <dsp:cNvPr id="0" name=""/>
        <dsp:cNvSpPr/>
      </dsp:nvSpPr>
      <dsp:spPr>
        <a:xfrm>
          <a:off x="8905902" y="1522967"/>
          <a:ext cx="87026" cy="87026"/>
        </a:xfrm>
        <a:prstGeom prst="ellipse">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1.xml><?xml version="1.0" encoding="utf-8"?>
<dgm:layoutDef xmlns:dgm="http://schemas.openxmlformats.org/drawingml/2006/diagram" xmlns:a="http://schemas.openxmlformats.org/drawingml/2006/main" uniqueId="urn:microsoft.com/office/officeart/2016/7/layout/RoundedRectangleTimeline">
  <dgm:title val="Rounded Rectangle Timeline"/>
  <dgm:desc val="Use to show a list of events in chronological order. An invisible box contains the description while the date is shown in rectangles, except for the first and last node where the corners of the rectangle are rounded. It can display large amount of text and long descriptive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1.xml.rels>&#65279;<?xml version="1.0" encoding="utf-8"?><Relationships xmlns="http://schemas.openxmlformats.org/package/2006/relationships"><Relationship Type="http://schemas.openxmlformats.org/officeDocument/2006/relationships/theme" Target="/ppt/theme/theme22.xml" Id="rId1" /></Relationships>
</file>

<file path=ppt/notesMasters/notesMaster1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DD72BFF-3F96-44AE-8522-A17182D64D33}" type="datetimeFigureOut">
              <a:rPr lang="en-US" smtClean="0"/>
              <a:t>2/1/2021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CC73610-CCBA-4806-B040-7AF4F8229BA0}" type="slidenum">
              <a:rPr lang="en-US" smtClean="0"/>
              <a:t>‹#›</a:t>
            </a:fld>
            <a:endParaRPr lang="en-US" dirty="0"/>
          </a:p>
        </p:txBody>
      </p:sp>
    </p:spTree>
    <p:extLst>
      <p:ext uri="{BB962C8B-B14F-4D97-AF65-F5344CB8AC3E}">
        <p14:creationId xmlns:p14="http://schemas.microsoft.com/office/powerpoint/2010/main" val="34205350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1.xml.rels>&#65279;<?xml version="1.0" encoding="utf-8"?><Relationships xmlns="http://schemas.openxmlformats.org/package/2006/relationships"><Relationship Type="http://schemas.openxmlformats.org/officeDocument/2006/relationships/slide" Target="/ppt/slides/slide16.xml" Id="rId2" /><Relationship Type="http://schemas.openxmlformats.org/officeDocument/2006/relationships/notesMaster" Target="/ppt/notesMasters/notesMaster11.xml" Id="rId1" /></Relationship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63155276-2114-4288-A537-379EA644CDBE}" type="slidenum">
              <a:rPr lang="en-US" smtClean="0"/>
              <a:t>1</a:t>
            </a:fld>
            <a:endParaRPr lang="en-US" dirty="0"/>
          </a:p>
        </p:txBody>
      </p:sp>
    </p:spTree>
    <p:extLst>
      <p:ext uri="{BB962C8B-B14F-4D97-AF65-F5344CB8AC3E}">
        <p14:creationId xmlns:p14="http://schemas.microsoft.com/office/powerpoint/2010/main" val="898348034"/>
      </p:ext>
    </p:extLst>
  </p:cSld>
  <p:clrMapOvr>
    <a:masterClrMapping/>
  </p:clrMapOvr>
</p:notes>
</file>

<file path=ppt/slideLayouts/_rels/slideLayout1015.xml.rels>&#65279;<?xml version="1.0" encoding="utf-8"?><Relationships xmlns="http://schemas.openxmlformats.org/package/2006/relationships"><Relationship Type="http://schemas.openxmlformats.org/officeDocument/2006/relationships/slideMaster" Target="/ppt/slideMasters/slideMaster11.xml" Id="rId1" /></Relationships>
</file>

<file path=ppt/slideLayouts/_rels/slideLayout110.xml.rels>&#65279;<?xml version="1.0" encoding="utf-8"?><Relationships xmlns="http://schemas.openxmlformats.org/package/2006/relationships"><Relationship Type="http://schemas.openxmlformats.org/officeDocument/2006/relationships/slideMaster" Target="/ppt/slideMasters/slideMaster11.xml" Id="rId1" /></Relationships>
</file>

<file path=ppt/slideLayouts/_rels/slideLayout1112.xml.rels>&#65279;<?xml version="1.0" encoding="utf-8"?><Relationships xmlns="http://schemas.openxmlformats.org/package/2006/relationships"><Relationship Type="http://schemas.openxmlformats.org/officeDocument/2006/relationships/slideMaster" Target="/ppt/slideMasters/slideMaster11.xml" Id="rId1" /></Relationships>
</file>

<file path=ppt/slideLayouts/_rels/slideLayout126.xml.rels>&#65279;<?xml version="1.0" encoding="utf-8"?><Relationships xmlns="http://schemas.openxmlformats.org/package/2006/relationships"><Relationship Type="http://schemas.openxmlformats.org/officeDocument/2006/relationships/slideMaster" Target="/ppt/slideMasters/slideMaster11.xml" Id="rId1" /></Relationships>
</file>

<file path=ppt/slideLayouts/_rels/slideLayout133.xml.rels>&#65279;<?xml version="1.0" encoding="utf-8"?><Relationships xmlns="http://schemas.openxmlformats.org/package/2006/relationships"><Relationship Type="http://schemas.openxmlformats.org/officeDocument/2006/relationships/slideMaster" Target="/ppt/slideMasters/slideMaster11.xml" Id="rId1" /></Relationships>
</file>

<file path=ppt/slideLayouts/_rels/slideLayout1419.xml.rels>&#65279;<?xml version="1.0" encoding="utf-8"?><Relationships xmlns="http://schemas.openxmlformats.org/package/2006/relationships"><Relationship Type="http://schemas.openxmlformats.org/officeDocument/2006/relationships/slideMaster" Target="/ppt/slideMasters/slideMaster11.xml" Id="rId1" /></Relationships>
</file>

<file path=ppt/slideLayouts/_rels/slideLayout1514.xml.rels>&#65279;<?xml version="1.0" encoding="utf-8"?><Relationships xmlns="http://schemas.openxmlformats.org/package/2006/relationships"><Relationship Type="http://schemas.openxmlformats.org/officeDocument/2006/relationships/slideMaster" Target="/ppt/slideMasters/slideMaster11.xml" Id="rId1" /></Relationships>
</file>

<file path=ppt/slideLayouts/_rels/slideLayout169.xml.rels>&#65279;<?xml version="1.0" encoding="utf-8"?><Relationships xmlns="http://schemas.openxmlformats.org/package/2006/relationships"><Relationship Type="http://schemas.openxmlformats.org/officeDocument/2006/relationships/slideMaster" Target="/ppt/slideMasters/slideMaster11.xml" Id="rId1" /></Relationships>
</file>

<file path=ppt/slideLayouts/_rels/slideLayout177.xml.rels>&#65279;<?xml version="1.0" encoding="utf-8"?><Relationships xmlns="http://schemas.openxmlformats.org/package/2006/relationships"><Relationship Type="http://schemas.openxmlformats.org/officeDocument/2006/relationships/slideMaster" Target="/ppt/slideMasters/slideMaster11.xml" Id="rId1" /></Relationships>
</file>

<file path=ppt/slideLayouts/_rels/slideLayout184.xml.rels>&#65279;<?xml version="1.0" encoding="utf-8"?><Relationships xmlns="http://schemas.openxmlformats.org/package/2006/relationships"><Relationship Type="http://schemas.openxmlformats.org/officeDocument/2006/relationships/slideMaster" Target="/ppt/slideMasters/slideMaster11.xml" Id="rId1" /></Relationships>
</file>

<file path=ppt/slideLayouts/_rels/slideLayout1916.xml.rels>&#65279;<?xml version="1.0" encoding="utf-8"?><Relationships xmlns="http://schemas.openxmlformats.org/package/2006/relationships"><Relationship Type="http://schemas.openxmlformats.org/officeDocument/2006/relationships/slideMaster" Target="/ppt/slideMasters/slideMaster11.xml" Id="rId1" /></Relationships>
</file>

<file path=ppt/slideLayouts/_rels/slideLayout28.xml.rels>&#65279;<?xml version="1.0" encoding="utf-8"?><Relationships xmlns="http://schemas.openxmlformats.org/package/2006/relationships"><Relationship Type="http://schemas.openxmlformats.org/officeDocument/2006/relationships/slideMaster" Target="/ppt/slideMasters/slideMaster11.xml" Id="rId1" /></Relationships>
</file>

<file path=ppt/slideLayouts/_rels/slideLayout35.xml.rels>&#65279;<?xml version="1.0" encoding="utf-8"?><Relationships xmlns="http://schemas.openxmlformats.org/package/2006/relationships"><Relationship Type="http://schemas.openxmlformats.org/officeDocument/2006/relationships/slideMaster" Target="/ppt/slideMasters/slideMaster11.xml" Id="rId1" /></Relationships>
</file>

<file path=ppt/slideLayouts/_rels/slideLayout417.xml.rels>&#65279;<?xml version="1.0" encoding="utf-8"?><Relationships xmlns="http://schemas.openxmlformats.org/package/2006/relationships"><Relationship Type="http://schemas.openxmlformats.org/officeDocument/2006/relationships/slideMaster" Target="/ppt/slideMasters/slideMaster11.xml" Id="rId1" /></Relationships>
</file>

<file path=ppt/slideLayouts/_rels/slideLayout513.xml.rels>&#65279;<?xml version="1.0" encoding="utf-8"?><Relationships xmlns="http://schemas.openxmlformats.org/package/2006/relationships"><Relationship Type="http://schemas.openxmlformats.org/officeDocument/2006/relationships/slideMaster" Target="/ppt/slideMasters/slideMaster11.xml" Id="rId1" /></Relationships>
</file>

<file path=ppt/slideLayouts/_rels/slideLayout611.xml.rels>&#65279;<?xml version="1.0" encoding="utf-8"?><Relationships xmlns="http://schemas.openxmlformats.org/package/2006/relationships"><Relationship Type="http://schemas.openxmlformats.org/officeDocument/2006/relationships/slideMaster" Target="/ppt/slideMasters/slideMaster11.xml" Id="rId1" /></Relationships>
</file>

<file path=ppt/slideLayouts/_rels/slideLayout71.xml.rels>&#65279;<?xml version="1.0" encoding="utf-8"?><Relationships xmlns="http://schemas.openxmlformats.org/package/2006/relationships"><Relationship Type="http://schemas.openxmlformats.org/officeDocument/2006/relationships/slideMaster" Target="/ppt/slideMasters/slideMaster11.xml" Id="rId1" /></Relationships>
</file>

<file path=ppt/slideLayouts/_rels/slideLayout82.xml.rels>&#65279;<?xml version="1.0" encoding="utf-8"?><Relationships xmlns="http://schemas.openxmlformats.org/package/2006/relationships"><Relationship Type="http://schemas.openxmlformats.org/officeDocument/2006/relationships/slideMaster" Target="/ppt/slideMasters/slideMaster11.xml" Id="rId1" /></Relationships>
</file>

<file path=ppt/slideLayouts/_rels/slideLayout918.xml.rels>&#65279;<?xml version="1.0" encoding="utf-8"?><Relationships xmlns="http://schemas.openxmlformats.org/package/2006/relationships"><Relationship Type="http://schemas.openxmlformats.org/officeDocument/2006/relationships/slideMaster" Target="/ppt/slideMasters/slideMaster11.xml" Id="rId1" /></Relationships>
</file>

<file path=ppt/slideLayouts/slideLayout1015.xml><?xml version="1.0" encoding="utf-8"?>
<p:sldLayout xmlns:a="http://schemas.openxmlformats.org/drawingml/2006/main" xmlns:r="http://schemas.openxmlformats.org/officeDocument/2006/relationships" xmlns:p="http://schemas.openxmlformats.org/presentationml/2006/main" preserve="1" userDrawn="1">
  <p:cSld name="12_Summary">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3D2C5742-73C7-4BB8-A3EC-3EB758A111BC}"/>
              </a:ext>
            </a:extLst>
          </p:cNvPr>
          <p:cNvSpPr>
            <a:spLocks noGrp="1"/>
          </p:cNvSpPr>
          <p:nvPr>
            <p:ph type="title"/>
          </p:nvPr>
        </p:nvSpPr>
        <p:spPr>
          <a:xfrm>
            <a:off x="762000" y="1523997"/>
            <a:ext cx="5334000" cy="1524000"/>
          </a:xfrm>
        </p:spPr>
        <p:txBody>
          <a:bodyPr>
            <a:normAutofit/>
          </a:bodyPr>
          <a:lstStyle/>
          <a:p>
            <a:endParaRPr lang="en-US" sz="3200" dirty="0"/>
          </a:p>
        </p:txBody>
      </p:sp>
      <p:sp>
        <p:nvSpPr>
          <p:cNvPr id="12" name="Picture Placeholder 11">
            <a:extLst>
              <a:ext uri="{FF2B5EF4-FFF2-40B4-BE49-F238E27FC236}">
                <a16:creationId xmlns:a16="http://schemas.microsoft.com/office/drawing/2014/main" id="{D31BD5D5-F76D-4DB4-A86B-AA4CA5CD353B}"/>
              </a:ext>
            </a:extLst>
          </p:cNvPr>
          <p:cNvSpPr>
            <a:spLocks noGrp="1"/>
          </p:cNvSpPr>
          <p:nvPr>
            <p:ph type="pic" sz="quarter" idx="13"/>
          </p:nvPr>
        </p:nvSpPr>
        <p:spPr>
          <a:xfrm>
            <a:off x="6107467" y="0"/>
            <a:ext cx="5820494" cy="2302951"/>
          </a:xfrm>
          <a:custGeom>
            <a:avLst/>
            <a:gdLst>
              <a:gd name="connsiteX0" fmla="*/ 331087 w 5820494"/>
              <a:gd name="connsiteY0" fmla="*/ 0 h 2302951"/>
              <a:gd name="connsiteX1" fmla="*/ 5820494 w 5820494"/>
              <a:gd name="connsiteY1" fmla="*/ 0 h 2302951"/>
              <a:gd name="connsiteX2" fmla="*/ 5709900 w 5820494"/>
              <a:gd name="connsiteY2" fmla="*/ 213766 h 2302951"/>
              <a:gd name="connsiteX3" fmla="*/ 4932484 w 5820494"/>
              <a:gd name="connsiteY3" fmla="*/ 1340037 h 2302951"/>
              <a:gd name="connsiteX4" fmla="*/ 3361811 w 5820494"/>
              <a:gd name="connsiteY4" fmla="*/ 2268288 h 2302951"/>
              <a:gd name="connsiteX5" fmla="*/ 286590 w 5820494"/>
              <a:gd name="connsiteY5" fmla="*/ 1322722 h 2302951"/>
              <a:gd name="connsiteX6" fmla="*/ 251826 w 5820494"/>
              <a:gd name="connsiteY6" fmla="*/ 87954 h 2302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20494" h="2302951">
                <a:moveTo>
                  <a:pt x="331087" y="0"/>
                </a:moveTo>
                <a:lnTo>
                  <a:pt x="5820494" y="0"/>
                </a:lnTo>
                <a:lnTo>
                  <a:pt x="5709900" y="213766"/>
                </a:lnTo>
                <a:cubicBezTo>
                  <a:pt x="5432869" y="711271"/>
                  <a:pt x="5095500" y="1152643"/>
                  <a:pt x="4932484" y="1340037"/>
                </a:cubicBezTo>
                <a:cubicBezTo>
                  <a:pt x="4535940" y="1795562"/>
                  <a:pt x="3997053" y="2167493"/>
                  <a:pt x="3361811" y="2268288"/>
                </a:cubicBezTo>
                <a:cubicBezTo>
                  <a:pt x="2395334" y="2421964"/>
                  <a:pt x="953447" y="2057186"/>
                  <a:pt x="286590" y="1322722"/>
                </a:cubicBezTo>
                <a:cubicBezTo>
                  <a:pt x="-136161" y="857205"/>
                  <a:pt x="-42091" y="443733"/>
                  <a:pt x="251826" y="87954"/>
                </a:cubicBezTo>
                <a:close/>
              </a:path>
            </a:pathLst>
          </a:custGeom>
          <a:solidFill>
            <a:schemeClr val="accent3"/>
          </a:solidFill>
        </p:spPr>
        <p:txBody>
          <a:bodyPr wrap="square">
            <a:noAutofit/>
          </a:bodyPr>
          <a:lstStyle/>
          <a:p>
            <a:endParaRPr lang="en-US" dirty="0"/>
          </a:p>
        </p:txBody>
      </p:sp>
      <p:sp>
        <p:nvSpPr>
          <p:cNvPr id="2" name="Date Placeholder 1">
            <a:extLst>
              <a:ext uri="{FF2B5EF4-FFF2-40B4-BE49-F238E27FC236}">
                <a16:creationId xmlns:a16="http://schemas.microsoft.com/office/drawing/2014/main" id="{F00AE8D9-9B42-438E-ADA6-CCFE45788460}"/>
              </a:ext>
            </a:extLst>
          </p:cNvPr>
          <p:cNvSpPr>
            <a:spLocks noGrp="1"/>
          </p:cNvSpPr>
          <p:nvPr>
            <p:ph type="dt" sz="half" idx="10"/>
          </p:nvPr>
        </p:nvSpPr>
        <p:spPr/>
        <p:txBody>
          <a:bodyPr/>
          <a:lstStyle/>
          <a:p>
            <a:fld id="{4F5AD245-EB9D-4131-AA75-C95E86FC5FB8}" type="datetime1">
              <a:rPr lang="en-US" smtClean="0"/>
              <a:t>2/1/2021</a:t>
            </a:fld>
            <a:endParaRPr lang="en-US" dirty="0"/>
          </a:p>
        </p:txBody>
      </p:sp>
      <p:sp>
        <p:nvSpPr>
          <p:cNvPr id="8" name="Content Placeholder 2">
            <a:extLst>
              <a:ext uri="{FF2B5EF4-FFF2-40B4-BE49-F238E27FC236}">
                <a16:creationId xmlns:a16="http://schemas.microsoft.com/office/drawing/2014/main" id="{EBDE11C6-AF87-4968-A76C-01F97038AF47}"/>
              </a:ext>
            </a:extLst>
          </p:cNvPr>
          <p:cNvSpPr>
            <a:spLocks noGrp="1"/>
          </p:cNvSpPr>
          <p:nvPr>
            <p:ph idx="1"/>
          </p:nvPr>
        </p:nvSpPr>
        <p:spPr>
          <a:xfrm>
            <a:off x="762000" y="3047999"/>
            <a:ext cx="5334000" cy="3047999"/>
          </a:xfrm>
        </p:spPr>
        <p:txBody>
          <a:bodyPr>
            <a:normAutofit/>
          </a:bodyPr>
          <a:lstStyle/>
          <a:p>
            <a:pPr marL="0" indent="0">
              <a:buNone/>
            </a:pPr>
            <a:endParaRPr lang="en-US" dirty="0"/>
          </a:p>
        </p:txBody>
      </p:sp>
      <p:sp>
        <p:nvSpPr>
          <p:cNvPr id="3" name="Footer Placeholder 2">
            <a:extLst>
              <a:ext uri="{FF2B5EF4-FFF2-40B4-BE49-F238E27FC236}">
                <a16:creationId xmlns:a16="http://schemas.microsoft.com/office/drawing/2014/main" id="{C4F792B9-A8AF-4E13-8A25-741E89691EFA}"/>
              </a:ext>
            </a:extLst>
          </p:cNvPr>
          <p:cNvSpPr>
            <a:spLocks noGrp="1"/>
          </p:cNvSpPr>
          <p:nvPr>
            <p:ph type="ftr" sz="quarter" idx="11"/>
          </p:nvPr>
        </p:nvSpPr>
        <p:spPr/>
        <p:txBody>
          <a:bodyPr/>
          <a:lstStyle/>
          <a:p>
            <a:r>
              <a:rPr lang="en-US" dirty="0"/>
              <a:t>Sample Footer Text</a:t>
            </a:r>
          </a:p>
        </p:txBody>
      </p:sp>
      <p:sp>
        <p:nvSpPr>
          <p:cNvPr id="15" name="Picture Placeholder 14">
            <a:extLst>
              <a:ext uri="{FF2B5EF4-FFF2-40B4-BE49-F238E27FC236}">
                <a16:creationId xmlns:a16="http://schemas.microsoft.com/office/drawing/2014/main" id="{53546A48-F275-42D1-A2AB-BA54F9390C3D}"/>
              </a:ext>
            </a:extLst>
          </p:cNvPr>
          <p:cNvSpPr>
            <a:spLocks noGrp="1"/>
          </p:cNvSpPr>
          <p:nvPr>
            <p:ph type="pic" sz="quarter" idx="14"/>
          </p:nvPr>
        </p:nvSpPr>
        <p:spPr>
          <a:xfrm>
            <a:off x="8016382" y="3048002"/>
            <a:ext cx="4176866" cy="3809998"/>
          </a:xfrm>
          <a:custGeom>
            <a:avLst/>
            <a:gdLst>
              <a:gd name="connsiteX0" fmla="*/ 2183095 w 4176866"/>
              <a:gd name="connsiteY0" fmla="*/ 18 h 3809998"/>
              <a:gd name="connsiteX1" fmla="*/ 3425027 w 4176866"/>
              <a:gd name="connsiteY1" fmla="*/ 1440807 h 3809998"/>
              <a:gd name="connsiteX2" fmla="*/ 3480109 w 4176866"/>
              <a:gd name="connsiteY2" fmla="*/ 1517585 h 3809998"/>
              <a:gd name="connsiteX3" fmla="*/ 4110688 w 4176866"/>
              <a:gd name="connsiteY3" fmla="*/ 2402159 h 3809998"/>
              <a:gd name="connsiteX4" fmla="*/ 4176866 w 4176866"/>
              <a:gd name="connsiteY4" fmla="*/ 2587346 h 3809998"/>
              <a:gd name="connsiteX5" fmla="*/ 4176866 w 4176866"/>
              <a:gd name="connsiteY5" fmla="*/ 3809998 h 3809998"/>
              <a:gd name="connsiteX6" fmla="*/ 4077743 w 4176866"/>
              <a:gd name="connsiteY6" fmla="*/ 3809998 h 3809998"/>
              <a:gd name="connsiteX7" fmla="*/ 892220 w 4176866"/>
              <a:gd name="connsiteY7" fmla="*/ 3809998 h 3809998"/>
              <a:gd name="connsiteX8" fmla="*/ 840654 w 4176866"/>
              <a:gd name="connsiteY8" fmla="*/ 3790763 h 3809998"/>
              <a:gd name="connsiteX9" fmla="*/ 5750 w 4176866"/>
              <a:gd name="connsiteY9" fmla="*/ 2913921 h 3809998"/>
              <a:gd name="connsiteX10" fmla="*/ 819614 w 4176866"/>
              <a:gd name="connsiteY10" fmla="*/ 1008105 h 3809998"/>
              <a:gd name="connsiteX11" fmla="*/ 2183095 w 4176866"/>
              <a:gd name="connsiteY11" fmla="*/ 18 h 3809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176866" h="3809998">
                <a:moveTo>
                  <a:pt x="2183095" y="18"/>
                </a:moveTo>
                <a:cubicBezTo>
                  <a:pt x="2652021" y="-4644"/>
                  <a:pt x="3095337" y="947177"/>
                  <a:pt x="3425027" y="1440807"/>
                </a:cubicBezTo>
                <a:cubicBezTo>
                  <a:pt x="3436611" y="1458213"/>
                  <a:pt x="3455517" y="1484324"/>
                  <a:pt x="3480109" y="1517585"/>
                </a:cubicBezTo>
                <a:cubicBezTo>
                  <a:pt x="3682056" y="1791449"/>
                  <a:pt x="3954543" y="2043338"/>
                  <a:pt x="4110688" y="2402159"/>
                </a:cubicBezTo>
                <a:lnTo>
                  <a:pt x="4176866" y="2587346"/>
                </a:lnTo>
                <a:lnTo>
                  <a:pt x="4176866" y="3809998"/>
                </a:lnTo>
                <a:lnTo>
                  <a:pt x="4077743" y="3809998"/>
                </a:lnTo>
                <a:lnTo>
                  <a:pt x="892220" y="3809998"/>
                </a:lnTo>
                <a:lnTo>
                  <a:pt x="840654" y="3790763"/>
                </a:lnTo>
                <a:cubicBezTo>
                  <a:pt x="487978" y="3656636"/>
                  <a:pt x="58498" y="3454097"/>
                  <a:pt x="5750" y="2913921"/>
                </a:cubicBezTo>
                <a:cubicBezTo>
                  <a:pt x="-64577" y="2192439"/>
                  <a:pt x="527932" y="1403503"/>
                  <a:pt x="819614" y="1008105"/>
                </a:cubicBezTo>
                <a:cubicBezTo>
                  <a:pt x="1190771" y="504837"/>
                  <a:pt x="1667013" y="5308"/>
                  <a:pt x="2183095" y="18"/>
                </a:cubicBezTo>
                <a:close/>
              </a:path>
            </a:pathLst>
          </a:custGeom>
          <a:solidFill>
            <a:schemeClr val="accent3"/>
          </a:solidFill>
        </p:spPr>
        <p:txBody>
          <a:bodyPr wrap="square">
            <a:noAutofit/>
          </a:bodyPr>
          <a:lstStyle/>
          <a:p>
            <a:endParaRPr lang="en-US" dirty="0"/>
          </a:p>
        </p:txBody>
      </p:sp>
      <p:sp>
        <p:nvSpPr>
          <p:cNvPr id="4" name="Slide Number Placeholder 3">
            <a:extLst>
              <a:ext uri="{FF2B5EF4-FFF2-40B4-BE49-F238E27FC236}">
                <a16:creationId xmlns:a16="http://schemas.microsoft.com/office/drawing/2014/main" id="{533A2CF6-DBC5-4491-B213-B3CD09D3130C}"/>
              </a:ext>
            </a:extLst>
          </p:cNvPr>
          <p:cNvSpPr>
            <a:spLocks noGrp="1"/>
          </p:cNvSpPr>
          <p:nvPr>
            <p:ph type="sldNum" sz="quarter" idx="12"/>
          </p:nvPr>
        </p:nvSpPr>
        <p:spPr/>
        <p:txBody>
          <a:bodyPr/>
          <a:lstStyle/>
          <a:p>
            <a:fld id="{07CE569E-9B7C-4CB9-AB80-C0841F922CFF}" type="slidenum">
              <a:rPr lang="en-US" smtClean="0"/>
              <a:t>‹#›</a:t>
            </a:fld>
            <a:endParaRPr lang="en-US" dirty="0"/>
          </a:p>
        </p:txBody>
      </p:sp>
    </p:spTree>
    <p:extLst>
      <p:ext uri="{BB962C8B-B14F-4D97-AF65-F5344CB8AC3E}">
        <p14:creationId xmlns:p14="http://schemas.microsoft.com/office/powerpoint/2010/main" val="3412895545"/>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8A832F76-EEF5-410D-B6F4-8650AC675FE5}"/>
              </a:ext>
            </a:extLst>
          </p:cNvPr>
          <p:cNvSpPr>
            <a:spLocks noGrp="1"/>
          </p:cNvSpPr>
          <p:nvPr>
            <p:ph type="pic" sz="quarter" idx="14"/>
          </p:nvPr>
        </p:nvSpPr>
        <p:spPr>
          <a:xfrm>
            <a:off x="-10160" y="-10160"/>
            <a:ext cx="12198985" cy="6877685"/>
          </a:xfrm>
          <a:custGeom>
            <a:avLst/>
            <a:gdLst>
              <a:gd name="connsiteX0" fmla="*/ 0 w 12188825"/>
              <a:gd name="connsiteY0" fmla="*/ 0 h 6868160"/>
              <a:gd name="connsiteX1" fmla="*/ 12188825 w 12188825"/>
              <a:gd name="connsiteY1" fmla="*/ 0 h 6868160"/>
              <a:gd name="connsiteX2" fmla="*/ 12188825 w 12188825"/>
              <a:gd name="connsiteY2" fmla="*/ 6868160 h 6868160"/>
              <a:gd name="connsiteX3" fmla="*/ 0 w 12188825"/>
              <a:gd name="connsiteY3" fmla="*/ 6868160 h 6868160"/>
              <a:gd name="connsiteX4" fmla="*/ 0 w 12188825"/>
              <a:gd name="connsiteY4" fmla="*/ 0 h 6868160"/>
              <a:gd name="connsiteX0" fmla="*/ 10160 w 12198985"/>
              <a:gd name="connsiteY0" fmla="*/ 0 h 6868160"/>
              <a:gd name="connsiteX1" fmla="*/ 12198985 w 12198985"/>
              <a:gd name="connsiteY1" fmla="*/ 0 h 6868160"/>
              <a:gd name="connsiteX2" fmla="*/ 12198985 w 12198985"/>
              <a:gd name="connsiteY2" fmla="*/ 6868160 h 6868160"/>
              <a:gd name="connsiteX3" fmla="*/ 10160 w 12198985"/>
              <a:gd name="connsiteY3" fmla="*/ 6868160 h 6868160"/>
              <a:gd name="connsiteX4" fmla="*/ 0 w 12198985"/>
              <a:gd name="connsiteY4" fmla="*/ 528320 h 6868160"/>
              <a:gd name="connsiteX5" fmla="*/ 10160 w 12198985"/>
              <a:gd name="connsiteY5" fmla="*/ 0 h 6868160"/>
              <a:gd name="connsiteX0" fmla="*/ 10160 w 12198985"/>
              <a:gd name="connsiteY0" fmla="*/ 0 h 6868160"/>
              <a:gd name="connsiteX1" fmla="*/ 12198985 w 12198985"/>
              <a:gd name="connsiteY1" fmla="*/ 0 h 6868160"/>
              <a:gd name="connsiteX2" fmla="*/ 12198985 w 12198985"/>
              <a:gd name="connsiteY2" fmla="*/ 6868160 h 6868160"/>
              <a:gd name="connsiteX3" fmla="*/ 10160 w 12198985"/>
              <a:gd name="connsiteY3" fmla="*/ 6868160 h 6868160"/>
              <a:gd name="connsiteX4" fmla="*/ 0 w 12198985"/>
              <a:gd name="connsiteY4" fmla="*/ 528320 h 6868160"/>
              <a:gd name="connsiteX5" fmla="*/ 10160 w 12198985"/>
              <a:gd name="connsiteY5" fmla="*/ 0 h 6868160"/>
              <a:gd name="connsiteX0" fmla="*/ 292064 w 12480889"/>
              <a:gd name="connsiteY0" fmla="*/ 0 h 6868160"/>
              <a:gd name="connsiteX1" fmla="*/ 12480889 w 12480889"/>
              <a:gd name="connsiteY1" fmla="*/ 0 h 6868160"/>
              <a:gd name="connsiteX2" fmla="*/ 12480889 w 12480889"/>
              <a:gd name="connsiteY2" fmla="*/ 6868160 h 6868160"/>
              <a:gd name="connsiteX3" fmla="*/ 292064 w 12480889"/>
              <a:gd name="connsiteY3" fmla="*/ 6868160 h 6868160"/>
              <a:gd name="connsiteX4" fmla="*/ 4996144 w 12480889"/>
              <a:gd name="connsiteY4" fmla="*/ 1727200 h 6868160"/>
              <a:gd name="connsiteX5" fmla="*/ 281904 w 12480889"/>
              <a:gd name="connsiteY5" fmla="*/ 528320 h 6868160"/>
              <a:gd name="connsiteX6" fmla="*/ 292064 w 12480889"/>
              <a:gd name="connsiteY6" fmla="*/ 0 h 6868160"/>
              <a:gd name="connsiteX0" fmla="*/ 292064 w 12480889"/>
              <a:gd name="connsiteY0" fmla="*/ 0 h 6868160"/>
              <a:gd name="connsiteX1" fmla="*/ 12480889 w 12480889"/>
              <a:gd name="connsiteY1" fmla="*/ 0 h 6868160"/>
              <a:gd name="connsiteX2" fmla="*/ 12480889 w 12480889"/>
              <a:gd name="connsiteY2" fmla="*/ 6868160 h 6868160"/>
              <a:gd name="connsiteX3" fmla="*/ 292064 w 12480889"/>
              <a:gd name="connsiteY3" fmla="*/ 6868160 h 6868160"/>
              <a:gd name="connsiteX4" fmla="*/ 4996144 w 12480889"/>
              <a:gd name="connsiteY4" fmla="*/ 1727200 h 6868160"/>
              <a:gd name="connsiteX5" fmla="*/ 281904 w 12480889"/>
              <a:gd name="connsiteY5" fmla="*/ 528320 h 6868160"/>
              <a:gd name="connsiteX6" fmla="*/ 292064 w 12480889"/>
              <a:gd name="connsiteY6" fmla="*/ 0 h 6868160"/>
              <a:gd name="connsiteX0" fmla="*/ 292064 w 12480889"/>
              <a:gd name="connsiteY0" fmla="*/ 0 h 6868160"/>
              <a:gd name="connsiteX1" fmla="*/ 12480889 w 12480889"/>
              <a:gd name="connsiteY1" fmla="*/ 0 h 6868160"/>
              <a:gd name="connsiteX2" fmla="*/ 12480889 w 12480889"/>
              <a:gd name="connsiteY2" fmla="*/ 6868160 h 6868160"/>
              <a:gd name="connsiteX3" fmla="*/ 292064 w 12480889"/>
              <a:gd name="connsiteY3" fmla="*/ 6868160 h 6868160"/>
              <a:gd name="connsiteX4" fmla="*/ 4996144 w 12480889"/>
              <a:gd name="connsiteY4" fmla="*/ 1727200 h 6868160"/>
              <a:gd name="connsiteX5" fmla="*/ 281904 w 12480889"/>
              <a:gd name="connsiteY5" fmla="*/ 528320 h 6868160"/>
              <a:gd name="connsiteX6" fmla="*/ 292064 w 12480889"/>
              <a:gd name="connsiteY6" fmla="*/ 0 h 6868160"/>
              <a:gd name="connsiteX0" fmla="*/ 292064 w 12480889"/>
              <a:gd name="connsiteY0" fmla="*/ 0 h 6868160"/>
              <a:gd name="connsiteX1" fmla="*/ 12480889 w 12480889"/>
              <a:gd name="connsiteY1" fmla="*/ 0 h 6868160"/>
              <a:gd name="connsiteX2" fmla="*/ 12480889 w 12480889"/>
              <a:gd name="connsiteY2" fmla="*/ 6868160 h 6868160"/>
              <a:gd name="connsiteX3" fmla="*/ 292064 w 12480889"/>
              <a:gd name="connsiteY3" fmla="*/ 6868160 h 6868160"/>
              <a:gd name="connsiteX4" fmla="*/ 4996144 w 12480889"/>
              <a:gd name="connsiteY4" fmla="*/ 1727200 h 6868160"/>
              <a:gd name="connsiteX5" fmla="*/ 281904 w 12480889"/>
              <a:gd name="connsiteY5" fmla="*/ 528320 h 6868160"/>
              <a:gd name="connsiteX6" fmla="*/ 292064 w 12480889"/>
              <a:gd name="connsiteY6" fmla="*/ 0 h 6868160"/>
              <a:gd name="connsiteX0" fmla="*/ 198195 w 12387020"/>
              <a:gd name="connsiteY0" fmla="*/ 0 h 6868160"/>
              <a:gd name="connsiteX1" fmla="*/ 12387020 w 12387020"/>
              <a:gd name="connsiteY1" fmla="*/ 0 h 6868160"/>
              <a:gd name="connsiteX2" fmla="*/ 12387020 w 12387020"/>
              <a:gd name="connsiteY2" fmla="*/ 6868160 h 6868160"/>
              <a:gd name="connsiteX3" fmla="*/ 198195 w 12387020"/>
              <a:gd name="connsiteY3" fmla="*/ 6868160 h 6868160"/>
              <a:gd name="connsiteX4" fmla="*/ 6212915 w 12387020"/>
              <a:gd name="connsiteY4" fmla="*/ 3830320 h 6868160"/>
              <a:gd name="connsiteX5" fmla="*/ 4902275 w 12387020"/>
              <a:gd name="connsiteY5" fmla="*/ 1727200 h 6868160"/>
              <a:gd name="connsiteX6" fmla="*/ 188035 w 12387020"/>
              <a:gd name="connsiteY6" fmla="*/ 528320 h 6868160"/>
              <a:gd name="connsiteX7" fmla="*/ 198195 w 12387020"/>
              <a:gd name="connsiteY7" fmla="*/ 0 h 6868160"/>
              <a:gd name="connsiteX0" fmla="*/ 198195 w 12387020"/>
              <a:gd name="connsiteY0" fmla="*/ 0 h 6868160"/>
              <a:gd name="connsiteX1" fmla="*/ 12387020 w 12387020"/>
              <a:gd name="connsiteY1" fmla="*/ 0 h 6868160"/>
              <a:gd name="connsiteX2" fmla="*/ 12387020 w 12387020"/>
              <a:gd name="connsiteY2" fmla="*/ 6868160 h 6868160"/>
              <a:gd name="connsiteX3" fmla="*/ 198195 w 12387020"/>
              <a:gd name="connsiteY3" fmla="*/ 6868160 h 6868160"/>
              <a:gd name="connsiteX4" fmla="*/ 6212915 w 12387020"/>
              <a:gd name="connsiteY4" fmla="*/ 3830320 h 6868160"/>
              <a:gd name="connsiteX5" fmla="*/ 4902275 w 12387020"/>
              <a:gd name="connsiteY5" fmla="*/ 1727200 h 6868160"/>
              <a:gd name="connsiteX6" fmla="*/ 188035 w 12387020"/>
              <a:gd name="connsiteY6" fmla="*/ 528320 h 6868160"/>
              <a:gd name="connsiteX7" fmla="*/ 198195 w 12387020"/>
              <a:gd name="connsiteY7" fmla="*/ 0 h 6868160"/>
              <a:gd name="connsiteX0" fmla="*/ 235106 w 12423931"/>
              <a:gd name="connsiteY0" fmla="*/ 0 h 7033131"/>
              <a:gd name="connsiteX1" fmla="*/ 12423931 w 12423931"/>
              <a:gd name="connsiteY1" fmla="*/ 0 h 7033131"/>
              <a:gd name="connsiteX2" fmla="*/ 12423931 w 12423931"/>
              <a:gd name="connsiteY2" fmla="*/ 6868160 h 7033131"/>
              <a:gd name="connsiteX3" fmla="*/ 235106 w 12423931"/>
              <a:gd name="connsiteY3" fmla="*/ 6868160 h 7033131"/>
              <a:gd name="connsiteX4" fmla="*/ 4908705 w 12423931"/>
              <a:gd name="connsiteY4" fmla="*/ 6868160 h 7033131"/>
              <a:gd name="connsiteX5" fmla="*/ 6249826 w 12423931"/>
              <a:gd name="connsiteY5" fmla="*/ 3830320 h 7033131"/>
              <a:gd name="connsiteX6" fmla="*/ 4939186 w 12423931"/>
              <a:gd name="connsiteY6" fmla="*/ 1727200 h 7033131"/>
              <a:gd name="connsiteX7" fmla="*/ 224946 w 12423931"/>
              <a:gd name="connsiteY7" fmla="*/ 528320 h 7033131"/>
              <a:gd name="connsiteX8" fmla="*/ 235106 w 12423931"/>
              <a:gd name="connsiteY8" fmla="*/ 0 h 7033131"/>
              <a:gd name="connsiteX0" fmla="*/ 246525 w 12435350"/>
              <a:gd name="connsiteY0" fmla="*/ 0 h 6868309"/>
              <a:gd name="connsiteX1" fmla="*/ 12435350 w 12435350"/>
              <a:gd name="connsiteY1" fmla="*/ 0 h 6868309"/>
              <a:gd name="connsiteX2" fmla="*/ 12435350 w 12435350"/>
              <a:gd name="connsiteY2" fmla="*/ 6868160 h 6868309"/>
              <a:gd name="connsiteX3" fmla="*/ 246525 w 12435350"/>
              <a:gd name="connsiteY3" fmla="*/ 6868160 h 6868309"/>
              <a:gd name="connsiteX4" fmla="*/ 4920124 w 12435350"/>
              <a:gd name="connsiteY4" fmla="*/ 6868160 h 6868309"/>
              <a:gd name="connsiteX5" fmla="*/ 6261245 w 12435350"/>
              <a:gd name="connsiteY5" fmla="*/ 3830320 h 6868309"/>
              <a:gd name="connsiteX6" fmla="*/ 4950605 w 12435350"/>
              <a:gd name="connsiteY6" fmla="*/ 1727200 h 6868309"/>
              <a:gd name="connsiteX7" fmla="*/ 236365 w 12435350"/>
              <a:gd name="connsiteY7" fmla="*/ 528320 h 6868309"/>
              <a:gd name="connsiteX8" fmla="*/ 246525 w 12435350"/>
              <a:gd name="connsiteY8" fmla="*/ 0 h 6868309"/>
              <a:gd name="connsiteX0" fmla="*/ 10160 w 12198985"/>
              <a:gd name="connsiteY0" fmla="*/ 0 h 6868264"/>
              <a:gd name="connsiteX1" fmla="*/ 12198985 w 12198985"/>
              <a:gd name="connsiteY1" fmla="*/ 0 h 6868264"/>
              <a:gd name="connsiteX2" fmla="*/ 12198985 w 12198985"/>
              <a:gd name="connsiteY2" fmla="*/ 6868160 h 6868264"/>
              <a:gd name="connsiteX3" fmla="*/ 10160 w 12198985"/>
              <a:gd name="connsiteY3" fmla="*/ 6868160 h 6868264"/>
              <a:gd name="connsiteX4" fmla="*/ 4683759 w 12198985"/>
              <a:gd name="connsiteY4" fmla="*/ 6868160 h 6868264"/>
              <a:gd name="connsiteX5" fmla="*/ 6024880 w 12198985"/>
              <a:gd name="connsiteY5" fmla="*/ 3830320 h 6868264"/>
              <a:gd name="connsiteX6" fmla="*/ 4714240 w 12198985"/>
              <a:gd name="connsiteY6" fmla="*/ 1727200 h 6868264"/>
              <a:gd name="connsiteX7" fmla="*/ 0 w 12198985"/>
              <a:gd name="connsiteY7" fmla="*/ 528320 h 6868264"/>
              <a:gd name="connsiteX8" fmla="*/ 10160 w 12198985"/>
              <a:gd name="connsiteY8" fmla="*/ 0 h 6868264"/>
              <a:gd name="connsiteX0" fmla="*/ 10160 w 12198985"/>
              <a:gd name="connsiteY0" fmla="*/ 0 h 6868220"/>
              <a:gd name="connsiteX1" fmla="*/ 12198985 w 12198985"/>
              <a:gd name="connsiteY1" fmla="*/ 0 h 6868220"/>
              <a:gd name="connsiteX2" fmla="*/ 12198985 w 12198985"/>
              <a:gd name="connsiteY2" fmla="*/ 6868160 h 6868220"/>
              <a:gd name="connsiteX3" fmla="*/ 3220085 w 12198985"/>
              <a:gd name="connsiteY3" fmla="*/ 6487160 h 6868220"/>
              <a:gd name="connsiteX4" fmla="*/ 4683759 w 12198985"/>
              <a:gd name="connsiteY4" fmla="*/ 6868160 h 6868220"/>
              <a:gd name="connsiteX5" fmla="*/ 6024880 w 12198985"/>
              <a:gd name="connsiteY5" fmla="*/ 3830320 h 6868220"/>
              <a:gd name="connsiteX6" fmla="*/ 4714240 w 12198985"/>
              <a:gd name="connsiteY6" fmla="*/ 1727200 h 6868220"/>
              <a:gd name="connsiteX7" fmla="*/ 0 w 12198985"/>
              <a:gd name="connsiteY7" fmla="*/ 528320 h 6868220"/>
              <a:gd name="connsiteX8" fmla="*/ 10160 w 12198985"/>
              <a:gd name="connsiteY8" fmla="*/ 0 h 6868220"/>
              <a:gd name="connsiteX0" fmla="*/ 10160 w 12198985"/>
              <a:gd name="connsiteY0" fmla="*/ 0 h 6868160"/>
              <a:gd name="connsiteX1" fmla="*/ 12198985 w 12198985"/>
              <a:gd name="connsiteY1" fmla="*/ 0 h 6868160"/>
              <a:gd name="connsiteX2" fmla="*/ 12198985 w 12198985"/>
              <a:gd name="connsiteY2" fmla="*/ 6868160 h 6868160"/>
              <a:gd name="connsiteX3" fmla="*/ 3220085 w 12198985"/>
              <a:gd name="connsiteY3" fmla="*/ 6487160 h 6868160"/>
              <a:gd name="connsiteX4" fmla="*/ 6102984 w 12198985"/>
              <a:gd name="connsiteY4" fmla="*/ 5829935 h 6868160"/>
              <a:gd name="connsiteX5" fmla="*/ 6024880 w 12198985"/>
              <a:gd name="connsiteY5" fmla="*/ 3830320 h 6868160"/>
              <a:gd name="connsiteX6" fmla="*/ 4714240 w 12198985"/>
              <a:gd name="connsiteY6" fmla="*/ 1727200 h 6868160"/>
              <a:gd name="connsiteX7" fmla="*/ 0 w 12198985"/>
              <a:gd name="connsiteY7" fmla="*/ 528320 h 6868160"/>
              <a:gd name="connsiteX8" fmla="*/ 10160 w 12198985"/>
              <a:gd name="connsiteY8" fmla="*/ 0 h 6868160"/>
              <a:gd name="connsiteX0" fmla="*/ 10160 w 12198985"/>
              <a:gd name="connsiteY0" fmla="*/ 0 h 6877685"/>
              <a:gd name="connsiteX1" fmla="*/ 12198985 w 12198985"/>
              <a:gd name="connsiteY1" fmla="*/ 0 h 6877685"/>
              <a:gd name="connsiteX2" fmla="*/ 12198985 w 12198985"/>
              <a:gd name="connsiteY2" fmla="*/ 6868160 h 6877685"/>
              <a:gd name="connsiteX3" fmla="*/ 4553585 w 12198985"/>
              <a:gd name="connsiteY3" fmla="*/ 6877685 h 6877685"/>
              <a:gd name="connsiteX4" fmla="*/ 6102984 w 12198985"/>
              <a:gd name="connsiteY4" fmla="*/ 5829935 h 6877685"/>
              <a:gd name="connsiteX5" fmla="*/ 6024880 w 12198985"/>
              <a:gd name="connsiteY5" fmla="*/ 3830320 h 6877685"/>
              <a:gd name="connsiteX6" fmla="*/ 4714240 w 12198985"/>
              <a:gd name="connsiteY6" fmla="*/ 1727200 h 6877685"/>
              <a:gd name="connsiteX7" fmla="*/ 0 w 12198985"/>
              <a:gd name="connsiteY7" fmla="*/ 528320 h 6877685"/>
              <a:gd name="connsiteX8" fmla="*/ 10160 w 12198985"/>
              <a:gd name="connsiteY8" fmla="*/ 0 h 6877685"/>
              <a:gd name="connsiteX0" fmla="*/ 10160 w 12198985"/>
              <a:gd name="connsiteY0" fmla="*/ 0 h 6877685"/>
              <a:gd name="connsiteX1" fmla="*/ 12198985 w 12198985"/>
              <a:gd name="connsiteY1" fmla="*/ 0 h 6877685"/>
              <a:gd name="connsiteX2" fmla="*/ 12198985 w 12198985"/>
              <a:gd name="connsiteY2" fmla="*/ 6868160 h 6877685"/>
              <a:gd name="connsiteX3" fmla="*/ 4553585 w 12198985"/>
              <a:gd name="connsiteY3" fmla="*/ 6877685 h 6877685"/>
              <a:gd name="connsiteX4" fmla="*/ 6102984 w 12198985"/>
              <a:gd name="connsiteY4" fmla="*/ 5829935 h 6877685"/>
              <a:gd name="connsiteX5" fmla="*/ 6024880 w 12198985"/>
              <a:gd name="connsiteY5" fmla="*/ 3830320 h 6877685"/>
              <a:gd name="connsiteX6" fmla="*/ 4714240 w 12198985"/>
              <a:gd name="connsiteY6" fmla="*/ 1727200 h 6877685"/>
              <a:gd name="connsiteX7" fmla="*/ 0 w 12198985"/>
              <a:gd name="connsiteY7" fmla="*/ 528320 h 6877685"/>
              <a:gd name="connsiteX8" fmla="*/ 10160 w 12198985"/>
              <a:gd name="connsiteY8" fmla="*/ 0 h 6877685"/>
              <a:gd name="connsiteX0" fmla="*/ 10160 w 12198985"/>
              <a:gd name="connsiteY0" fmla="*/ 0 h 6877685"/>
              <a:gd name="connsiteX1" fmla="*/ 12198985 w 12198985"/>
              <a:gd name="connsiteY1" fmla="*/ 0 h 6877685"/>
              <a:gd name="connsiteX2" fmla="*/ 12198985 w 12198985"/>
              <a:gd name="connsiteY2" fmla="*/ 6868160 h 6877685"/>
              <a:gd name="connsiteX3" fmla="*/ 4553585 w 12198985"/>
              <a:gd name="connsiteY3" fmla="*/ 6877685 h 6877685"/>
              <a:gd name="connsiteX4" fmla="*/ 6102984 w 12198985"/>
              <a:gd name="connsiteY4" fmla="*/ 5829935 h 6877685"/>
              <a:gd name="connsiteX5" fmla="*/ 6024880 w 12198985"/>
              <a:gd name="connsiteY5" fmla="*/ 3830320 h 6877685"/>
              <a:gd name="connsiteX6" fmla="*/ 4714240 w 12198985"/>
              <a:gd name="connsiteY6" fmla="*/ 1727200 h 6877685"/>
              <a:gd name="connsiteX7" fmla="*/ 0 w 12198985"/>
              <a:gd name="connsiteY7" fmla="*/ 528320 h 6877685"/>
              <a:gd name="connsiteX8" fmla="*/ 10160 w 12198985"/>
              <a:gd name="connsiteY8" fmla="*/ 0 h 6877685"/>
              <a:gd name="connsiteX0" fmla="*/ 10160 w 12198985"/>
              <a:gd name="connsiteY0" fmla="*/ 0 h 6877685"/>
              <a:gd name="connsiteX1" fmla="*/ 12198985 w 12198985"/>
              <a:gd name="connsiteY1" fmla="*/ 0 h 6877685"/>
              <a:gd name="connsiteX2" fmla="*/ 12198985 w 12198985"/>
              <a:gd name="connsiteY2" fmla="*/ 6868160 h 6877685"/>
              <a:gd name="connsiteX3" fmla="*/ 4553585 w 12198985"/>
              <a:gd name="connsiteY3" fmla="*/ 6877685 h 6877685"/>
              <a:gd name="connsiteX4" fmla="*/ 6122034 w 12198985"/>
              <a:gd name="connsiteY4" fmla="*/ 5839460 h 6877685"/>
              <a:gd name="connsiteX5" fmla="*/ 6024880 w 12198985"/>
              <a:gd name="connsiteY5" fmla="*/ 3830320 h 6877685"/>
              <a:gd name="connsiteX6" fmla="*/ 4714240 w 12198985"/>
              <a:gd name="connsiteY6" fmla="*/ 1727200 h 6877685"/>
              <a:gd name="connsiteX7" fmla="*/ 0 w 12198985"/>
              <a:gd name="connsiteY7" fmla="*/ 528320 h 6877685"/>
              <a:gd name="connsiteX8" fmla="*/ 10160 w 12198985"/>
              <a:gd name="connsiteY8" fmla="*/ 0 h 6877685"/>
              <a:gd name="connsiteX0" fmla="*/ 10160 w 12198985"/>
              <a:gd name="connsiteY0" fmla="*/ 0 h 6877685"/>
              <a:gd name="connsiteX1" fmla="*/ 12198985 w 12198985"/>
              <a:gd name="connsiteY1" fmla="*/ 0 h 6877685"/>
              <a:gd name="connsiteX2" fmla="*/ 12198985 w 12198985"/>
              <a:gd name="connsiteY2" fmla="*/ 6868160 h 6877685"/>
              <a:gd name="connsiteX3" fmla="*/ 4553585 w 12198985"/>
              <a:gd name="connsiteY3" fmla="*/ 6877685 h 6877685"/>
              <a:gd name="connsiteX4" fmla="*/ 6122034 w 12198985"/>
              <a:gd name="connsiteY4" fmla="*/ 5839460 h 6877685"/>
              <a:gd name="connsiteX5" fmla="*/ 6024880 w 12198985"/>
              <a:gd name="connsiteY5" fmla="*/ 3830320 h 6877685"/>
              <a:gd name="connsiteX6" fmla="*/ 4714240 w 12198985"/>
              <a:gd name="connsiteY6" fmla="*/ 1727200 h 6877685"/>
              <a:gd name="connsiteX7" fmla="*/ 0 w 12198985"/>
              <a:gd name="connsiteY7" fmla="*/ 528320 h 6877685"/>
              <a:gd name="connsiteX8" fmla="*/ 10160 w 12198985"/>
              <a:gd name="connsiteY8" fmla="*/ 0 h 6877685"/>
              <a:gd name="connsiteX0" fmla="*/ 10160 w 12198985"/>
              <a:gd name="connsiteY0" fmla="*/ 0 h 6877685"/>
              <a:gd name="connsiteX1" fmla="*/ 12198985 w 12198985"/>
              <a:gd name="connsiteY1" fmla="*/ 0 h 6877685"/>
              <a:gd name="connsiteX2" fmla="*/ 12198985 w 12198985"/>
              <a:gd name="connsiteY2" fmla="*/ 6868160 h 6877685"/>
              <a:gd name="connsiteX3" fmla="*/ 4553585 w 12198985"/>
              <a:gd name="connsiteY3" fmla="*/ 6877685 h 6877685"/>
              <a:gd name="connsiteX4" fmla="*/ 6122034 w 12198985"/>
              <a:gd name="connsiteY4" fmla="*/ 5839460 h 6877685"/>
              <a:gd name="connsiteX5" fmla="*/ 6024880 w 12198985"/>
              <a:gd name="connsiteY5" fmla="*/ 3830320 h 6877685"/>
              <a:gd name="connsiteX6" fmla="*/ 4714240 w 12198985"/>
              <a:gd name="connsiteY6" fmla="*/ 1727200 h 6877685"/>
              <a:gd name="connsiteX7" fmla="*/ 0 w 12198985"/>
              <a:gd name="connsiteY7" fmla="*/ 528320 h 6877685"/>
              <a:gd name="connsiteX8" fmla="*/ 10160 w 12198985"/>
              <a:gd name="connsiteY8" fmla="*/ 0 h 6877685"/>
              <a:gd name="connsiteX0" fmla="*/ 10160 w 12198985"/>
              <a:gd name="connsiteY0" fmla="*/ 0 h 6877685"/>
              <a:gd name="connsiteX1" fmla="*/ 12198985 w 12198985"/>
              <a:gd name="connsiteY1" fmla="*/ 0 h 6877685"/>
              <a:gd name="connsiteX2" fmla="*/ 12198985 w 12198985"/>
              <a:gd name="connsiteY2" fmla="*/ 6868160 h 6877685"/>
              <a:gd name="connsiteX3" fmla="*/ 4553585 w 12198985"/>
              <a:gd name="connsiteY3" fmla="*/ 6877685 h 6877685"/>
              <a:gd name="connsiteX4" fmla="*/ 6122034 w 12198985"/>
              <a:gd name="connsiteY4" fmla="*/ 5839460 h 6877685"/>
              <a:gd name="connsiteX5" fmla="*/ 6024880 w 12198985"/>
              <a:gd name="connsiteY5" fmla="*/ 3830320 h 6877685"/>
              <a:gd name="connsiteX6" fmla="*/ 4714240 w 12198985"/>
              <a:gd name="connsiteY6" fmla="*/ 1727200 h 6877685"/>
              <a:gd name="connsiteX7" fmla="*/ 0 w 12198985"/>
              <a:gd name="connsiteY7" fmla="*/ 528320 h 6877685"/>
              <a:gd name="connsiteX8" fmla="*/ 10160 w 12198985"/>
              <a:gd name="connsiteY8" fmla="*/ 0 h 6877685"/>
              <a:gd name="connsiteX0" fmla="*/ 10160 w 12198985"/>
              <a:gd name="connsiteY0" fmla="*/ 0 h 6877685"/>
              <a:gd name="connsiteX1" fmla="*/ 12198985 w 12198985"/>
              <a:gd name="connsiteY1" fmla="*/ 0 h 6877685"/>
              <a:gd name="connsiteX2" fmla="*/ 12198985 w 12198985"/>
              <a:gd name="connsiteY2" fmla="*/ 6868160 h 6877685"/>
              <a:gd name="connsiteX3" fmla="*/ 4553585 w 12198985"/>
              <a:gd name="connsiteY3" fmla="*/ 6877685 h 6877685"/>
              <a:gd name="connsiteX4" fmla="*/ 6122034 w 12198985"/>
              <a:gd name="connsiteY4" fmla="*/ 5839460 h 6877685"/>
              <a:gd name="connsiteX5" fmla="*/ 6024880 w 12198985"/>
              <a:gd name="connsiteY5" fmla="*/ 3830320 h 6877685"/>
              <a:gd name="connsiteX6" fmla="*/ 4714240 w 12198985"/>
              <a:gd name="connsiteY6" fmla="*/ 1727200 h 6877685"/>
              <a:gd name="connsiteX7" fmla="*/ 0 w 12198985"/>
              <a:gd name="connsiteY7" fmla="*/ 528320 h 6877685"/>
              <a:gd name="connsiteX8" fmla="*/ 10160 w 12198985"/>
              <a:gd name="connsiteY8" fmla="*/ 0 h 68776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8985" h="6877685">
                <a:moveTo>
                  <a:pt x="10160" y="0"/>
                </a:moveTo>
                <a:lnTo>
                  <a:pt x="12198985" y="0"/>
                </a:lnTo>
                <a:lnTo>
                  <a:pt x="12198985" y="6868160"/>
                </a:lnTo>
                <a:lnTo>
                  <a:pt x="4553585" y="6877685"/>
                </a:lnTo>
                <a:cubicBezTo>
                  <a:pt x="5419196" y="6578177"/>
                  <a:pt x="5891741" y="6267027"/>
                  <a:pt x="6122034" y="5839460"/>
                </a:cubicBezTo>
                <a:cubicBezTo>
                  <a:pt x="6543462" y="4952153"/>
                  <a:pt x="6071023" y="4359063"/>
                  <a:pt x="6024880" y="3830320"/>
                </a:cubicBezTo>
                <a:cubicBezTo>
                  <a:pt x="5670973" y="2770293"/>
                  <a:pt x="5327227" y="2120053"/>
                  <a:pt x="4714240" y="1727200"/>
                </a:cubicBezTo>
                <a:cubicBezTo>
                  <a:pt x="3371427" y="701040"/>
                  <a:pt x="1339427" y="711200"/>
                  <a:pt x="0" y="528320"/>
                </a:cubicBezTo>
                <a:lnTo>
                  <a:pt x="10160" y="0"/>
                </a:lnTo>
                <a:close/>
              </a:path>
            </a:pathLst>
          </a:custGeom>
          <a:solidFill>
            <a:schemeClr val="accent3"/>
          </a:solidFill>
        </p:spPr>
        <p:txBody>
          <a:bodyPr/>
          <a:lstStyle>
            <a:lvl1pPr algn="ctr">
              <a:defRPr/>
            </a:lvl1pPr>
          </a:lstStyle>
          <a:p>
            <a:endParaRPr lang="en-US" dirty="0"/>
          </a:p>
        </p:txBody>
      </p:sp>
      <p:sp>
        <p:nvSpPr>
          <p:cNvPr id="13" name="Freeform: Shape 12">
            <a:extLst>
              <a:ext uri="{FF2B5EF4-FFF2-40B4-BE49-F238E27FC236}">
                <a16:creationId xmlns:a16="http://schemas.microsoft.com/office/drawing/2014/main" id="{5E130825-8214-41CD-94C2-B394C8253160}"/>
              </a:ext>
              <a:ext uri="{C183D7F6-B498-43B3-948B-1728B52AA6E4}">
                <adec:decorative xmlns:adec="http://schemas.microsoft.com/office/drawing/2017/decorative" val="1"/>
              </a:ext>
            </a:extLst>
          </p:cNvPr>
          <p:cNvSpPr/>
          <p:nvPr userDrawn="1"/>
        </p:nvSpPr>
        <p:spPr>
          <a:xfrm>
            <a:off x="0" y="529224"/>
            <a:ext cx="6305549" cy="6328777"/>
          </a:xfrm>
          <a:custGeom>
            <a:avLst/>
            <a:gdLst>
              <a:gd name="connsiteX0" fmla="*/ 0 w 4212773"/>
              <a:gd name="connsiteY0" fmla="*/ 0 h 6498740"/>
              <a:gd name="connsiteX1" fmla="*/ 159023 w 4212773"/>
              <a:gd name="connsiteY1" fmla="*/ 12872 h 6498740"/>
              <a:gd name="connsiteX2" fmla="*/ 1697597 w 4212773"/>
              <a:gd name="connsiteY2" fmla="*/ 306418 h 6498740"/>
              <a:gd name="connsiteX3" fmla="*/ 4047822 w 4212773"/>
              <a:gd name="connsiteY3" fmla="*/ 3511272 h 6498740"/>
              <a:gd name="connsiteX4" fmla="*/ 3551503 w 4212773"/>
              <a:gd name="connsiteY4" fmla="*/ 6184235 h 6498740"/>
              <a:gd name="connsiteX5" fmla="*/ 3163159 w 4212773"/>
              <a:gd name="connsiteY5" fmla="*/ 6459073 h 6498740"/>
              <a:gd name="connsiteX6" fmla="*/ 3092077 w 4212773"/>
              <a:gd name="connsiteY6" fmla="*/ 6498740 h 6498740"/>
              <a:gd name="connsiteX7" fmla="*/ 0 w 4212773"/>
              <a:gd name="connsiteY7" fmla="*/ 6498740 h 6498740"/>
              <a:gd name="connsiteX8" fmla="*/ 0 w 4212773"/>
              <a:gd name="connsiteY8" fmla="*/ 0 h 6498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12773" h="6498740">
                <a:moveTo>
                  <a:pt x="0" y="0"/>
                </a:moveTo>
                <a:lnTo>
                  <a:pt x="159023" y="12872"/>
                </a:lnTo>
                <a:cubicBezTo>
                  <a:pt x="659101" y="63644"/>
                  <a:pt x="1176498" y="175345"/>
                  <a:pt x="1697597" y="306418"/>
                </a:cubicBezTo>
                <a:cubicBezTo>
                  <a:pt x="3312474" y="712392"/>
                  <a:pt x="3742395" y="1999786"/>
                  <a:pt x="4047822" y="3511272"/>
                </a:cubicBezTo>
                <a:cubicBezTo>
                  <a:pt x="4252232" y="4523358"/>
                  <a:pt x="4422733" y="5443193"/>
                  <a:pt x="3551503" y="6184235"/>
                </a:cubicBezTo>
                <a:cubicBezTo>
                  <a:pt x="3429343" y="6288166"/>
                  <a:pt x="3299185" y="6378784"/>
                  <a:pt x="3163159" y="6459073"/>
                </a:cubicBezTo>
                <a:lnTo>
                  <a:pt x="3092077" y="6498740"/>
                </a:lnTo>
                <a:lnTo>
                  <a:pt x="0" y="6498740"/>
                </a:lnTo>
                <a:lnTo>
                  <a:pt x="0" y="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Title 1">
            <a:extLst>
              <a:ext uri="{FF2B5EF4-FFF2-40B4-BE49-F238E27FC236}">
                <a16:creationId xmlns:a16="http://schemas.microsoft.com/office/drawing/2014/main" id="{04CFC44C-A4AA-47AB-9728-B8557A08454E}"/>
              </a:ext>
            </a:extLst>
          </p:cNvPr>
          <p:cNvSpPr>
            <a:spLocks noGrp="1"/>
          </p:cNvSpPr>
          <p:nvPr>
            <p:ph type="ctrTitle"/>
          </p:nvPr>
        </p:nvSpPr>
        <p:spPr>
          <a:xfrm>
            <a:off x="762000" y="2299787"/>
            <a:ext cx="4572000" cy="2286000"/>
          </a:xfrm>
        </p:spPr>
        <p:txBody>
          <a:bodyPr>
            <a:normAutofit/>
          </a:bodyPr>
          <a:lstStyle/>
          <a:p>
            <a:pPr algn="l"/>
            <a:endParaRPr lang="en-US" sz="4400" dirty="0"/>
          </a:p>
        </p:txBody>
      </p:sp>
      <p:sp>
        <p:nvSpPr>
          <p:cNvPr id="2" name="Date Placeholder 1">
            <a:extLst>
              <a:ext uri="{FF2B5EF4-FFF2-40B4-BE49-F238E27FC236}">
                <a16:creationId xmlns:a16="http://schemas.microsoft.com/office/drawing/2014/main" id="{F00AE8D9-9B42-438E-ADA6-CCFE45788460}"/>
              </a:ext>
            </a:extLst>
          </p:cNvPr>
          <p:cNvSpPr>
            <a:spLocks noGrp="1"/>
          </p:cNvSpPr>
          <p:nvPr>
            <p:ph type="dt" sz="half" idx="10"/>
          </p:nvPr>
        </p:nvSpPr>
        <p:spPr/>
        <p:txBody>
          <a:bodyPr/>
          <a:lstStyle/>
          <a:p>
            <a:fld id="{419949B6-9BF4-4189-8D62-178F06E5E11E}" type="datetime1">
              <a:rPr lang="en-US" smtClean="0"/>
              <a:t>2/1/2021</a:t>
            </a:fld>
            <a:endParaRPr lang="en-US" dirty="0"/>
          </a:p>
        </p:txBody>
      </p:sp>
      <p:sp>
        <p:nvSpPr>
          <p:cNvPr id="15" name="Subtitle 2">
            <a:extLst>
              <a:ext uri="{FF2B5EF4-FFF2-40B4-BE49-F238E27FC236}">
                <a16:creationId xmlns:a16="http://schemas.microsoft.com/office/drawing/2014/main" id="{09A3AD9C-69B0-4589-A282-947AEF5C9AB0}"/>
              </a:ext>
            </a:extLst>
          </p:cNvPr>
          <p:cNvSpPr>
            <a:spLocks noGrp="1"/>
          </p:cNvSpPr>
          <p:nvPr>
            <p:ph type="subTitle" idx="1"/>
          </p:nvPr>
        </p:nvSpPr>
        <p:spPr>
          <a:xfrm>
            <a:off x="762000" y="4571999"/>
            <a:ext cx="4572000" cy="1524000"/>
          </a:xfrm>
        </p:spPr>
        <p:txBody>
          <a:bodyPr anchor="b" anchorCtr="0"/>
          <a:lstStyle>
            <a:lvl1pPr>
              <a:buNone/>
              <a:defRPr/>
            </a:lvl1pPr>
          </a:lstStyle>
          <a:p>
            <a:pPr algn="l"/>
            <a:endParaRPr lang="en-US" dirty="0"/>
          </a:p>
        </p:txBody>
      </p:sp>
      <p:sp>
        <p:nvSpPr>
          <p:cNvPr id="3" name="Footer Placeholder 2">
            <a:extLst>
              <a:ext uri="{FF2B5EF4-FFF2-40B4-BE49-F238E27FC236}">
                <a16:creationId xmlns:a16="http://schemas.microsoft.com/office/drawing/2014/main" id="{C4F792B9-A8AF-4E13-8A25-741E89691EFA}"/>
              </a:ext>
            </a:extLst>
          </p:cNvPr>
          <p:cNvSpPr>
            <a:spLocks noGrp="1"/>
          </p:cNvSpPr>
          <p:nvPr>
            <p:ph type="ftr" sz="quarter" idx="11"/>
          </p:nvPr>
        </p:nvSpPr>
        <p:spPr/>
        <p:txBody>
          <a:bodyPr/>
          <a:lstStyle/>
          <a:p>
            <a:r>
              <a:rPr lang="en-US" dirty="0"/>
              <a:t>Sample Footer Text</a:t>
            </a:r>
          </a:p>
        </p:txBody>
      </p:sp>
      <p:sp>
        <p:nvSpPr>
          <p:cNvPr id="4" name="Slide Number Placeholder 3">
            <a:extLst>
              <a:ext uri="{FF2B5EF4-FFF2-40B4-BE49-F238E27FC236}">
                <a16:creationId xmlns:a16="http://schemas.microsoft.com/office/drawing/2014/main" id="{533A2CF6-DBC5-4491-B213-B3CD09D3130C}"/>
              </a:ext>
            </a:extLst>
          </p:cNvPr>
          <p:cNvSpPr>
            <a:spLocks noGrp="1"/>
          </p:cNvSpPr>
          <p:nvPr>
            <p:ph type="sldNum" sz="quarter" idx="12"/>
          </p:nvPr>
        </p:nvSpPr>
        <p:spPr/>
        <p:txBody>
          <a:bodyPr/>
          <a:lstStyle/>
          <a:p>
            <a:fld id="{07CE569E-9B7C-4CB9-AB80-C0841F922CFF}" type="slidenum">
              <a:rPr lang="en-US" smtClean="0"/>
              <a:t>‹#›</a:t>
            </a:fld>
            <a:endParaRPr lang="en-US" dirty="0"/>
          </a:p>
        </p:txBody>
      </p:sp>
    </p:spTree>
    <p:extLst>
      <p:ext uri="{BB962C8B-B14F-4D97-AF65-F5344CB8AC3E}">
        <p14:creationId xmlns:p14="http://schemas.microsoft.com/office/powerpoint/2010/main" val="1410923535"/>
      </p:ext>
    </p:extLst>
  </p:cSld>
  <p:clrMapOvr>
    <a:masterClrMapping/>
  </p:clrMapOvr>
</p:sldLayout>
</file>

<file path=ppt/slideLayouts/slideLayout1112.xml><?xml version="1.0" encoding="utf-8"?>
<p:sldLayout xmlns:a="http://schemas.openxmlformats.org/drawingml/2006/main" xmlns:r="http://schemas.openxmlformats.org/officeDocument/2006/relationships" xmlns:p="http://schemas.openxmlformats.org/presentationml/2006/main" preserve="1" userDrawn="1">
  <p:cSld name="13_Closing">
    <p:spTree>
      <p:nvGrpSpPr>
        <p:cNvPr id="1" name=""/>
        <p:cNvGrpSpPr/>
        <p:nvPr/>
      </p:nvGrpSpPr>
      <p:grpSpPr>
        <a:xfrm>
          <a:off x="0" y="0"/>
          <a:ext cx="0" cy="0"/>
          <a:chOff x="0" y="0"/>
          <a:chExt cx="0" cy="0"/>
        </a:xfrm>
      </p:grpSpPr>
      <p:sp>
        <p:nvSpPr>
          <p:cNvPr id="8" name="Title 6">
            <a:extLst>
              <a:ext uri="{FF2B5EF4-FFF2-40B4-BE49-F238E27FC236}">
                <a16:creationId xmlns:a16="http://schemas.microsoft.com/office/drawing/2014/main" id="{1FAA1E16-84B5-4131-9CE1-7C6D43D1E15A}"/>
              </a:ext>
            </a:extLst>
          </p:cNvPr>
          <p:cNvSpPr>
            <a:spLocks noGrp="1"/>
          </p:cNvSpPr>
          <p:nvPr>
            <p:ph type="title"/>
          </p:nvPr>
        </p:nvSpPr>
        <p:spPr>
          <a:xfrm>
            <a:off x="6858000" y="1523990"/>
            <a:ext cx="4572000" cy="1524010"/>
          </a:xfrm>
        </p:spPr>
        <p:txBody>
          <a:bodyPr anchor="t" anchorCtr="0">
            <a:normAutofit/>
          </a:bodyPr>
          <a:lstStyle/>
          <a:p>
            <a:endParaRPr lang="en-US" sz="3200" dirty="0"/>
          </a:p>
        </p:txBody>
      </p:sp>
      <p:sp>
        <p:nvSpPr>
          <p:cNvPr id="11" name="Picture Placeholder 10">
            <a:extLst>
              <a:ext uri="{FF2B5EF4-FFF2-40B4-BE49-F238E27FC236}">
                <a16:creationId xmlns:a16="http://schemas.microsoft.com/office/drawing/2014/main" id="{35ED8B7F-F797-40AD-8F10-7B52ECFAC8B1}"/>
              </a:ext>
            </a:extLst>
          </p:cNvPr>
          <p:cNvSpPr>
            <a:spLocks noGrp="1"/>
          </p:cNvSpPr>
          <p:nvPr>
            <p:ph type="pic" sz="quarter" idx="13"/>
          </p:nvPr>
        </p:nvSpPr>
        <p:spPr>
          <a:xfrm>
            <a:off x="1" y="762007"/>
            <a:ext cx="5948797" cy="6095979"/>
          </a:xfrm>
          <a:custGeom>
            <a:avLst/>
            <a:gdLst>
              <a:gd name="connsiteX0" fmla="*/ 1573824 w 5948797"/>
              <a:gd name="connsiteY0" fmla="*/ 765 h 6095979"/>
              <a:gd name="connsiteX1" fmla="*/ 2734655 w 5948797"/>
              <a:gd name="connsiteY1" fmla="*/ 238687 h 6095979"/>
              <a:gd name="connsiteX2" fmla="*/ 5668308 w 5948797"/>
              <a:gd name="connsiteY2" fmla="*/ 3639516 h 6095979"/>
              <a:gd name="connsiteX3" fmla="*/ 5937014 w 5948797"/>
              <a:gd name="connsiteY3" fmla="*/ 5865869 h 6095979"/>
              <a:gd name="connsiteX4" fmla="*/ 5948797 w 5948797"/>
              <a:gd name="connsiteY4" fmla="*/ 6095979 h 6095979"/>
              <a:gd name="connsiteX5" fmla="*/ 0 w 5948797"/>
              <a:gd name="connsiteY5" fmla="*/ 6095979 h 6095979"/>
              <a:gd name="connsiteX6" fmla="*/ 0 w 5948797"/>
              <a:gd name="connsiteY6" fmla="*/ 1621650 h 6095979"/>
              <a:gd name="connsiteX7" fmla="*/ 36302 w 5948797"/>
              <a:gd name="connsiteY7" fmla="*/ 1518814 h 6095979"/>
              <a:gd name="connsiteX8" fmla="*/ 287883 w 5948797"/>
              <a:gd name="connsiteY8" fmla="*/ 956872 h 6095979"/>
              <a:gd name="connsiteX9" fmla="*/ 1573824 w 5948797"/>
              <a:gd name="connsiteY9" fmla="*/ 765 h 60959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948797" h="6095979">
                <a:moveTo>
                  <a:pt x="1573824" y="765"/>
                </a:moveTo>
                <a:cubicBezTo>
                  <a:pt x="1940182" y="-10734"/>
                  <a:pt x="2329337" y="109280"/>
                  <a:pt x="2734655" y="238687"/>
                </a:cubicBezTo>
                <a:cubicBezTo>
                  <a:pt x="4118236" y="680647"/>
                  <a:pt x="5296689" y="1302752"/>
                  <a:pt x="5668308" y="3639516"/>
                </a:cubicBezTo>
                <a:cubicBezTo>
                  <a:pt x="5788290" y="4393559"/>
                  <a:pt x="5890538" y="5142244"/>
                  <a:pt x="5937014" y="5865869"/>
                </a:cubicBezTo>
                <a:lnTo>
                  <a:pt x="5948797" y="6095979"/>
                </a:lnTo>
                <a:lnTo>
                  <a:pt x="0" y="6095979"/>
                </a:lnTo>
                <a:lnTo>
                  <a:pt x="0" y="1621650"/>
                </a:lnTo>
                <a:lnTo>
                  <a:pt x="36302" y="1518814"/>
                </a:lnTo>
                <a:cubicBezTo>
                  <a:pt x="109797" y="1321982"/>
                  <a:pt x="192747" y="1133640"/>
                  <a:pt x="287883" y="956872"/>
                </a:cubicBezTo>
                <a:cubicBezTo>
                  <a:pt x="669445" y="247734"/>
                  <a:pt x="1102792" y="15549"/>
                  <a:pt x="1573824" y="765"/>
                </a:cubicBezTo>
                <a:close/>
              </a:path>
            </a:pathLst>
          </a:custGeom>
          <a:solidFill>
            <a:schemeClr val="accent3"/>
          </a:solidFill>
        </p:spPr>
        <p:txBody>
          <a:bodyPr wrap="square">
            <a:noAutofit/>
          </a:bodyPr>
          <a:lstStyle/>
          <a:p>
            <a:endParaRPr lang="en-US" dirty="0"/>
          </a:p>
        </p:txBody>
      </p:sp>
      <p:sp>
        <p:nvSpPr>
          <p:cNvPr id="2" name="Date Placeholder 1">
            <a:extLst>
              <a:ext uri="{FF2B5EF4-FFF2-40B4-BE49-F238E27FC236}">
                <a16:creationId xmlns:a16="http://schemas.microsoft.com/office/drawing/2014/main" id="{F00AE8D9-9B42-438E-ADA6-CCFE45788460}"/>
              </a:ext>
            </a:extLst>
          </p:cNvPr>
          <p:cNvSpPr>
            <a:spLocks noGrp="1"/>
          </p:cNvSpPr>
          <p:nvPr>
            <p:ph type="dt" sz="half" idx="10"/>
          </p:nvPr>
        </p:nvSpPr>
        <p:spPr/>
        <p:txBody>
          <a:bodyPr/>
          <a:lstStyle/>
          <a:p>
            <a:fld id="{457102B4-A747-43D0-B881-FA7F1A8627CE}" type="datetime1">
              <a:rPr lang="en-US" smtClean="0"/>
              <a:t>2/1/2021</a:t>
            </a:fld>
            <a:endParaRPr lang="en-US" dirty="0"/>
          </a:p>
        </p:txBody>
      </p:sp>
      <p:sp>
        <p:nvSpPr>
          <p:cNvPr id="7" name="Content Placeholder 7">
            <a:extLst>
              <a:ext uri="{FF2B5EF4-FFF2-40B4-BE49-F238E27FC236}">
                <a16:creationId xmlns:a16="http://schemas.microsoft.com/office/drawing/2014/main" id="{3BF507F0-BF7D-45F6-B6FD-A124B9BABA2A}"/>
              </a:ext>
            </a:extLst>
          </p:cNvPr>
          <p:cNvSpPr>
            <a:spLocks noGrp="1"/>
          </p:cNvSpPr>
          <p:nvPr>
            <p:ph idx="1"/>
          </p:nvPr>
        </p:nvSpPr>
        <p:spPr>
          <a:xfrm>
            <a:off x="6858001" y="3048000"/>
            <a:ext cx="4572000" cy="3048001"/>
          </a:xfrm>
        </p:spPr>
        <p:txBody>
          <a:bodyPr vert="horz" lIns="91440" tIns="45720" rIns="91440" bIns="45720" rtlCol="0">
            <a:normAutofit/>
          </a:bodyPr>
          <a:lstStyle/>
          <a:p>
            <a:pPr marL="0" indent="0">
              <a:buNone/>
            </a:pPr>
            <a:endParaRPr lang="en-US" sz="2400" dirty="0"/>
          </a:p>
        </p:txBody>
      </p:sp>
      <p:sp>
        <p:nvSpPr>
          <p:cNvPr id="3" name="Footer Placeholder 2">
            <a:extLst>
              <a:ext uri="{FF2B5EF4-FFF2-40B4-BE49-F238E27FC236}">
                <a16:creationId xmlns:a16="http://schemas.microsoft.com/office/drawing/2014/main" id="{C4F792B9-A8AF-4E13-8A25-741E89691EFA}"/>
              </a:ext>
            </a:extLst>
          </p:cNvPr>
          <p:cNvSpPr>
            <a:spLocks noGrp="1"/>
          </p:cNvSpPr>
          <p:nvPr>
            <p:ph type="ftr" sz="quarter" idx="11"/>
          </p:nvPr>
        </p:nvSpPr>
        <p:spPr/>
        <p:txBody>
          <a:bodyPr/>
          <a:lstStyle/>
          <a:p>
            <a:r>
              <a:rPr lang="en-US" dirty="0"/>
              <a:t>Sample Footer Text</a:t>
            </a:r>
          </a:p>
        </p:txBody>
      </p:sp>
      <p:sp>
        <p:nvSpPr>
          <p:cNvPr id="4" name="Slide Number Placeholder 3">
            <a:extLst>
              <a:ext uri="{FF2B5EF4-FFF2-40B4-BE49-F238E27FC236}">
                <a16:creationId xmlns:a16="http://schemas.microsoft.com/office/drawing/2014/main" id="{533A2CF6-DBC5-4491-B213-B3CD09D3130C}"/>
              </a:ext>
            </a:extLst>
          </p:cNvPr>
          <p:cNvSpPr>
            <a:spLocks noGrp="1"/>
          </p:cNvSpPr>
          <p:nvPr>
            <p:ph type="sldNum" sz="quarter" idx="12"/>
          </p:nvPr>
        </p:nvSpPr>
        <p:spPr/>
        <p:txBody>
          <a:bodyPr/>
          <a:lstStyle/>
          <a:p>
            <a:fld id="{07CE569E-9B7C-4CB9-AB80-C0841F922CFF}" type="slidenum">
              <a:rPr lang="en-US" smtClean="0"/>
              <a:t>‹#›</a:t>
            </a:fld>
            <a:endParaRPr lang="en-US" dirty="0"/>
          </a:p>
        </p:txBody>
      </p:sp>
      <p:sp>
        <p:nvSpPr>
          <p:cNvPr id="6" name="Freeform: Shape 5">
            <a:extLst>
              <a:ext uri="{FF2B5EF4-FFF2-40B4-BE49-F238E27FC236}">
                <a16:creationId xmlns:a16="http://schemas.microsoft.com/office/drawing/2014/main" id="{F7884FE9-B11F-40BA-879F-2988D7F3697C}"/>
              </a:ext>
              <a:ext uri="{C183D7F6-B498-43B3-948B-1728B52AA6E4}">
                <adec:decorative xmlns:adec="http://schemas.microsoft.com/office/drawing/2017/decorative" val="1"/>
              </a:ext>
            </a:extLst>
          </p:cNvPr>
          <p:cNvSpPr/>
          <p:nvPr userDrawn="1"/>
        </p:nvSpPr>
        <p:spPr>
          <a:xfrm rot="5400000" flipH="1">
            <a:off x="223838" y="538152"/>
            <a:ext cx="6095989" cy="6543686"/>
          </a:xfrm>
          <a:custGeom>
            <a:avLst/>
            <a:gdLst>
              <a:gd name="connsiteX0" fmla="*/ 0 w 4033589"/>
              <a:gd name="connsiteY0" fmla="*/ 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8" fmla="*/ 0 w 4033589"/>
              <a:gd name="connsiteY8" fmla="*/ 0 h 6858000"/>
              <a:gd name="connsiteX0" fmla="*/ 0 w 4033589"/>
              <a:gd name="connsiteY0" fmla="*/ 685800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0 w 2154655"/>
              <a:gd name="connsiteY0" fmla="*/ 0 h 6858000"/>
              <a:gd name="connsiteX1" fmla="*/ 3379 w 2154655"/>
              <a:gd name="connsiteY1" fmla="*/ 2021 h 6858000"/>
              <a:gd name="connsiteX2" fmla="*/ 1596437 w 2154655"/>
              <a:gd name="connsiteY2" fmla="*/ 1517967 h 6858000"/>
              <a:gd name="connsiteX3" fmla="*/ 2097043 w 2154655"/>
              <a:gd name="connsiteY3" fmla="*/ 4379386 h 6858000"/>
              <a:gd name="connsiteX4" fmla="*/ 1433930 w 2154655"/>
              <a:gd name="connsiteY4" fmla="*/ 6852362 h 6858000"/>
              <a:gd name="connsiteX5" fmla="*/ 1431659 w 2154655"/>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54655" h="6858000">
                <a:moveTo>
                  <a:pt x="0" y="0"/>
                </a:moveTo>
                <a:lnTo>
                  <a:pt x="3379" y="2021"/>
                </a:lnTo>
                <a:cubicBezTo>
                  <a:pt x="667061" y="423753"/>
                  <a:pt x="1239365" y="963389"/>
                  <a:pt x="1596437" y="1517967"/>
                </a:cubicBezTo>
                <a:cubicBezTo>
                  <a:pt x="2133142" y="2350886"/>
                  <a:pt x="2239839" y="3395752"/>
                  <a:pt x="2097043" y="4379386"/>
                </a:cubicBezTo>
                <a:cubicBezTo>
                  <a:pt x="2032295" y="4824358"/>
                  <a:pt x="1812506" y="5869368"/>
                  <a:pt x="1433930" y="6852362"/>
                </a:cubicBezTo>
                <a:lnTo>
                  <a:pt x="1431659" y="6858000"/>
                </a:ln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Avenir Next LT Pro Light"/>
            </a:endParaRPr>
          </a:p>
        </p:txBody>
      </p:sp>
    </p:spTree>
    <p:extLst>
      <p:ext uri="{BB962C8B-B14F-4D97-AF65-F5344CB8AC3E}">
        <p14:creationId xmlns:p14="http://schemas.microsoft.com/office/powerpoint/2010/main" val="3378602829"/>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8453A-F2B4-4EDB-B8FA-150267BC1A9A}"/>
              </a:ext>
            </a:extLst>
          </p:cNvPr>
          <p:cNvSpPr>
            <a:spLocks noGrp="1"/>
          </p:cNvSpPr>
          <p:nvPr>
            <p:ph type="title"/>
          </p:nvPr>
        </p:nvSpPr>
        <p:spPr>
          <a:xfrm>
            <a:off x="762000" y="1524000"/>
            <a:ext cx="10668000" cy="3038475"/>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4C46C51-ADF1-48FC-A4D9-38C369E78304}"/>
              </a:ext>
            </a:extLst>
          </p:cNvPr>
          <p:cNvSpPr>
            <a:spLocks noGrp="1"/>
          </p:cNvSpPr>
          <p:nvPr>
            <p:ph type="body" idx="1"/>
          </p:nvPr>
        </p:nvSpPr>
        <p:spPr>
          <a:xfrm>
            <a:off x="762000" y="4589463"/>
            <a:ext cx="10668000" cy="150653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EC43B56-4DC7-490B-AEFD-55ED1ECFF82E}"/>
              </a:ext>
            </a:extLst>
          </p:cNvPr>
          <p:cNvSpPr>
            <a:spLocks noGrp="1"/>
          </p:cNvSpPr>
          <p:nvPr>
            <p:ph type="dt" sz="half" idx="10"/>
          </p:nvPr>
        </p:nvSpPr>
        <p:spPr/>
        <p:txBody>
          <a:bodyPr/>
          <a:lstStyle/>
          <a:p>
            <a:fld id="{49807F96-E953-4ED2-BA4E-70CF46631FCE}" type="datetime1">
              <a:rPr lang="en-US" smtClean="0"/>
              <a:t>2/1/2021</a:t>
            </a:fld>
            <a:endParaRPr lang="en-US" dirty="0"/>
          </a:p>
        </p:txBody>
      </p:sp>
      <p:sp>
        <p:nvSpPr>
          <p:cNvPr id="5" name="Footer Placeholder 4">
            <a:extLst>
              <a:ext uri="{FF2B5EF4-FFF2-40B4-BE49-F238E27FC236}">
                <a16:creationId xmlns:a16="http://schemas.microsoft.com/office/drawing/2014/main" id="{454738F8-C4B2-41D8-B627-A6DDB24B2D57}"/>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C4F43D49-23F8-4C4B-9C30-EDC030EE6F7E}"/>
              </a:ext>
            </a:extLst>
          </p:cNvPr>
          <p:cNvSpPr>
            <a:spLocks noGrp="1"/>
          </p:cNvSpPr>
          <p:nvPr>
            <p:ph type="sldNum" sz="quarter" idx="12"/>
          </p:nvPr>
        </p:nvSpPr>
        <p:spPr/>
        <p:txBody>
          <a:bodyPr/>
          <a:lstStyle/>
          <a:p>
            <a:fld id="{07CE569E-9B7C-4CB9-AB80-C0841F922CFF}" type="slidenum">
              <a:rPr lang="en-US" smtClean="0"/>
              <a:t>‹#›</a:t>
            </a:fld>
            <a:endParaRPr lang="en-US" dirty="0"/>
          </a:p>
        </p:txBody>
      </p:sp>
    </p:spTree>
    <p:extLst>
      <p:ext uri="{BB962C8B-B14F-4D97-AF65-F5344CB8AC3E}">
        <p14:creationId xmlns:p14="http://schemas.microsoft.com/office/powerpoint/2010/main" val="4269522277"/>
      </p:ext>
    </p:extLst>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DD129-A8C2-419E-B641-6CC90F50732D}"/>
              </a:ext>
            </a:extLst>
          </p:cNvPr>
          <p:cNvSpPr>
            <a:spLocks noGrp="1"/>
          </p:cNvSpPr>
          <p:nvPr>
            <p:ph type="ctrTitle"/>
          </p:nvPr>
        </p:nvSpPr>
        <p:spPr>
          <a:xfrm>
            <a:off x="762000" y="1524000"/>
            <a:ext cx="10668000" cy="22860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1B33C04-8A23-4499-A6EF-1D190F0FB38E}"/>
              </a:ext>
            </a:extLst>
          </p:cNvPr>
          <p:cNvSpPr>
            <a:spLocks noGrp="1"/>
          </p:cNvSpPr>
          <p:nvPr>
            <p:ph type="subTitle" idx="1"/>
          </p:nvPr>
        </p:nvSpPr>
        <p:spPr>
          <a:xfrm>
            <a:off x="762000" y="4571999"/>
            <a:ext cx="10668000" cy="1524000"/>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EFA99FB-5674-4BC5-949F-8D45EC167511}"/>
              </a:ext>
            </a:extLst>
          </p:cNvPr>
          <p:cNvSpPr>
            <a:spLocks noGrp="1"/>
          </p:cNvSpPr>
          <p:nvPr>
            <p:ph type="dt" sz="half" idx="10"/>
          </p:nvPr>
        </p:nvSpPr>
        <p:spPr/>
        <p:txBody>
          <a:bodyPr/>
          <a:lstStyle/>
          <a:p>
            <a:fld id="{A4B55244-C875-4A14-9FD6-F1114E5ADA2C}" type="datetime1">
              <a:rPr lang="en-US" smtClean="0"/>
              <a:t>2/1/2021</a:t>
            </a:fld>
            <a:endParaRPr lang="en-US" dirty="0"/>
          </a:p>
        </p:txBody>
      </p:sp>
      <p:sp>
        <p:nvSpPr>
          <p:cNvPr id="5" name="Footer Placeholder 4">
            <a:extLst>
              <a:ext uri="{FF2B5EF4-FFF2-40B4-BE49-F238E27FC236}">
                <a16:creationId xmlns:a16="http://schemas.microsoft.com/office/drawing/2014/main" id="{0763CF93-DD67-4FE2-8083-864693FE8E7B}"/>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2F05E934-32B6-44B1-9622-67F30BDA3F3A}"/>
              </a:ext>
            </a:extLst>
          </p:cNvPr>
          <p:cNvSpPr>
            <a:spLocks noGrp="1"/>
          </p:cNvSpPr>
          <p:nvPr>
            <p:ph type="sldNum" sz="quarter" idx="12"/>
          </p:nvPr>
        </p:nvSpPr>
        <p:spPr/>
        <p:txBody>
          <a:bodyPr/>
          <a:lstStyle/>
          <a:p>
            <a:fld id="{07CE569E-9B7C-4CB9-AB80-C0841F922CFF}" type="slidenum">
              <a:rPr lang="en-US" smtClean="0"/>
              <a:t>‹#›</a:t>
            </a:fld>
            <a:endParaRPr lang="en-US" dirty="0"/>
          </a:p>
        </p:txBody>
      </p:sp>
    </p:spTree>
    <p:extLst>
      <p:ext uri="{BB962C8B-B14F-4D97-AF65-F5344CB8AC3E}">
        <p14:creationId xmlns:p14="http://schemas.microsoft.com/office/powerpoint/2010/main" val="2226638420"/>
      </p:ext>
    </p:extLst>
  </p:cSld>
  <p:clrMapOvr>
    <a:masterClrMapping/>
  </p:clrMapOvr>
</p:sldLayout>
</file>

<file path=ppt/slideLayouts/slideLayout141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5556D-6916-42E6-8820-8A0D328A502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62747A5-C962-477F-89AA-A32385D57996}"/>
              </a:ext>
            </a:extLst>
          </p:cNvPr>
          <p:cNvSpPr>
            <a:spLocks noGrp="1"/>
          </p:cNvSpPr>
          <p:nvPr>
            <p:ph sz="half" idx="1"/>
          </p:nvPr>
        </p:nvSpPr>
        <p:spPr>
          <a:xfrm>
            <a:off x="762000" y="2285999"/>
            <a:ext cx="5151119" cy="38100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CD08312-30FC-44D8-B2A9-B5CAAD9F066F}"/>
              </a:ext>
            </a:extLst>
          </p:cNvPr>
          <p:cNvSpPr>
            <a:spLocks noGrp="1"/>
          </p:cNvSpPr>
          <p:nvPr>
            <p:ph sz="half" idx="2"/>
          </p:nvPr>
        </p:nvSpPr>
        <p:spPr>
          <a:xfrm>
            <a:off x="6278879" y="2285999"/>
            <a:ext cx="5151121" cy="38100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BED84EB-AF90-4F19-A376-0FE5E50F9EA5}"/>
              </a:ext>
            </a:extLst>
          </p:cNvPr>
          <p:cNvSpPr>
            <a:spLocks noGrp="1"/>
          </p:cNvSpPr>
          <p:nvPr>
            <p:ph type="dt" sz="half" idx="10"/>
          </p:nvPr>
        </p:nvSpPr>
        <p:spPr/>
        <p:txBody>
          <a:bodyPr/>
          <a:lstStyle/>
          <a:p>
            <a:fld id="{D07AB62B-38E0-45C3-9A91-BA818C44BDB8}" type="datetime1">
              <a:rPr lang="en-US" smtClean="0"/>
              <a:t>2/1/2021</a:t>
            </a:fld>
            <a:endParaRPr lang="en-US" dirty="0"/>
          </a:p>
        </p:txBody>
      </p:sp>
      <p:sp>
        <p:nvSpPr>
          <p:cNvPr id="6" name="Footer Placeholder 5">
            <a:extLst>
              <a:ext uri="{FF2B5EF4-FFF2-40B4-BE49-F238E27FC236}">
                <a16:creationId xmlns:a16="http://schemas.microsoft.com/office/drawing/2014/main" id="{7B838ED0-2789-41E4-A36E-83F92CA2E84B}"/>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37221A83-6D60-45F0-9173-5F6D2438BC36}"/>
              </a:ext>
            </a:extLst>
          </p:cNvPr>
          <p:cNvSpPr>
            <a:spLocks noGrp="1"/>
          </p:cNvSpPr>
          <p:nvPr>
            <p:ph type="sldNum" sz="quarter" idx="12"/>
          </p:nvPr>
        </p:nvSpPr>
        <p:spPr/>
        <p:txBody>
          <a:bodyPr/>
          <a:lstStyle/>
          <a:p>
            <a:fld id="{07CE569E-9B7C-4CB9-AB80-C0841F922CFF}" type="slidenum">
              <a:rPr lang="en-US" smtClean="0"/>
              <a:t>‹#›</a:t>
            </a:fld>
            <a:endParaRPr lang="en-US" dirty="0"/>
          </a:p>
        </p:txBody>
      </p:sp>
    </p:spTree>
    <p:extLst>
      <p:ext uri="{BB962C8B-B14F-4D97-AF65-F5344CB8AC3E}">
        <p14:creationId xmlns:p14="http://schemas.microsoft.com/office/powerpoint/2010/main" val="3970162654"/>
      </p:ext>
    </p:extLst>
  </p:cSld>
  <p:clrMapOvr>
    <a:masterClrMapping/>
  </p:clrMapOvr>
</p:sldLayout>
</file>

<file path=ppt/slideLayouts/slideLayout15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F2662-CBD1-4498-9B6E-2961F5EF1BF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FF739AE-8101-4C18-8CF3-911BDF3978A8}"/>
              </a:ext>
            </a:extLst>
          </p:cNvPr>
          <p:cNvSpPr>
            <a:spLocks noGrp="1"/>
          </p:cNvSpPr>
          <p:nvPr>
            <p:ph type="dt" sz="half" idx="10"/>
          </p:nvPr>
        </p:nvSpPr>
        <p:spPr/>
        <p:txBody>
          <a:bodyPr/>
          <a:lstStyle/>
          <a:p>
            <a:fld id="{933B03A5-E322-4200-BC83-CF0B786121B4}" type="datetime1">
              <a:rPr lang="en-US" smtClean="0"/>
              <a:t>2/1/2021</a:t>
            </a:fld>
            <a:endParaRPr lang="en-US" dirty="0"/>
          </a:p>
        </p:txBody>
      </p:sp>
      <p:sp>
        <p:nvSpPr>
          <p:cNvPr id="4" name="Footer Placeholder 3">
            <a:extLst>
              <a:ext uri="{FF2B5EF4-FFF2-40B4-BE49-F238E27FC236}">
                <a16:creationId xmlns:a16="http://schemas.microsoft.com/office/drawing/2014/main" id="{66EB1C88-D181-449C-9BE1-E85068C1883C}"/>
              </a:ext>
            </a:extLst>
          </p:cNvPr>
          <p:cNvSpPr>
            <a:spLocks noGrp="1"/>
          </p:cNvSpPr>
          <p:nvPr>
            <p:ph type="ftr" sz="quarter" idx="11"/>
          </p:nvPr>
        </p:nvSpPr>
        <p:spPr/>
        <p:txBody>
          <a:bodyPr/>
          <a:lstStyle/>
          <a:p>
            <a:r>
              <a:rPr lang="en-US" dirty="0"/>
              <a:t>Sample Footer Text</a:t>
            </a:r>
          </a:p>
        </p:txBody>
      </p:sp>
      <p:sp>
        <p:nvSpPr>
          <p:cNvPr id="5" name="Slide Number Placeholder 4">
            <a:extLst>
              <a:ext uri="{FF2B5EF4-FFF2-40B4-BE49-F238E27FC236}">
                <a16:creationId xmlns:a16="http://schemas.microsoft.com/office/drawing/2014/main" id="{EB38A2C9-E93B-4F0A-A021-9E3AEBC3FA88}"/>
              </a:ext>
            </a:extLst>
          </p:cNvPr>
          <p:cNvSpPr>
            <a:spLocks noGrp="1"/>
          </p:cNvSpPr>
          <p:nvPr>
            <p:ph type="sldNum" sz="quarter" idx="12"/>
          </p:nvPr>
        </p:nvSpPr>
        <p:spPr/>
        <p:txBody>
          <a:bodyPr/>
          <a:lstStyle/>
          <a:p>
            <a:fld id="{07CE569E-9B7C-4CB9-AB80-C0841F922CFF}" type="slidenum">
              <a:rPr lang="en-US" smtClean="0"/>
              <a:t>‹#›</a:t>
            </a:fld>
            <a:endParaRPr lang="en-US" dirty="0"/>
          </a:p>
        </p:txBody>
      </p:sp>
    </p:spTree>
    <p:extLst>
      <p:ext uri="{BB962C8B-B14F-4D97-AF65-F5344CB8AC3E}">
        <p14:creationId xmlns:p14="http://schemas.microsoft.com/office/powerpoint/2010/main" val="3945669120"/>
      </p:ext>
    </p:extLst>
  </p:cSld>
  <p:clrMapOvr>
    <a:masterClrMapping/>
  </p:clrMapOvr>
</p:sldLayout>
</file>

<file path=ppt/slideLayouts/slideLayout169.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9FF739AE-8101-4C18-8CF3-911BDF3978A8}"/>
              </a:ext>
            </a:extLst>
          </p:cNvPr>
          <p:cNvSpPr>
            <a:spLocks noGrp="1"/>
          </p:cNvSpPr>
          <p:nvPr>
            <p:ph type="dt" sz="half" idx="10"/>
          </p:nvPr>
        </p:nvSpPr>
        <p:spPr/>
        <p:txBody>
          <a:bodyPr/>
          <a:lstStyle/>
          <a:p>
            <a:fld id="{1D56F90E-42E3-4227-9D11-07ECC06C9F3E}" type="datetime1">
              <a:rPr lang="en-US" smtClean="0"/>
              <a:t>2/1/2021</a:t>
            </a:fld>
            <a:endParaRPr lang="en-US" dirty="0"/>
          </a:p>
        </p:txBody>
      </p:sp>
      <p:sp>
        <p:nvSpPr>
          <p:cNvPr id="4" name="Footer Placeholder 3">
            <a:extLst>
              <a:ext uri="{FF2B5EF4-FFF2-40B4-BE49-F238E27FC236}">
                <a16:creationId xmlns:a16="http://schemas.microsoft.com/office/drawing/2014/main" id="{66EB1C88-D181-449C-9BE1-E85068C1883C}"/>
              </a:ext>
            </a:extLst>
          </p:cNvPr>
          <p:cNvSpPr>
            <a:spLocks noGrp="1"/>
          </p:cNvSpPr>
          <p:nvPr>
            <p:ph type="ftr" sz="quarter" idx="11"/>
          </p:nvPr>
        </p:nvSpPr>
        <p:spPr/>
        <p:txBody>
          <a:bodyPr/>
          <a:lstStyle/>
          <a:p>
            <a:r>
              <a:rPr lang="en-US" dirty="0"/>
              <a:t>Sample Footer Text</a:t>
            </a:r>
          </a:p>
        </p:txBody>
      </p:sp>
      <p:sp>
        <p:nvSpPr>
          <p:cNvPr id="5" name="Slide Number Placeholder 4">
            <a:extLst>
              <a:ext uri="{FF2B5EF4-FFF2-40B4-BE49-F238E27FC236}">
                <a16:creationId xmlns:a16="http://schemas.microsoft.com/office/drawing/2014/main" id="{EB38A2C9-E93B-4F0A-A021-9E3AEBC3FA88}"/>
              </a:ext>
            </a:extLst>
          </p:cNvPr>
          <p:cNvSpPr>
            <a:spLocks noGrp="1"/>
          </p:cNvSpPr>
          <p:nvPr>
            <p:ph type="sldNum" sz="quarter" idx="12"/>
          </p:nvPr>
        </p:nvSpPr>
        <p:spPr/>
        <p:txBody>
          <a:bodyPr/>
          <a:lstStyle/>
          <a:p>
            <a:fld id="{07CE569E-9B7C-4CB9-AB80-C0841F922CFF}" type="slidenum">
              <a:rPr lang="en-US" smtClean="0"/>
              <a:t>‹#›</a:t>
            </a:fld>
            <a:endParaRPr lang="en-US" dirty="0"/>
          </a:p>
        </p:txBody>
      </p:sp>
    </p:spTree>
    <p:extLst>
      <p:ext uri="{BB962C8B-B14F-4D97-AF65-F5344CB8AC3E}">
        <p14:creationId xmlns:p14="http://schemas.microsoft.com/office/powerpoint/2010/main" val="845120421"/>
      </p:ext>
    </p:extLst>
  </p:cSld>
  <p:clrMapOvr>
    <a:masterClrMapping/>
  </p:clrMapOvr>
</p:sldLayout>
</file>

<file path=ppt/slideLayouts/slideLayout17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27076-58C8-494C-B6B1-DC86F62DDC24}"/>
              </a:ext>
            </a:extLst>
          </p:cNvPr>
          <p:cNvSpPr>
            <a:spLocks noGrp="1"/>
          </p:cNvSpPr>
          <p:nvPr>
            <p:ph type="title"/>
          </p:nvPr>
        </p:nvSpPr>
        <p:spPr>
          <a:xfrm>
            <a:off x="762000" y="761998"/>
            <a:ext cx="3810000" cy="1524002"/>
          </a:xfrm>
        </p:spPr>
        <p:txBody>
          <a:bodyPr anchor="t" anchorCtr="0"/>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9F29E36-0340-452F-8D0A-1BC3F3A388CF}"/>
              </a:ext>
            </a:extLst>
          </p:cNvPr>
          <p:cNvSpPr>
            <a:spLocks noGrp="1"/>
          </p:cNvSpPr>
          <p:nvPr>
            <p:ph idx="1"/>
          </p:nvPr>
        </p:nvSpPr>
        <p:spPr>
          <a:xfrm>
            <a:off x="5334000" y="762001"/>
            <a:ext cx="6096000" cy="5334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A051C2E-E587-45E8-BDB1-DFF2F2791BF6}"/>
              </a:ext>
            </a:extLst>
          </p:cNvPr>
          <p:cNvSpPr>
            <a:spLocks noGrp="1"/>
          </p:cNvSpPr>
          <p:nvPr>
            <p:ph type="body" sz="half" idx="2"/>
          </p:nvPr>
        </p:nvSpPr>
        <p:spPr>
          <a:xfrm>
            <a:off x="762000" y="2286000"/>
            <a:ext cx="3810000" cy="381000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821D993-DEDD-470E-B48B-CB053A55A119}"/>
              </a:ext>
            </a:extLst>
          </p:cNvPr>
          <p:cNvSpPr>
            <a:spLocks noGrp="1"/>
          </p:cNvSpPr>
          <p:nvPr>
            <p:ph type="dt" sz="half" idx="10"/>
          </p:nvPr>
        </p:nvSpPr>
        <p:spPr/>
        <p:txBody>
          <a:bodyPr/>
          <a:lstStyle/>
          <a:p>
            <a:fld id="{C94DB327-0455-444C-9F3E-018D2AFFB661}" type="datetime1">
              <a:rPr lang="en-US" smtClean="0"/>
              <a:t>2/1/2021</a:t>
            </a:fld>
            <a:endParaRPr lang="en-US" dirty="0"/>
          </a:p>
        </p:txBody>
      </p:sp>
      <p:sp>
        <p:nvSpPr>
          <p:cNvPr id="6" name="Footer Placeholder 5">
            <a:extLst>
              <a:ext uri="{FF2B5EF4-FFF2-40B4-BE49-F238E27FC236}">
                <a16:creationId xmlns:a16="http://schemas.microsoft.com/office/drawing/2014/main" id="{67926C64-7401-4CA4-859F-74472AF869C6}"/>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F0108F41-F1F6-431C-9B45-8A447F188CB8}"/>
              </a:ext>
            </a:extLst>
          </p:cNvPr>
          <p:cNvSpPr>
            <a:spLocks noGrp="1"/>
          </p:cNvSpPr>
          <p:nvPr>
            <p:ph type="sldNum" sz="quarter" idx="12"/>
          </p:nvPr>
        </p:nvSpPr>
        <p:spPr/>
        <p:txBody>
          <a:bodyPr/>
          <a:lstStyle/>
          <a:p>
            <a:fld id="{07CE569E-9B7C-4CB9-AB80-C0841F922CFF}" type="slidenum">
              <a:rPr lang="en-US" smtClean="0"/>
              <a:t>‹#›</a:t>
            </a:fld>
            <a:endParaRPr lang="en-US" dirty="0"/>
          </a:p>
        </p:txBody>
      </p:sp>
    </p:spTree>
    <p:extLst>
      <p:ext uri="{BB962C8B-B14F-4D97-AF65-F5344CB8AC3E}">
        <p14:creationId xmlns:p14="http://schemas.microsoft.com/office/powerpoint/2010/main" val="270364541"/>
      </p:ext>
    </p:extLst>
  </p:cSld>
  <p:clrMapOvr>
    <a:masterClrMapping/>
  </p:clrMapOvr>
</p:sldLayout>
</file>

<file path=ppt/slideLayouts/slideLayout18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104FB-422C-4023-9381-EB12F1582D44}"/>
              </a:ext>
            </a:extLst>
          </p:cNvPr>
          <p:cNvSpPr>
            <a:spLocks noGrp="1"/>
          </p:cNvSpPr>
          <p:nvPr>
            <p:ph type="title"/>
          </p:nvPr>
        </p:nvSpPr>
        <p:spPr>
          <a:xfrm>
            <a:off x="762001" y="762000"/>
            <a:ext cx="3809999" cy="1524000"/>
          </a:xfrm>
        </p:spPr>
        <p:txBody>
          <a:bodyPr anchor="t" anchorCtr="0"/>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4DBA3AA-DE44-4B1F-91D1-09F67B89B941}"/>
              </a:ext>
            </a:extLst>
          </p:cNvPr>
          <p:cNvSpPr>
            <a:spLocks noGrp="1"/>
          </p:cNvSpPr>
          <p:nvPr>
            <p:ph type="pic" idx="1"/>
          </p:nvPr>
        </p:nvSpPr>
        <p:spPr>
          <a:xfrm>
            <a:off x="5334000" y="762001"/>
            <a:ext cx="6021388" cy="5334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4A27B131-5117-4106-80DB-2AB208C4C953}"/>
              </a:ext>
            </a:extLst>
          </p:cNvPr>
          <p:cNvSpPr>
            <a:spLocks noGrp="1"/>
          </p:cNvSpPr>
          <p:nvPr>
            <p:ph type="body" sz="half" idx="2"/>
          </p:nvPr>
        </p:nvSpPr>
        <p:spPr>
          <a:xfrm>
            <a:off x="762001" y="2286000"/>
            <a:ext cx="3809999" cy="38100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C13918A-7F23-4C72-8E80-591324A3046C}"/>
              </a:ext>
            </a:extLst>
          </p:cNvPr>
          <p:cNvSpPr>
            <a:spLocks noGrp="1"/>
          </p:cNvSpPr>
          <p:nvPr>
            <p:ph type="dt" sz="half" idx="10"/>
          </p:nvPr>
        </p:nvSpPr>
        <p:spPr/>
        <p:txBody>
          <a:bodyPr/>
          <a:lstStyle/>
          <a:p>
            <a:fld id="{33885EAE-6F5C-46CF-96D4-9165887D8080}" type="datetime1">
              <a:rPr lang="en-US" smtClean="0"/>
              <a:t>2/1/2021</a:t>
            </a:fld>
            <a:endParaRPr lang="en-US" dirty="0"/>
          </a:p>
        </p:txBody>
      </p:sp>
      <p:sp>
        <p:nvSpPr>
          <p:cNvPr id="6" name="Footer Placeholder 5">
            <a:extLst>
              <a:ext uri="{FF2B5EF4-FFF2-40B4-BE49-F238E27FC236}">
                <a16:creationId xmlns:a16="http://schemas.microsoft.com/office/drawing/2014/main" id="{181071C8-76FE-4B83-8317-BD53C7C844C2}"/>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3623681A-6F29-48FC-9409-319ED3E96635}"/>
              </a:ext>
            </a:extLst>
          </p:cNvPr>
          <p:cNvSpPr>
            <a:spLocks noGrp="1"/>
          </p:cNvSpPr>
          <p:nvPr>
            <p:ph type="sldNum" sz="quarter" idx="12"/>
          </p:nvPr>
        </p:nvSpPr>
        <p:spPr/>
        <p:txBody>
          <a:bodyPr/>
          <a:lstStyle/>
          <a:p>
            <a:fld id="{07CE569E-9B7C-4CB9-AB80-C0841F922CFF}" type="slidenum">
              <a:rPr lang="en-US" smtClean="0"/>
              <a:t>‹#›</a:t>
            </a:fld>
            <a:endParaRPr lang="en-US" dirty="0"/>
          </a:p>
        </p:txBody>
      </p:sp>
    </p:spTree>
    <p:extLst>
      <p:ext uri="{BB962C8B-B14F-4D97-AF65-F5344CB8AC3E}">
        <p14:creationId xmlns:p14="http://schemas.microsoft.com/office/powerpoint/2010/main" val="1272231129"/>
      </p:ext>
    </p:extLst>
  </p:cSld>
  <p:clrMapOvr>
    <a:masterClrMapping/>
  </p:clrMapOvr>
</p:sldLayout>
</file>

<file path=ppt/slideLayouts/slideLayout19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A5B09-FC60-445F-8A12-79869BEC60B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0A219F7-87F2-409F-BB0B-8FE9270C982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AC2BB8-59E0-4EB2-B3BE-59D8641EE133}"/>
              </a:ext>
            </a:extLst>
          </p:cNvPr>
          <p:cNvSpPr>
            <a:spLocks noGrp="1"/>
          </p:cNvSpPr>
          <p:nvPr>
            <p:ph type="dt" sz="half" idx="10"/>
          </p:nvPr>
        </p:nvSpPr>
        <p:spPr/>
        <p:txBody>
          <a:bodyPr/>
          <a:lstStyle/>
          <a:p>
            <a:fld id="{FE8A439A-934D-437B-A700-DA9153158589}" type="datetime1">
              <a:rPr lang="en-US" smtClean="0"/>
              <a:t>2/1/2021</a:t>
            </a:fld>
            <a:endParaRPr lang="en-US" dirty="0"/>
          </a:p>
        </p:txBody>
      </p:sp>
      <p:sp>
        <p:nvSpPr>
          <p:cNvPr id="5" name="Footer Placeholder 4">
            <a:extLst>
              <a:ext uri="{FF2B5EF4-FFF2-40B4-BE49-F238E27FC236}">
                <a16:creationId xmlns:a16="http://schemas.microsoft.com/office/drawing/2014/main" id="{2D56984E-C0DE-461B-8011-8FC31B0EE948}"/>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57FE7C03-68D3-445E-A5A2-8A935CFC977E}"/>
              </a:ext>
            </a:extLst>
          </p:cNvPr>
          <p:cNvSpPr>
            <a:spLocks noGrp="1"/>
          </p:cNvSpPr>
          <p:nvPr>
            <p:ph type="sldNum" sz="quarter" idx="12"/>
          </p:nvPr>
        </p:nvSpPr>
        <p:spPr/>
        <p:txBody>
          <a:bodyPr/>
          <a:lstStyle/>
          <a:p>
            <a:fld id="{07CE569E-9B7C-4CB9-AB80-C0841F922CFF}" type="slidenum">
              <a:rPr lang="en-US" smtClean="0"/>
              <a:t>‹#›</a:t>
            </a:fld>
            <a:endParaRPr lang="en-US" dirty="0"/>
          </a:p>
        </p:txBody>
      </p:sp>
    </p:spTree>
    <p:extLst>
      <p:ext uri="{BB962C8B-B14F-4D97-AF65-F5344CB8AC3E}">
        <p14:creationId xmlns:p14="http://schemas.microsoft.com/office/powerpoint/2010/main" val="370059313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p:nvSpPr>
          <p:cNvPr id="9" name="Title 6">
            <a:extLst>
              <a:ext uri="{FF2B5EF4-FFF2-40B4-BE49-F238E27FC236}">
                <a16:creationId xmlns:a16="http://schemas.microsoft.com/office/drawing/2014/main" id="{F0D6B661-3F4C-45AE-81E6-235397707D16}"/>
              </a:ext>
            </a:extLst>
          </p:cNvPr>
          <p:cNvSpPr>
            <a:spLocks noGrp="1"/>
          </p:cNvSpPr>
          <p:nvPr>
            <p:ph type="title"/>
          </p:nvPr>
        </p:nvSpPr>
        <p:spPr>
          <a:xfrm>
            <a:off x="6096000" y="762000"/>
            <a:ext cx="5334000" cy="1524000"/>
          </a:xfrm>
        </p:spPr>
        <p:txBody>
          <a:bodyPr>
            <a:normAutofit/>
          </a:bodyPr>
          <a:lstStyle/>
          <a:p>
            <a:endParaRPr lang="en-US" sz="3200" dirty="0"/>
          </a:p>
        </p:txBody>
      </p:sp>
      <p:sp>
        <p:nvSpPr>
          <p:cNvPr id="7" name="Freeform: Shape 6">
            <a:extLst>
              <a:ext uri="{FF2B5EF4-FFF2-40B4-BE49-F238E27FC236}">
                <a16:creationId xmlns:a16="http://schemas.microsoft.com/office/drawing/2014/main" id="{951C64C5-C308-4D56-A976-F6EE631E89DC}"/>
              </a:ext>
              <a:ext uri="{C183D7F6-B498-43B3-948B-1728B52AA6E4}">
                <adec:decorative xmlns:adec="http://schemas.microsoft.com/office/drawing/2017/decorative" val="1"/>
              </a:ext>
            </a:extLst>
          </p:cNvPr>
          <p:cNvSpPr/>
          <p:nvPr userDrawn="1"/>
        </p:nvSpPr>
        <p:spPr>
          <a:xfrm>
            <a:off x="-1" y="0"/>
            <a:ext cx="5704117" cy="6096000"/>
          </a:xfrm>
          <a:custGeom>
            <a:avLst/>
            <a:gdLst>
              <a:gd name="connsiteX0" fmla="*/ 0 w 5704117"/>
              <a:gd name="connsiteY0" fmla="*/ 0 h 6096000"/>
              <a:gd name="connsiteX1" fmla="*/ 4562795 w 5704117"/>
              <a:gd name="connsiteY1" fmla="*/ 0 h 6096000"/>
              <a:gd name="connsiteX2" fmla="*/ 4721192 w 5704117"/>
              <a:gd name="connsiteY2" fmla="*/ 133595 h 6096000"/>
              <a:gd name="connsiteX3" fmla="*/ 5467522 w 5704117"/>
              <a:gd name="connsiteY3" fmla="*/ 1054328 h 6096000"/>
              <a:gd name="connsiteX4" fmla="*/ 5538873 w 5704117"/>
              <a:gd name="connsiteY4" fmla="*/ 2897564 h 6096000"/>
              <a:gd name="connsiteX5" fmla="*/ 4442050 w 5704117"/>
              <a:gd name="connsiteY5" fmla="*/ 4732407 h 6096000"/>
              <a:gd name="connsiteX6" fmla="*/ 93046 w 5704117"/>
              <a:gd name="connsiteY6" fmla="*/ 6082857 h 6096000"/>
              <a:gd name="connsiteX7" fmla="*/ 0 w 5704117"/>
              <a:gd name="connsiteY7" fmla="*/ 6078450 h 6096000"/>
              <a:gd name="connsiteX0" fmla="*/ 4562795 w 5704117"/>
              <a:gd name="connsiteY0" fmla="*/ 0 h 6096000"/>
              <a:gd name="connsiteX1" fmla="*/ 4721192 w 5704117"/>
              <a:gd name="connsiteY1" fmla="*/ 133595 h 6096000"/>
              <a:gd name="connsiteX2" fmla="*/ 5467522 w 5704117"/>
              <a:gd name="connsiteY2" fmla="*/ 1054328 h 6096000"/>
              <a:gd name="connsiteX3" fmla="*/ 5538873 w 5704117"/>
              <a:gd name="connsiteY3" fmla="*/ 2897564 h 6096000"/>
              <a:gd name="connsiteX4" fmla="*/ 4442050 w 5704117"/>
              <a:gd name="connsiteY4" fmla="*/ 4732407 h 6096000"/>
              <a:gd name="connsiteX5" fmla="*/ 93046 w 5704117"/>
              <a:gd name="connsiteY5" fmla="*/ 6082857 h 6096000"/>
              <a:gd name="connsiteX6" fmla="*/ 0 w 5704117"/>
              <a:gd name="connsiteY6" fmla="*/ 6078450 h 6096000"/>
              <a:gd name="connsiteX7" fmla="*/ 91440 w 5704117"/>
              <a:gd name="connsiteY7" fmla="*/ 91440 h 6096000"/>
              <a:gd name="connsiteX0" fmla="*/ 4562795 w 5704117"/>
              <a:gd name="connsiteY0" fmla="*/ 0 h 6096000"/>
              <a:gd name="connsiteX1" fmla="*/ 4721192 w 5704117"/>
              <a:gd name="connsiteY1" fmla="*/ 133595 h 6096000"/>
              <a:gd name="connsiteX2" fmla="*/ 5467522 w 5704117"/>
              <a:gd name="connsiteY2" fmla="*/ 1054328 h 6096000"/>
              <a:gd name="connsiteX3" fmla="*/ 5538873 w 5704117"/>
              <a:gd name="connsiteY3" fmla="*/ 2897564 h 6096000"/>
              <a:gd name="connsiteX4" fmla="*/ 4442050 w 5704117"/>
              <a:gd name="connsiteY4" fmla="*/ 4732407 h 6096000"/>
              <a:gd name="connsiteX5" fmla="*/ 93046 w 5704117"/>
              <a:gd name="connsiteY5" fmla="*/ 6082857 h 6096000"/>
              <a:gd name="connsiteX6" fmla="*/ 0 w 5704117"/>
              <a:gd name="connsiteY6" fmla="*/ 6078450 h 609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04117" h="6096000">
                <a:moveTo>
                  <a:pt x="4562795" y="0"/>
                </a:moveTo>
                <a:lnTo>
                  <a:pt x="4721192" y="133595"/>
                </a:lnTo>
                <a:cubicBezTo>
                  <a:pt x="5067135" y="440105"/>
                  <a:pt x="5309779" y="747048"/>
                  <a:pt x="5467522" y="1054328"/>
                </a:cubicBezTo>
                <a:cubicBezTo>
                  <a:pt x="5782917" y="1668625"/>
                  <a:pt x="5758242" y="2283795"/>
                  <a:pt x="5538873" y="2897564"/>
                </a:cubicBezTo>
                <a:cubicBezTo>
                  <a:pt x="5319500" y="3511334"/>
                  <a:pt x="4905433" y="4123706"/>
                  <a:pt x="4442050" y="4732407"/>
                </a:cubicBezTo>
                <a:cubicBezTo>
                  <a:pt x="3499930" y="5970384"/>
                  <a:pt x="1925433" y="6153690"/>
                  <a:pt x="93046" y="6082857"/>
                </a:cubicBezTo>
                <a:lnTo>
                  <a:pt x="0" y="6078450"/>
                </a:ln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prstClr val="white"/>
              </a:solidFill>
              <a:latin typeface="Avenir Next LT Pro Light"/>
            </a:endParaRPr>
          </a:p>
        </p:txBody>
      </p:sp>
      <p:sp>
        <p:nvSpPr>
          <p:cNvPr id="13" name="Picture Placeholder 12">
            <a:extLst>
              <a:ext uri="{FF2B5EF4-FFF2-40B4-BE49-F238E27FC236}">
                <a16:creationId xmlns:a16="http://schemas.microsoft.com/office/drawing/2014/main" id="{F35F8A29-F146-4D3D-8DD9-41322C9FEF31}"/>
              </a:ext>
            </a:extLst>
          </p:cNvPr>
          <p:cNvSpPr>
            <a:spLocks noGrp="1"/>
          </p:cNvSpPr>
          <p:nvPr>
            <p:ph type="pic" sz="quarter" idx="13"/>
          </p:nvPr>
        </p:nvSpPr>
        <p:spPr>
          <a:xfrm>
            <a:off x="2" y="0"/>
            <a:ext cx="5578823" cy="6028256"/>
          </a:xfrm>
          <a:custGeom>
            <a:avLst/>
            <a:gdLst>
              <a:gd name="connsiteX0" fmla="*/ 0 w 5578823"/>
              <a:gd name="connsiteY0" fmla="*/ 0 h 6028256"/>
              <a:gd name="connsiteX1" fmla="*/ 3897606 w 5578823"/>
              <a:gd name="connsiteY1" fmla="*/ 0 h 6028256"/>
              <a:gd name="connsiteX2" fmla="*/ 4274232 w 5578823"/>
              <a:gd name="connsiteY2" fmla="*/ 360545 h 6028256"/>
              <a:gd name="connsiteX3" fmla="*/ 4673934 w 5578823"/>
              <a:gd name="connsiteY3" fmla="*/ 738354 h 6028256"/>
              <a:gd name="connsiteX4" fmla="*/ 5421862 w 5578823"/>
              <a:gd name="connsiteY4" fmla="*/ 1773839 h 6028256"/>
              <a:gd name="connsiteX5" fmla="*/ 5469198 w 5578823"/>
              <a:gd name="connsiteY5" fmla="*/ 3329255 h 6028256"/>
              <a:gd name="connsiteX6" fmla="*/ 4741546 w 5578823"/>
              <a:gd name="connsiteY6" fmla="*/ 4877588 h 6028256"/>
              <a:gd name="connsiteX7" fmla="*/ 1325600 w 5578823"/>
              <a:gd name="connsiteY7" fmla="*/ 5980388 h 6028256"/>
              <a:gd name="connsiteX8" fmla="*/ 137593 w 5578823"/>
              <a:gd name="connsiteY8" fmla="*/ 5804042 h 6028256"/>
              <a:gd name="connsiteX9" fmla="*/ 0 w 5578823"/>
              <a:gd name="connsiteY9" fmla="*/ 5760161 h 60282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578823" h="6028256">
                <a:moveTo>
                  <a:pt x="0" y="0"/>
                </a:moveTo>
                <a:lnTo>
                  <a:pt x="3897606" y="0"/>
                </a:lnTo>
                <a:lnTo>
                  <a:pt x="4274232" y="360545"/>
                </a:lnTo>
                <a:cubicBezTo>
                  <a:pt x="4408856" y="488910"/>
                  <a:pt x="4542134" y="615181"/>
                  <a:pt x="4673934" y="738354"/>
                </a:cubicBezTo>
                <a:cubicBezTo>
                  <a:pt x="5042663" y="1082881"/>
                  <a:pt x="5282330" y="1428108"/>
                  <a:pt x="5421862" y="1773839"/>
                </a:cubicBezTo>
                <a:cubicBezTo>
                  <a:pt x="5631101" y="2292214"/>
                  <a:pt x="5614731" y="2811325"/>
                  <a:pt x="5469198" y="3329255"/>
                </a:cubicBezTo>
                <a:cubicBezTo>
                  <a:pt x="5323662" y="3847185"/>
                  <a:pt x="5048962" y="4363935"/>
                  <a:pt x="4741546" y="4877588"/>
                </a:cubicBezTo>
                <a:cubicBezTo>
                  <a:pt x="4027238" y="6071494"/>
                  <a:pt x="2764972" y="6102970"/>
                  <a:pt x="1325600" y="5980388"/>
                </a:cubicBezTo>
                <a:cubicBezTo>
                  <a:pt x="903947" y="5944442"/>
                  <a:pt x="499735" y="5907589"/>
                  <a:pt x="137593" y="5804042"/>
                </a:cubicBezTo>
                <a:lnTo>
                  <a:pt x="0" y="5760161"/>
                </a:lnTo>
                <a:close/>
              </a:path>
            </a:pathLst>
          </a:custGeom>
          <a:solidFill>
            <a:schemeClr val="accent3"/>
          </a:solidFill>
        </p:spPr>
        <p:txBody>
          <a:bodyPr wrap="square">
            <a:noAutofit/>
          </a:bodyPr>
          <a:lstStyle/>
          <a:p>
            <a:endParaRPr lang="en-US" dirty="0"/>
          </a:p>
        </p:txBody>
      </p:sp>
      <p:sp>
        <p:nvSpPr>
          <p:cNvPr id="3" name="Date Placeholder 2">
            <a:extLst>
              <a:ext uri="{FF2B5EF4-FFF2-40B4-BE49-F238E27FC236}">
                <a16:creationId xmlns:a16="http://schemas.microsoft.com/office/drawing/2014/main" id="{9FF739AE-8101-4C18-8CF3-911BDF3978A8}"/>
              </a:ext>
            </a:extLst>
          </p:cNvPr>
          <p:cNvSpPr>
            <a:spLocks noGrp="1"/>
          </p:cNvSpPr>
          <p:nvPr>
            <p:ph type="dt" sz="half" idx="10"/>
          </p:nvPr>
        </p:nvSpPr>
        <p:spPr/>
        <p:txBody>
          <a:bodyPr/>
          <a:lstStyle/>
          <a:p>
            <a:fld id="{BA8F06E5-E233-4711-9926-C50710415B27}" type="datetime1">
              <a:rPr lang="en-US" smtClean="0"/>
              <a:t>2/1/2021</a:t>
            </a:fld>
            <a:endParaRPr lang="en-US" dirty="0"/>
          </a:p>
        </p:txBody>
      </p:sp>
      <p:sp>
        <p:nvSpPr>
          <p:cNvPr id="8" name="Content Placeholder 7">
            <a:extLst>
              <a:ext uri="{FF2B5EF4-FFF2-40B4-BE49-F238E27FC236}">
                <a16:creationId xmlns:a16="http://schemas.microsoft.com/office/drawing/2014/main" id="{92ED7257-A2A4-4A81-94D0-21636294D7E9}"/>
              </a:ext>
            </a:extLst>
          </p:cNvPr>
          <p:cNvSpPr>
            <a:spLocks noGrp="1"/>
          </p:cNvSpPr>
          <p:nvPr>
            <p:ph idx="1"/>
          </p:nvPr>
        </p:nvSpPr>
        <p:spPr>
          <a:xfrm>
            <a:off x="6096000" y="2286000"/>
            <a:ext cx="5334000" cy="3810001"/>
          </a:xfrm>
        </p:spPr>
        <p:txBody>
          <a:bodyPr vert="horz" lIns="91440" tIns="45720" rIns="91440" bIns="45720" rtlCol="0">
            <a:noAutofit/>
          </a:bodyPr>
          <a:lstStyle>
            <a:lvl1pPr marL="228600" indent="-228600">
              <a:defRPr sz="2800"/>
            </a:lvl1pPr>
          </a:lstStyle>
          <a:p>
            <a:pPr marL="0" indent="0">
              <a:buNone/>
            </a:pPr>
            <a:endParaRPr lang="en-US" sz="2400" dirty="0"/>
          </a:p>
        </p:txBody>
      </p:sp>
      <p:sp>
        <p:nvSpPr>
          <p:cNvPr id="4" name="Footer Placeholder 3">
            <a:extLst>
              <a:ext uri="{FF2B5EF4-FFF2-40B4-BE49-F238E27FC236}">
                <a16:creationId xmlns:a16="http://schemas.microsoft.com/office/drawing/2014/main" id="{66EB1C88-D181-449C-9BE1-E85068C1883C}"/>
              </a:ext>
            </a:extLst>
          </p:cNvPr>
          <p:cNvSpPr>
            <a:spLocks noGrp="1"/>
          </p:cNvSpPr>
          <p:nvPr>
            <p:ph type="ftr" sz="quarter" idx="11"/>
          </p:nvPr>
        </p:nvSpPr>
        <p:spPr/>
        <p:txBody>
          <a:bodyPr/>
          <a:lstStyle/>
          <a:p>
            <a:r>
              <a:rPr lang="en-US" dirty="0"/>
              <a:t>Sample Footer Text</a:t>
            </a:r>
          </a:p>
        </p:txBody>
      </p:sp>
      <p:sp>
        <p:nvSpPr>
          <p:cNvPr id="5" name="Slide Number Placeholder 4">
            <a:extLst>
              <a:ext uri="{FF2B5EF4-FFF2-40B4-BE49-F238E27FC236}">
                <a16:creationId xmlns:a16="http://schemas.microsoft.com/office/drawing/2014/main" id="{EB38A2C9-E93B-4F0A-A021-9E3AEBC3FA88}"/>
              </a:ext>
            </a:extLst>
          </p:cNvPr>
          <p:cNvSpPr>
            <a:spLocks noGrp="1"/>
          </p:cNvSpPr>
          <p:nvPr>
            <p:ph type="sldNum" sz="quarter" idx="12"/>
          </p:nvPr>
        </p:nvSpPr>
        <p:spPr/>
        <p:txBody>
          <a:bodyPr/>
          <a:lstStyle/>
          <a:p>
            <a:fld id="{07CE569E-9B7C-4CB9-AB80-C0841F922CFF}" type="slidenum">
              <a:rPr lang="en-US" smtClean="0"/>
              <a:t>‹#›</a:t>
            </a:fld>
            <a:endParaRPr lang="en-US" dirty="0"/>
          </a:p>
        </p:txBody>
      </p:sp>
    </p:spTree>
    <p:extLst>
      <p:ext uri="{BB962C8B-B14F-4D97-AF65-F5344CB8AC3E}">
        <p14:creationId xmlns:p14="http://schemas.microsoft.com/office/powerpoint/2010/main" val="389684942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3_Introduction">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7CEB7F18-992B-4D56-A388-738859C8B35E}"/>
              </a:ext>
            </a:extLst>
          </p:cNvPr>
          <p:cNvSpPr>
            <a:spLocks noGrp="1"/>
          </p:cNvSpPr>
          <p:nvPr>
            <p:ph type="title"/>
          </p:nvPr>
        </p:nvSpPr>
        <p:spPr>
          <a:xfrm>
            <a:off x="2286000" y="1532083"/>
            <a:ext cx="4572000" cy="1524000"/>
          </a:xfrm>
        </p:spPr>
        <p:txBody>
          <a:bodyPr anchor="t" anchorCtr="0">
            <a:normAutofit/>
          </a:bodyPr>
          <a:lstStyle/>
          <a:p>
            <a:endParaRPr lang="en-US" sz="3200" dirty="0"/>
          </a:p>
        </p:txBody>
      </p:sp>
      <p:sp>
        <p:nvSpPr>
          <p:cNvPr id="14" name="Picture Placeholder 13">
            <a:extLst>
              <a:ext uri="{FF2B5EF4-FFF2-40B4-BE49-F238E27FC236}">
                <a16:creationId xmlns:a16="http://schemas.microsoft.com/office/drawing/2014/main" id="{7410AC2D-D649-4FCA-87C1-EDB34FCC4ACF}"/>
              </a:ext>
            </a:extLst>
          </p:cNvPr>
          <p:cNvSpPr>
            <a:spLocks noGrp="1"/>
          </p:cNvSpPr>
          <p:nvPr>
            <p:ph type="pic" sz="quarter" idx="13"/>
          </p:nvPr>
        </p:nvSpPr>
        <p:spPr>
          <a:xfrm>
            <a:off x="1" y="348939"/>
            <a:ext cx="1588691" cy="5824901"/>
          </a:xfrm>
          <a:custGeom>
            <a:avLst/>
            <a:gdLst>
              <a:gd name="connsiteX0" fmla="*/ 0 w 1588691"/>
              <a:gd name="connsiteY0" fmla="*/ 0 h 5824901"/>
              <a:gd name="connsiteX1" fmla="*/ 103414 w 1588691"/>
              <a:gd name="connsiteY1" fmla="*/ 24689 h 5824901"/>
              <a:gd name="connsiteX2" fmla="*/ 1566944 w 1588691"/>
              <a:gd name="connsiteY2" fmla="*/ 1831178 h 5824901"/>
              <a:gd name="connsiteX3" fmla="*/ 1239184 w 1588691"/>
              <a:gd name="connsiteY3" fmla="*/ 4894084 h 5824901"/>
              <a:gd name="connsiteX4" fmla="*/ 1161636 w 1588691"/>
              <a:gd name="connsiteY4" fmla="*/ 5234403 h 5824901"/>
              <a:gd name="connsiteX5" fmla="*/ 1036423 w 1588691"/>
              <a:gd name="connsiteY5" fmla="*/ 5540389 h 5824901"/>
              <a:gd name="connsiteX6" fmla="*/ 693532 w 1588691"/>
              <a:gd name="connsiteY6" fmla="*/ 5797870 h 5824901"/>
              <a:gd name="connsiteX7" fmla="*/ 66690 w 1588691"/>
              <a:gd name="connsiteY7" fmla="*/ 5718123 h 5824901"/>
              <a:gd name="connsiteX8" fmla="*/ 0 w 1588691"/>
              <a:gd name="connsiteY8" fmla="*/ 5671830 h 58249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88691" h="5824901">
                <a:moveTo>
                  <a:pt x="0" y="0"/>
                </a:moveTo>
                <a:lnTo>
                  <a:pt x="103414" y="24689"/>
                </a:lnTo>
                <a:cubicBezTo>
                  <a:pt x="796911" y="207091"/>
                  <a:pt x="1441617" y="614618"/>
                  <a:pt x="1566944" y="1831178"/>
                </a:cubicBezTo>
                <a:cubicBezTo>
                  <a:pt x="1657898" y="2711366"/>
                  <a:pt x="1447138" y="3830385"/>
                  <a:pt x="1239184" y="4894084"/>
                </a:cubicBezTo>
                <a:cubicBezTo>
                  <a:pt x="1217336" y="5005703"/>
                  <a:pt x="1193458" y="5122919"/>
                  <a:pt x="1161636" y="5234403"/>
                </a:cubicBezTo>
                <a:cubicBezTo>
                  <a:pt x="1129815" y="5345896"/>
                  <a:pt x="1090045" y="5451664"/>
                  <a:pt x="1036423" y="5540389"/>
                </a:cubicBezTo>
                <a:cubicBezTo>
                  <a:pt x="931907" y="5713703"/>
                  <a:pt x="805230" y="5770918"/>
                  <a:pt x="693532" y="5797870"/>
                </a:cubicBezTo>
                <a:cubicBezTo>
                  <a:pt x="465914" y="5852471"/>
                  <a:pt x="252946" y="5823597"/>
                  <a:pt x="66690" y="5718123"/>
                </a:cubicBezTo>
                <a:lnTo>
                  <a:pt x="0" y="5671830"/>
                </a:lnTo>
                <a:close/>
              </a:path>
            </a:pathLst>
          </a:custGeom>
          <a:solidFill>
            <a:schemeClr val="accent3"/>
          </a:solidFill>
        </p:spPr>
        <p:txBody>
          <a:bodyPr wrap="square">
            <a:noAutofit/>
          </a:bodyPr>
          <a:lstStyle/>
          <a:p>
            <a:endParaRPr lang="en-US" dirty="0"/>
          </a:p>
        </p:txBody>
      </p:sp>
      <p:sp>
        <p:nvSpPr>
          <p:cNvPr id="10" name="Content Placeholder 2">
            <a:extLst>
              <a:ext uri="{FF2B5EF4-FFF2-40B4-BE49-F238E27FC236}">
                <a16:creationId xmlns:a16="http://schemas.microsoft.com/office/drawing/2014/main" id="{34CAECC1-22E5-4CFE-997A-335F9A86186C}"/>
              </a:ext>
            </a:extLst>
          </p:cNvPr>
          <p:cNvSpPr>
            <a:spLocks noGrp="1"/>
          </p:cNvSpPr>
          <p:nvPr>
            <p:ph idx="1"/>
          </p:nvPr>
        </p:nvSpPr>
        <p:spPr>
          <a:xfrm>
            <a:off x="2286000" y="3056083"/>
            <a:ext cx="5334000" cy="3048000"/>
          </a:xfrm>
        </p:spPr>
        <p:txBody>
          <a:bodyPr>
            <a:normAutofit/>
          </a:bodyPr>
          <a:lstStyle/>
          <a:p>
            <a:pPr marL="0" indent="0">
              <a:buNone/>
            </a:pPr>
            <a:endParaRPr lang="en-US" dirty="0"/>
          </a:p>
        </p:txBody>
      </p:sp>
      <p:sp>
        <p:nvSpPr>
          <p:cNvPr id="17" name="Picture Placeholder 16">
            <a:extLst>
              <a:ext uri="{FF2B5EF4-FFF2-40B4-BE49-F238E27FC236}">
                <a16:creationId xmlns:a16="http://schemas.microsoft.com/office/drawing/2014/main" id="{339634C0-6EDF-41E8-9316-1B98AB767953}"/>
              </a:ext>
            </a:extLst>
          </p:cNvPr>
          <p:cNvSpPr>
            <a:spLocks noGrp="1"/>
          </p:cNvSpPr>
          <p:nvPr>
            <p:ph type="pic" sz="quarter" idx="14"/>
          </p:nvPr>
        </p:nvSpPr>
        <p:spPr>
          <a:xfrm>
            <a:off x="6107466" y="0"/>
            <a:ext cx="5820495" cy="2302951"/>
          </a:xfrm>
          <a:custGeom>
            <a:avLst/>
            <a:gdLst>
              <a:gd name="connsiteX0" fmla="*/ 5820495 w 5820495"/>
              <a:gd name="connsiteY0" fmla="*/ 0 h 2302951"/>
              <a:gd name="connsiteX1" fmla="*/ 5709901 w 5820495"/>
              <a:gd name="connsiteY1" fmla="*/ 213767 h 2302951"/>
              <a:gd name="connsiteX2" fmla="*/ 4932484 w 5820495"/>
              <a:gd name="connsiteY2" fmla="*/ 1340037 h 2302951"/>
              <a:gd name="connsiteX3" fmla="*/ 3361812 w 5820495"/>
              <a:gd name="connsiteY3" fmla="*/ 2268288 h 2302951"/>
              <a:gd name="connsiteX4" fmla="*/ 286590 w 5820495"/>
              <a:gd name="connsiteY4" fmla="*/ 1322723 h 2302951"/>
              <a:gd name="connsiteX5" fmla="*/ 251827 w 5820495"/>
              <a:gd name="connsiteY5" fmla="*/ 87954 h 2302951"/>
              <a:gd name="connsiteX6" fmla="*/ 331088 w 5820495"/>
              <a:gd name="connsiteY6" fmla="*/ 1 h 2302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20495" h="2302951">
                <a:moveTo>
                  <a:pt x="5820495" y="0"/>
                </a:moveTo>
                <a:lnTo>
                  <a:pt x="5709901" y="213767"/>
                </a:lnTo>
                <a:cubicBezTo>
                  <a:pt x="5432870" y="711271"/>
                  <a:pt x="5095501" y="1152644"/>
                  <a:pt x="4932484" y="1340037"/>
                </a:cubicBezTo>
                <a:cubicBezTo>
                  <a:pt x="4535941" y="1795563"/>
                  <a:pt x="3997054" y="2167493"/>
                  <a:pt x="3361812" y="2268288"/>
                </a:cubicBezTo>
                <a:cubicBezTo>
                  <a:pt x="2395335" y="2421964"/>
                  <a:pt x="953448" y="2057186"/>
                  <a:pt x="286590" y="1322723"/>
                </a:cubicBezTo>
                <a:cubicBezTo>
                  <a:pt x="-136160" y="857206"/>
                  <a:pt x="-42091" y="443734"/>
                  <a:pt x="251827" y="87954"/>
                </a:cubicBezTo>
                <a:lnTo>
                  <a:pt x="331088" y="1"/>
                </a:lnTo>
                <a:close/>
              </a:path>
            </a:pathLst>
          </a:custGeom>
          <a:solidFill>
            <a:schemeClr val="accent3"/>
          </a:solidFill>
        </p:spPr>
        <p:txBody>
          <a:bodyPr wrap="square">
            <a:noAutofit/>
          </a:bodyPr>
          <a:lstStyle/>
          <a:p>
            <a:endParaRPr lang="en-US" dirty="0"/>
          </a:p>
        </p:txBody>
      </p:sp>
      <p:sp>
        <p:nvSpPr>
          <p:cNvPr id="2" name="Date Placeholder 1">
            <a:extLst>
              <a:ext uri="{FF2B5EF4-FFF2-40B4-BE49-F238E27FC236}">
                <a16:creationId xmlns:a16="http://schemas.microsoft.com/office/drawing/2014/main" id="{F00AE8D9-9B42-438E-ADA6-CCFE45788460}"/>
              </a:ext>
            </a:extLst>
          </p:cNvPr>
          <p:cNvSpPr>
            <a:spLocks noGrp="1"/>
          </p:cNvSpPr>
          <p:nvPr>
            <p:ph type="dt" sz="half" idx="10"/>
          </p:nvPr>
        </p:nvSpPr>
        <p:spPr/>
        <p:txBody>
          <a:bodyPr/>
          <a:lstStyle/>
          <a:p>
            <a:fld id="{076598DC-CD6B-48D5-813F-42352A0473D0}" type="datetime1">
              <a:rPr lang="en-US" smtClean="0"/>
              <a:t>2/1/2021</a:t>
            </a:fld>
            <a:endParaRPr lang="en-US" dirty="0"/>
          </a:p>
        </p:txBody>
      </p:sp>
      <p:sp>
        <p:nvSpPr>
          <p:cNvPr id="3" name="Footer Placeholder 2">
            <a:extLst>
              <a:ext uri="{FF2B5EF4-FFF2-40B4-BE49-F238E27FC236}">
                <a16:creationId xmlns:a16="http://schemas.microsoft.com/office/drawing/2014/main" id="{C4F792B9-A8AF-4E13-8A25-741E89691EFA}"/>
              </a:ext>
            </a:extLst>
          </p:cNvPr>
          <p:cNvSpPr>
            <a:spLocks noGrp="1"/>
          </p:cNvSpPr>
          <p:nvPr>
            <p:ph type="ftr" sz="quarter" idx="11"/>
          </p:nvPr>
        </p:nvSpPr>
        <p:spPr/>
        <p:txBody>
          <a:bodyPr/>
          <a:lstStyle/>
          <a:p>
            <a:r>
              <a:rPr lang="en-US" dirty="0"/>
              <a:t>Sample Footer Text</a:t>
            </a:r>
          </a:p>
        </p:txBody>
      </p:sp>
      <p:sp>
        <p:nvSpPr>
          <p:cNvPr id="20" name="Picture Placeholder 19">
            <a:extLst>
              <a:ext uri="{FF2B5EF4-FFF2-40B4-BE49-F238E27FC236}">
                <a16:creationId xmlns:a16="http://schemas.microsoft.com/office/drawing/2014/main" id="{2E3C79F9-E136-43AA-88A7-931391EEFE82}"/>
              </a:ext>
            </a:extLst>
          </p:cNvPr>
          <p:cNvSpPr>
            <a:spLocks noGrp="1"/>
          </p:cNvSpPr>
          <p:nvPr>
            <p:ph type="pic" sz="quarter" idx="15"/>
          </p:nvPr>
        </p:nvSpPr>
        <p:spPr>
          <a:xfrm>
            <a:off x="7961955" y="3048002"/>
            <a:ext cx="4230047" cy="3809998"/>
          </a:xfrm>
          <a:custGeom>
            <a:avLst/>
            <a:gdLst>
              <a:gd name="connsiteX0" fmla="*/ 2183095 w 4230047"/>
              <a:gd name="connsiteY0" fmla="*/ 18 h 3809998"/>
              <a:gd name="connsiteX1" fmla="*/ 3425027 w 4230047"/>
              <a:gd name="connsiteY1" fmla="*/ 1440808 h 3809998"/>
              <a:gd name="connsiteX2" fmla="*/ 3480109 w 4230047"/>
              <a:gd name="connsiteY2" fmla="*/ 1517586 h 3809998"/>
              <a:gd name="connsiteX3" fmla="*/ 4221130 w 4230047"/>
              <a:gd name="connsiteY3" fmla="*/ 2801399 h 3809998"/>
              <a:gd name="connsiteX4" fmla="*/ 4230047 w 4230047"/>
              <a:gd name="connsiteY4" fmla="*/ 2899961 h 3809998"/>
              <a:gd name="connsiteX5" fmla="*/ 4230047 w 4230047"/>
              <a:gd name="connsiteY5" fmla="*/ 3224568 h 3809998"/>
              <a:gd name="connsiteX6" fmla="*/ 4220577 w 4230047"/>
              <a:gd name="connsiteY6" fmla="*/ 3329167 h 3809998"/>
              <a:gd name="connsiteX7" fmla="*/ 4108028 w 4230047"/>
              <a:gd name="connsiteY7" fmla="*/ 3749750 h 3809998"/>
              <a:gd name="connsiteX8" fmla="*/ 4077743 w 4230047"/>
              <a:gd name="connsiteY8" fmla="*/ 3809998 h 3809998"/>
              <a:gd name="connsiteX9" fmla="*/ 892220 w 4230047"/>
              <a:gd name="connsiteY9" fmla="*/ 3809998 h 3809998"/>
              <a:gd name="connsiteX10" fmla="*/ 840654 w 4230047"/>
              <a:gd name="connsiteY10" fmla="*/ 3790763 h 3809998"/>
              <a:gd name="connsiteX11" fmla="*/ 5750 w 4230047"/>
              <a:gd name="connsiteY11" fmla="*/ 2913921 h 3809998"/>
              <a:gd name="connsiteX12" fmla="*/ 819614 w 4230047"/>
              <a:gd name="connsiteY12" fmla="*/ 1008105 h 3809998"/>
              <a:gd name="connsiteX13" fmla="*/ 2183095 w 4230047"/>
              <a:gd name="connsiteY13" fmla="*/ 18 h 3809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230047" h="3809998">
                <a:moveTo>
                  <a:pt x="2183095" y="18"/>
                </a:moveTo>
                <a:cubicBezTo>
                  <a:pt x="2652021" y="-4644"/>
                  <a:pt x="3095337" y="947177"/>
                  <a:pt x="3425027" y="1440808"/>
                </a:cubicBezTo>
                <a:cubicBezTo>
                  <a:pt x="3436611" y="1458213"/>
                  <a:pt x="3455517" y="1484325"/>
                  <a:pt x="3480109" y="1517586"/>
                </a:cubicBezTo>
                <a:cubicBezTo>
                  <a:pt x="3749371" y="1882737"/>
                  <a:pt x="4144039" y="2208821"/>
                  <a:pt x="4221130" y="2801399"/>
                </a:cubicBezTo>
                <a:lnTo>
                  <a:pt x="4230047" y="2899961"/>
                </a:lnTo>
                <a:lnTo>
                  <a:pt x="4230047" y="3224568"/>
                </a:lnTo>
                <a:lnTo>
                  <a:pt x="4220577" y="3329167"/>
                </a:lnTo>
                <a:cubicBezTo>
                  <a:pt x="4200561" y="3491518"/>
                  <a:pt x="4161725" y="3630719"/>
                  <a:pt x="4108028" y="3749750"/>
                </a:cubicBezTo>
                <a:lnTo>
                  <a:pt x="4077743" y="3809998"/>
                </a:lnTo>
                <a:lnTo>
                  <a:pt x="892220" y="3809998"/>
                </a:lnTo>
                <a:lnTo>
                  <a:pt x="840654" y="3790763"/>
                </a:lnTo>
                <a:cubicBezTo>
                  <a:pt x="487979" y="3656637"/>
                  <a:pt x="58498" y="3454097"/>
                  <a:pt x="5750" y="2913921"/>
                </a:cubicBezTo>
                <a:cubicBezTo>
                  <a:pt x="-64577" y="2192439"/>
                  <a:pt x="527932" y="1403503"/>
                  <a:pt x="819614" y="1008105"/>
                </a:cubicBezTo>
                <a:cubicBezTo>
                  <a:pt x="1190771" y="504837"/>
                  <a:pt x="1667013" y="5308"/>
                  <a:pt x="2183095" y="18"/>
                </a:cubicBezTo>
                <a:close/>
              </a:path>
            </a:pathLst>
          </a:custGeom>
          <a:solidFill>
            <a:schemeClr val="accent3"/>
          </a:solidFill>
        </p:spPr>
        <p:txBody>
          <a:bodyPr wrap="square">
            <a:noAutofit/>
          </a:bodyPr>
          <a:lstStyle/>
          <a:p>
            <a:endParaRPr lang="en-US" dirty="0"/>
          </a:p>
        </p:txBody>
      </p:sp>
      <p:sp>
        <p:nvSpPr>
          <p:cNvPr id="4" name="Slide Number Placeholder 3">
            <a:extLst>
              <a:ext uri="{FF2B5EF4-FFF2-40B4-BE49-F238E27FC236}">
                <a16:creationId xmlns:a16="http://schemas.microsoft.com/office/drawing/2014/main" id="{533A2CF6-DBC5-4491-B213-B3CD09D3130C}"/>
              </a:ext>
            </a:extLst>
          </p:cNvPr>
          <p:cNvSpPr>
            <a:spLocks noGrp="1"/>
          </p:cNvSpPr>
          <p:nvPr>
            <p:ph type="sldNum" sz="quarter" idx="12"/>
          </p:nvPr>
        </p:nvSpPr>
        <p:spPr/>
        <p:txBody>
          <a:bodyPr/>
          <a:lstStyle/>
          <a:p>
            <a:fld id="{07CE569E-9B7C-4CB9-AB80-C0841F922CFF}" type="slidenum">
              <a:rPr lang="en-US" smtClean="0"/>
              <a:t>‹#›</a:t>
            </a:fld>
            <a:endParaRPr lang="en-US" dirty="0"/>
          </a:p>
        </p:txBody>
      </p:sp>
    </p:spTree>
    <p:extLst>
      <p:ext uri="{BB962C8B-B14F-4D97-AF65-F5344CB8AC3E}">
        <p14:creationId xmlns:p14="http://schemas.microsoft.com/office/powerpoint/2010/main" val="3219151064"/>
      </p:ext>
    </p:extLst>
  </p:cSld>
  <p:clrMapOvr>
    <a:masterClrMapping/>
  </p:clrMapOvr>
</p:sldLayout>
</file>

<file path=ppt/slideLayouts/slideLayout417.xml><?xml version="1.0" encoding="utf-8"?>
<p:sldLayout xmlns:a="http://schemas.openxmlformats.org/drawingml/2006/main" xmlns:r="http://schemas.openxmlformats.org/officeDocument/2006/relationships" xmlns:p="http://schemas.openxmlformats.org/presentationml/2006/main" preserve="1" userDrawn="1">
  <p:cSld name="4_Section Break">
    <p:spTree>
      <p:nvGrpSpPr>
        <p:cNvPr id="1" name=""/>
        <p:cNvGrpSpPr/>
        <p:nvPr/>
      </p:nvGrpSpPr>
      <p:grpSpPr>
        <a:xfrm>
          <a:off x="0" y="0"/>
          <a:ext cx="0" cy="0"/>
          <a:chOff x="0" y="0"/>
          <a:chExt cx="0" cy="0"/>
        </a:xfrm>
      </p:grpSpPr>
      <p:sp>
        <p:nvSpPr>
          <p:cNvPr id="12" name="Title 20">
            <a:extLst>
              <a:ext uri="{FF2B5EF4-FFF2-40B4-BE49-F238E27FC236}">
                <a16:creationId xmlns:a16="http://schemas.microsoft.com/office/drawing/2014/main" id="{368B2638-FA1E-41E2-9B2C-03BEFBE5413A}"/>
              </a:ext>
            </a:extLst>
          </p:cNvPr>
          <p:cNvSpPr>
            <a:spLocks noGrp="1"/>
          </p:cNvSpPr>
          <p:nvPr>
            <p:ph type="ctrTitle"/>
          </p:nvPr>
        </p:nvSpPr>
        <p:spPr>
          <a:xfrm>
            <a:off x="5334000" y="2269050"/>
            <a:ext cx="3810000" cy="2286000"/>
          </a:xfrm>
        </p:spPr>
        <p:txBody>
          <a:bodyPr>
            <a:normAutofit/>
          </a:bodyPr>
          <a:lstStyle/>
          <a:p>
            <a:pPr algn="l"/>
            <a:endParaRPr lang="en-US" sz="4400" dirty="0"/>
          </a:p>
        </p:txBody>
      </p:sp>
      <p:sp>
        <p:nvSpPr>
          <p:cNvPr id="13" name="Subtitle 21">
            <a:extLst>
              <a:ext uri="{FF2B5EF4-FFF2-40B4-BE49-F238E27FC236}">
                <a16:creationId xmlns:a16="http://schemas.microsoft.com/office/drawing/2014/main" id="{6865B251-150D-4D65-9390-CDECD91E6672}"/>
              </a:ext>
            </a:extLst>
          </p:cNvPr>
          <p:cNvSpPr>
            <a:spLocks noGrp="1"/>
          </p:cNvSpPr>
          <p:nvPr>
            <p:ph type="subTitle" idx="1"/>
          </p:nvPr>
        </p:nvSpPr>
        <p:spPr>
          <a:xfrm>
            <a:off x="5334000" y="4571999"/>
            <a:ext cx="4594502" cy="1524000"/>
          </a:xfrm>
        </p:spPr>
        <p:txBody>
          <a:bodyPr anchor="b" anchorCtr="0"/>
          <a:lstStyle/>
          <a:p>
            <a:pPr algn="l"/>
            <a:endParaRPr lang="en-US" dirty="0"/>
          </a:p>
        </p:txBody>
      </p:sp>
      <p:sp>
        <p:nvSpPr>
          <p:cNvPr id="16" name="Picture Placeholder 15">
            <a:extLst>
              <a:ext uri="{FF2B5EF4-FFF2-40B4-BE49-F238E27FC236}">
                <a16:creationId xmlns:a16="http://schemas.microsoft.com/office/drawing/2014/main" id="{5279B96F-4DCD-41B1-80AC-F06ECD712F69}"/>
              </a:ext>
            </a:extLst>
          </p:cNvPr>
          <p:cNvSpPr>
            <a:spLocks noGrp="1"/>
          </p:cNvSpPr>
          <p:nvPr>
            <p:ph type="pic" sz="quarter" idx="13"/>
          </p:nvPr>
        </p:nvSpPr>
        <p:spPr>
          <a:xfrm>
            <a:off x="0" y="2"/>
            <a:ext cx="2915897" cy="3150803"/>
          </a:xfrm>
          <a:custGeom>
            <a:avLst/>
            <a:gdLst>
              <a:gd name="connsiteX0" fmla="*/ 0 w 2915897"/>
              <a:gd name="connsiteY0" fmla="*/ 0 h 3150803"/>
              <a:gd name="connsiteX1" fmla="*/ 2037171 w 2915897"/>
              <a:gd name="connsiteY1" fmla="*/ 0 h 3150803"/>
              <a:gd name="connsiteX2" fmla="*/ 2234023 w 2915897"/>
              <a:gd name="connsiteY2" fmla="*/ 188447 h 3150803"/>
              <a:gd name="connsiteX3" fmla="*/ 2442937 w 2915897"/>
              <a:gd name="connsiteY3" fmla="*/ 385917 h 3150803"/>
              <a:gd name="connsiteX4" fmla="*/ 2833858 w 2915897"/>
              <a:gd name="connsiteY4" fmla="*/ 927137 h 3150803"/>
              <a:gd name="connsiteX5" fmla="*/ 2858599 w 2915897"/>
              <a:gd name="connsiteY5" fmla="*/ 1740110 h 3150803"/>
              <a:gd name="connsiteX6" fmla="*/ 2478276 w 2915897"/>
              <a:gd name="connsiteY6" fmla="*/ 2549381 h 3150803"/>
              <a:gd name="connsiteX7" fmla="*/ 692855 w 2915897"/>
              <a:gd name="connsiteY7" fmla="*/ 3125784 h 3150803"/>
              <a:gd name="connsiteX8" fmla="*/ 71916 w 2915897"/>
              <a:gd name="connsiteY8" fmla="*/ 3033613 h 3150803"/>
              <a:gd name="connsiteX9" fmla="*/ 0 w 2915897"/>
              <a:gd name="connsiteY9" fmla="*/ 3010677 h 31508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15897" h="3150803">
                <a:moveTo>
                  <a:pt x="0" y="0"/>
                </a:moveTo>
                <a:lnTo>
                  <a:pt x="2037171" y="0"/>
                </a:lnTo>
                <a:lnTo>
                  <a:pt x="2234023" y="188447"/>
                </a:lnTo>
                <a:cubicBezTo>
                  <a:pt x="2304388" y="255540"/>
                  <a:pt x="2374048" y="321538"/>
                  <a:pt x="2442937" y="385917"/>
                </a:cubicBezTo>
                <a:cubicBezTo>
                  <a:pt x="2635661" y="565992"/>
                  <a:pt x="2760928" y="746433"/>
                  <a:pt x="2833858" y="927137"/>
                </a:cubicBezTo>
                <a:cubicBezTo>
                  <a:pt x="2943221" y="1198077"/>
                  <a:pt x="2934665" y="1469402"/>
                  <a:pt x="2858599" y="1740110"/>
                </a:cubicBezTo>
                <a:cubicBezTo>
                  <a:pt x="2782532" y="2010817"/>
                  <a:pt x="2638953" y="2280908"/>
                  <a:pt x="2478276" y="2549381"/>
                </a:cubicBezTo>
                <a:cubicBezTo>
                  <a:pt x="2104926" y="3173402"/>
                  <a:pt x="1445175" y="3189854"/>
                  <a:pt x="692855" y="3125784"/>
                </a:cubicBezTo>
                <a:cubicBezTo>
                  <a:pt x="472468" y="3106996"/>
                  <a:pt x="261198" y="3087734"/>
                  <a:pt x="71916" y="3033613"/>
                </a:cubicBezTo>
                <a:lnTo>
                  <a:pt x="0" y="3010677"/>
                </a:lnTo>
                <a:close/>
              </a:path>
            </a:pathLst>
          </a:custGeom>
          <a:solidFill>
            <a:schemeClr val="accent3"/>
          </a:solidFill>
        </p:spPr>
        <p:txBody>
          <a:bodyPr wrap="square">
            <a:noAutofit/>
          </a:bodyPr>
          <a:lstStyle/>
          <a:p>
            <a:endParaRPr lang="en-US" dirty="0"/>
          </a:p>
        </p:txBody>
      </p:sp>
      <p:sp>
        <p:nvSpPr>
          <p:cNvPr id="19" name="Picture Placeholder 18">
            <a:extLst>
              <a:ext uri="{FF2B5EF4-FFF2-40B4-BE49-F238E27FC236}">
                <a16:creationId xmlns:a16="http://schemas.microsoft.com/office/drawing/2014/main" id="{08CF3283-37EB-40F7-B4D3-7321DE54FCF6}"/>
              </a:ext>
            </a:extLst>
          </p:cNvPr>
          <p:cNvSpPr>
            <a:spLocks noGrp="1"/>
          </p:cNvSpPr>
          <p:nvPr>
            <p:ph type="pic" sz="quarter" idx="14"/>
          </p:nvPr>
        </p:nvSpPr>
        <p:spPr>
          <a:xfrm>
            <a:off x="3824588" y="0"/>
            <a:ext cx="5820494" cy="2008700"/>
          </a:xfrm>
          <a:custGeom>
            <a:avLst/>
            <a:gdLst>
              <a:gd name="connsiteX0" fmla="*/ 331087 w 5820494"/>
              <a:gd name="connsiteY0" fmla="*/ 0 h 2008700"/>
              <a:gd name="connsiteX1" fmla="*/ 5820494 w 5820494"/>
              <a:gd name="connsiteY1" fmla="*/ 0 h 2008700"/>
              <a:gd name="connsiteX2" fmla="*/ 5709900 w 5820494"/>
              <a:gd name="connsiteY2" fmla="*/ 186453 h 2008700"/>
              <a:gd name="connsiteX3" fmla="*/ 4932484 w 5820494"/>
              <a:gd name="connsiteY3" fmla="*/ 1168818 h 2008700"/>
              <a:gd name="connsiteX4" fmla="*/ 3361811 w 5820494"/>
              <a:gd name="connsiteY4" fmla="*/ 1978465 h 2008700"/>
              <a:gd name="connsiteX5" fmla="*/ 286590 w 5820494"/>
              <a:gd name="connsiteY5" fmla="*/ 1153716 h 2008700"/>
              <a:gd name="connsiteX6" fmla="*/ 251826 w 5820494"/>
              <a:gd name="connsiteY6" fmla="*/ 76716 h 2008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20494" h="2008700">
                <a:moveTo>
                  <a:pt x="331087" y="0"/>
                </a:moveTo>
                <a:lnTo>
                  <a:pt x="5820494" y="0"/>
                </a:lnTo>
                <a:lnTo>
                  <a:pt x="5709900" y="186453"/>
                </a:lnTo>
                <a:cubicBezTo>
                  <a:pt x="5432869" y="620391"/>
                  <a:pt x="5095500" y="1005368"/>
                  <a:pt x="4932484" y="1168818"/>
                </a:cubicBezTo>
                <a:cubicBezTo>
                  <a:pt x="4535940" y="1566140"/>
                  <a:pt x="3997053" y="1890549"/>
                  <a:pt x="3361811" y="1978465"/>
                </a:cubicBezTo>
                <a:cubicBezTo>
                  <a:pt x="2395334" y="2112506"/>
                  <a:pt x="953447" y="1794336"/>
                  <a:pt x="286590" y="1153716"/>
                </a:cubicBezTo>
                <a:cubicBezTo>
                  <a:pt x="-136161" y="747678"/>
                  <a:pt x="-42091" y="387037"/>
                  <a:pt x="251826" y="76716"/>
                </a:cubicBezTo>
                <a:close/>
              </a:path>
            </a:pathLst>
          </a:custGeom>
          <a:solidFill>
            <a:schemeClr val="accent3"/>
          </a:solidFill>
        </p:spPr>
        <p:txBody>
          <a:bodyPr wrap="square">
            <a:noAutofit/>
          </a:bodyPr>
          <a:lstStyle/>
          <a:p>
            <a:endParaRPr lang="en-US" dirty="0"/>
          </a:p>
        </p:txBody>
      </p:sp>
      <p:sp>
        <p:nvSpPr>
          <p:cNvPr id="26" name="Picture Placeholder 25">
            <a:extLst>
              <a:ext uri="{FF2B5EF4-FFF2-40B4-BE49-F238E27FC236}">
                <a16:creationId xmlns:a16="http://schemas.microsoft.com/office/drawing/2014/main" id="{3CD43413-F064-47FB-B053-5DCA096DAAF1}"/>
              </a:ext>
            </a:extLst>
          </p:cNvPr>
          <p:cNvSpPr>
            <a:spLocks noGrp="1"/>
          </p:cNvSpPr>
          <p:nvPr>
            <p:ph type="pic" sz="quarter" idx="16"/>
          </p:nvPr>
        </p:nvSpPr>
        <p:spPr>
          <a:xfrm>
            <a:off x="1" y="3134141"/>
            <a:ext cx="4548543" cy="3723859"/>
          </a:xfrm>
          <a:custGeom>
            <a:avLst/>
            <a:gdLst>
              <a:gd name="connsiteX0" fmla="*/ 3246912 w 4548543"/>
              <a:gd name="connsiteY0" fmla="*/ 458 h 3723859"/>
              <a:gd name="connsiteX1" fmla="*/ 4150879 w 4548543"/>
              <a:gd name="connsiteY1" fmla="*/ 378073 h 3723859"/>
              <a:gd name="connsiteX2" fmla="*/ 4548482 w 4548543"/>
              <a:gd name="connsiteY2" fmla="*/ 1568643 h 3723859"/>
              <a:gd name="connsiteX3" fmla="*/ 4028886 w 4548543"/>
              <a:gd name="connsiteY3" fmla="*/ 3710287 h 3723859"/>
              <a:gd name="connsiteX4" fmla="*/ 4021678 w 4548543"/>
              <a:gd name="connsiteY4" fmla="*/ 3723859 h 3723859"/>
              <a:gd name="connsiteX5" fmla="*/ 0 w 4548543"/>
              <a:gd name="connsiteY5" fmla="*/ 3723859 h 3723859"/>
              <a:gd name="connsiteX6" fmla="*/ 0 w 4548543"/>
              <a:gd name="connsiteY6" fmla="*/ 1455242 h 3723859"/>
              <a:gd name="connsiteX7" fmla="*/ 170674 w 4548543"/>
              <a:gd name="connsiteY7" fmla="*/ 1364030 h 3723859"/>
              <a:gd name="connsiteX8" fmla="*/ 371971 w 4548543"/>
              <a:gd name="connsiteY8" fmla="*/ 1257338 h 3723859"/>
              <a:gd name="connsiteX9" fmla="*/ 2579168 w 4548543"/>
              <a:gd name="connsiteY9" fmla="*/ 156654 h 3723859"/>
              <a:gd name="connsiteX10" fmla="*/ 3246912 w 4548543"/>
              <a:gd name="connsiteY10" fmla="*/ 458 h 372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548543" h="3723859">
                <a:moveTo>
                  <a:pt x="3246912" y="458"/>
                </a:moveTo>
                <a:cubicBezTo>
                  <a:pt x="3556014" y="-7452"/>
                  <a:pt x="3878293" y="85861"/>
                  <a:pt x="4150879" y="378073"/>
                </a:cubicBezTo>
                <a:cubicBezTo>
                  <a:pt x="4474410" y="725138"/>
                  <a:pt x="4551051" y="1187631"/>
                  <a:pt x="4548482" y="1568643"/>
                </a:cubicBezTo>
                <a:cubicBezTo>
                  <a:pt x="4543256" y="2340350"/>
                  <a:pt x="4346080" y="3076780"/>
                  <a:pt x="4028886" y="3710287"/>
                </a:cubicBezTo>
                <a:lnTo>
                  <a:pt x="4021678" y="3723859"/>
                </a:lnTo>
                <a:lnTo>
                  <a:pt x="0" y="3723859"/>
                </a:lnTo>
                <a:lnTo>
                  <a:pt x="0" y="1455242"/>
                </a:lnTo>
                <a:lnTo>
                  <a:pt x="170674" y="1364030"/>
                </a:lnTo>
                <a:cubicBezTo>
                  <a:pt x="240826" y="1327045"/>
                  <a:pt x="308382" y="1291596"/>
                  <a:pt x="371971" y="1257338"/>
                </a:cubicBezTo>
                <a:cubicBezTo>
                  <a:pt x="1092270" y="868657"/>
                  <a:pt x="1814145" y="480776"/>
                  <a:pt x="2579168" y="156654"/>
                </a:cubicBezTo>
                <a:cubicBezTo>
                  <a:pt x="2774058" y="73994"/>
                  <a:pt x="3006499" y="6609"/>
                  <a:pt x="3246912" y="458"/>
                </a:cubicBezTo>
                <a:close/>
              </a:path>
            </a:pathLst>
          </a:custGeom>
          <a:solidFill>
            <a:schemeClr val="accent3"/>
          </a:solidFill>
        </p:spPr>
        <p:txBody>
          <a:bodyPr wrap="square">
            <a:noAutofit/>
          </a:bodyPr>
          <a:lstStyle/>
          <a:p>
            <a:endParaRPr lang="en-US" dirty="0"/>
          </a:p>
        </p:txBody>
      </p:sp>
      <p:sp>
        <p:nvSpPr>
          <p:cNvPr id="22" name="Picture Placeholder 21">
            <a:extLst>
              <a:ext uri="{FF2B5EF4-FFF2-40B4-BE49-F238E27FC236}">
                <a16:creationId xmlns:a16="http://schemas.microsoft.com/office/drawing/2014/main" id="{51995BAA-F48C-452E-8FB3-2036819AAE78}"/>
              </a:ext>
            </a:extLst>
          </p:cNvPr>
          <p:cNvSpPr>
            <a:spLocks noGrp="1"/>
          </p:cNvSpPr>
          <p:nvPr>
            <p:ph type="pic" sz="quarter" idx="15"/>
          </p:nvPr>
        </p:nvSpPr>
        <p:spPr>
          <a:xfrm>
            <a:off x="9889048" y="314073"/>
            <a:ext cx="2302952" cy="5820494"/>
          </a:xfrm>
          <a:custGeom>
            <a:avLst/>
            <a:gdLst>
              <a:gd name="connsiteX0" fmla="*/ 2302952 w 2302952"/>
              <a:gd name="connsiteY0" fmla="*/ 0 h 5820494"/>
              <a:gd name="connsiteX1" fmla="*/ 2302951 w 2302952"/>
              <a:gd name="connsiteY1" fmla="*/ 5489408 h 5820494"/>
              <a:gd name="connsiteX2" fmla="*/ 2214998 w 2302952"/>
              <a:gd name="connsiteY2" fmla="*/ 5568668 h 5820494"/>
              <a:gd name="connsiteX3" fmla="*/ 980229 w 2302952"/>
              <a:gd name="connsiteY3" fmla="*/ 5533905 h 5820494"/>
              <a:gd name="connsiteX4" fmla="*/ 34664 w 2302952"/>
              <a:gd name="connsiteY4" fmla="*/ 2458684 h 5820494"/>
              <a:gd name="connsiteX5" fmla="*/ 962915 w 2302952"/>
              <a:gd name="connsiteY5" fmla="*/ 888011 h 5820494"/>
              <a:gd name="connsiteX6" fmla="*/ 2089185 w 2302952"/>
              <a:gd name="connsiteY6" fmla="*/ 110594 h 5820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02952" h="5820494">
                <a:moveTo>
                  <a:pt x="2302952" y="0"/>
                </a:moveTo>
                <a:lnTo>
                  <a:pt x="2302951" y="5489408"/>
                </a:lnTo>
                <a:lnTo>
                  <a:pt x="2214998" y="5568668"/>
                </a:lnTo>
                <a:cubicBezTo>
                  <a:pt x="1859218" y="5862586"/>
                  <a:pt x="1445746" y="5956656"/>
                  <a:pt x="980229" y="5533905"/>
                </a:cubicBezTo>
                <a:cubicBezTo>
                  <a:pt x="245766" y="4867048"/>
                  <a:pt x="-119012" y="3425160"/>
                  <a:pt x="34664" y="2458684"/>
                </a:cubicBezTo>
                <a:cubicBezTo>
                  <a:pt x="135459" y="1823441"/>
                  <a:pt x="507389" y="1284554"/>
                  <a:pt x="962915" y="888011"/>
                </a:cubicBezTo>
                <a:cubicBezTo>
                  <a:pt x="1150308" y="724995"/>
                  <a:pt x="1591681" y="387625"/>
                  <a:pt x="2089185" y="110594"/>
                </a:cubicBezTo>
                <a:close/>
              </a:path>
            </a:pathLst>
          </a:custGeom>
          <a:solidFill>
            <a:schemeClr val="accent3"/>
          </a:solidFill>
        </p:spPr>
        <p:txBody>
          <a:bodyPr wrap="square">
            <a:noAutofit/>
          </a:bodyPr>
          <a:lstStyle/>
          <a:p>
            <a:endParaRPr lang="en-US" dirty="0"/>
          </a:p>
        </p:txBody>
      </p:sp>
    </p:spTree>
    <p:extLst>
      <p:ext uri="{BB962C8B-B14F-4D97-AF65-F5344CB8AC3E}">
        <p14:creationId xmlns:p14="http://schemas.microsoft.com/office/powerpoint/2010/main" val="1744512576"/>
      </p:ext>
    </p:extLst>
  </p:cSld>
  <p:clrMapOvr>
    <a:masterClrMapping/>
  </p:clrMapOvr>
</p:sldLayout>
</file>

<file path=ppt/slideLayouts/slideLayout513.xml><?xml version="1.0" encoding="utf-8"?>
<p:sldLayout xmlns:a="http://schemas.openxmlformats.org/drawingml/2006/main" xmlns:r="http://schemas.openxmlformats.org/officeDocument/2006/relationships" xmlns:p="http://schemas.openxmlformats.org/presentationml/2006/main" type="obj" preserve="1">
  <p:cSld name="5_Chart Table Time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6AF011-A499-4054-89BF-A4800A68F60B}"/>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66FB6E8-D956-45B5-9B4A-9D31DF466BED}"/>
              </a:ext>
            </a:extLst>
          </p:cNvPr>
          <p:cNvSpPr>
            <a:spLocks noGrp="1"/>
          </p:cNvSpPr>
          <p:nvPr>
            <p:ph idx="1"/>
          </p:nvPr>
        </p:nvSpPr>
        <p:spPr>
          <a:xfrm>
            <a:off x="853440" y="1823866"/>
            <a:ext cx="10495280" cy="43513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CDB9DB-9E62-4292-915C-1DD4134740DB}"/>
              </a:ext>
            </a:extLst>
          </p:cNvPr>
          <p:cNvSpPr>
            <a:spLocks noGrp="1"/>
          </p:cNvSpPr>
          <p:nvPr>
            <p:ph type="dt" sz="half" idx="10"/>
          </p:nvPr>
        </p:nvSpPr>
        <p:spPr/>
        <p:txBody>
          <a:bodyPr/>
          <a:lstStyle/>
          <a:p>
            <a:fld id="{B309A1B6-942E-4825-A537-8A64B4D33E59}" type="datetime1">
              <a:rPr lang="en-US" smtClean="0"/>
              <a:t>2/1/2021</a:t>
            </a:fld>
            <a:endParaRPr lang="en-US" dirty="0"/>
          </a:p>
        </p:txBody>
      </p:sp>
      <p:sp>
        <p:nvSpPr>
          <p:cNvPr id="5" name="Footer Placeholder 4">
            <a:extLst>
              <a:ext uri="{FF2B5EF4-FFF2-40B4-BE49-F238E27FC236}">
                <a16:creationId xmlns:a16="http://schemas.microsoft.com/office/drawing/2014/main" id="{2BD462F1-BC30-4172-8353-363123A1DB4E}"/>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BC92EE8A-96DF-4D7D-B434-778324756D04}"/>
              </a:ext>
            </a:extLst>
          </p:cNvPr>
          <p:cNvSpPr>
            <a:spLocks noGrp="1"/>
          </p:cNvSpPr>
          <p:nvPr>
            <p:ph type="sldNum" sz="quarter" idx="12"/>
          </p:nvPr>
        </p:nvSpPr>
        <p:spPr/>
        <p:txBody>
          <a:bodyPr/>
          <a:lstStyle/>
          <a:p>
            <a:fld id="{07CE569E-9B7C-4CB9-AB80-C0841F922CFF}" type="slidenum">
              <a:rPr lang="en-US" smtClean="0"/>
              <a:t>‹#›</a:t>
            </a:fld>
            <a:endParaRPr lang="en-US" dirty="0"/>
          </a:p>
        </p:txBody>
      </p:sp>
    </p:spTree>
    <p:extLst>
      <p:ext uri="{BB962C8B-B14F-4D97-AF65-F5344CB8AC3E}">
        <p14:creationId xmlns:p14="http://schemas.microsoft.com/office/powerpoint/2010/main" val="3844007146"/>
      </p:ext>
    </p:extLst>
  </p:cSld>
  <p:clrMapOvr>
    <a:masterClrMapping/>
  </p:clrMapOvr>
</p:sldLayout>
</file>

<file path=ppt/slideLayouts/slideLayout611.xml><?xml version="1.0" encoding="utf-8"?>
<p:sldLayout xmlns:a="http://schemas.openxmlformats.org/drawingml/2006/main" xmlns:r="http://schemas.openxmlformats.org/officeDocument/2006/relationships" xmlns:p="http://schemas.openxmlformats.org/presentationml/2006/main" preserve="1" userDrawn="1">
  <p:cSld name="7_Quote">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D325DA79-98D3-4B75-A104-9B8CF2E52452}"/>
              </a:ext>
            </a:extLst>
          </p:cNvPr>
          <p:cNvSpPr>
            <a:spLocks noGrp="1"/>
          </p:cNvSpPr>
          <p:nvPr>
            <p:ph type="title"/>
          </p:nvPr>
        </p:nvSpPr>
        <p:spPr>
          <a:xfrm>
            <a:off x="751521" y="1732785"/>
            <a:ext cx="5263199" cy="1524000"/>
          </a:xfrm>
        </p:spPr>
        <p:txBody>
          <a:bodyPr>
            <a:noAutofit/>
          </a:bodyPr>
          <a:lstStyle>
            <a:lvl1pPr>
              <a:defRPr sz="4000"/>
            </a:lvl1pPr>
          </a:lstStyle>
          <a:p>
            <a:r>
              <a:rPr lang="en-US" dirty="0"/>
              <a:t>Click to edit Master title style</a:t>
            </a:r>
          </a:p>
        </p:txBody>
      </p:sp>
      <p:sp>
        <p:nvSpPr>
          <p:cNvPr id="7" name="Content Placeholder 6">
            <a:extLst>
              <a:ext uri="{FF2B5EF4-FFF2-40B4-BE49-F238E27FC236}">
                <a16:creationId xmlns:a16="http://schemas.microsoft.com/office/drawing/2014/main" id="{70689288-6A1A-4457-8998-96D415487D06}"/>
              </a:ext>
            </a:extLst>
          </p:cNvPr>
          <p:cNvSpPr>
            <a:spLocks noGrp="1"/>
          </p:cNvSpPr>
          <p:nvPr>
            <p:ph sz="quarter" idx="15" hasCustomPrompt="1"/>
          </p:nvPr>
        </p:nvSpPr>
        <p:spPr>
          <a:xfrm>
            <a:off x="751521" y="3269458"/>
            <a:ext cx="5344477" cy="3092449"/>
          </a:xfrm>
        </p:spPr>
        <p:txBody>
          <a:bodyPr anchor="ctr">
            <a:noAutofit/>
          </a:bodyPr>
          <a:lstStyle>
            <a:lvl1pPr>
              <a:defRPr sz="2800"/>
            </a:lvl1pPr>
            <a:lvl2pPr>
              <a:defRPr sz="3600"/>
            </a:lvl2pPr>
            <a:lvl3pPr>
              <a:defRPr sz="3600"/>
            </a:lvl3pPr>
            <a:lvl4pPr>
              <a:defRPr sz="3600"/>
            </a:lvl4pPr>
            <a:lvl5pPr>
              <a:defRPr sz="3600"/>
            </a:lvl5pPr>
          </a:lstStyle>
          <a:p>
            <a:pPr lvl="0"/>
            <a:r>
              <a:rPr lang="en-US" dirty="0"/>
              <a:t>Object</a:t>
            </a:r>
          </a:p>
        </p:txBody>
      </p:sp>
      <p:sp>
        <p:nvSpPr>
          <p:cNvPr id="2" name="Date Placeholder 1">
            <a:extLst>
              <a:ext uri="{FF2B5EF4-FFF2-40B4-BE49-F238E27FC236}">
                <a16:creationId xmlns:a16="http://schemas.microsoft.com/office/drawing/2014/main" id="{F00AE8D9-9B42-438E-ADA6-CCFE45788460}"/>
              </a:ext>
            </a:extLst>
          </p:cNvPr>
          <p:cNvSpPr>
            <a:spLocks noGrp="1"/>
          </p:cNvSpPr>
          <p:nvPr>
            <p:ph type="dt" sz="half" idx="10"/>
          </p:nvPr>
        </p:nvSpPr>
        <p:spPr/>
        <p:txBody>
          <a:bodyPr/>
          <a:lstStyle/>
          <a:p>
            <a:fld id="{978F0670-83C4-4F45-B93B-0960A31FD562}" type="datetime1">
              <a:rPr lang="en-US" smtClean="0"/>
              <a:t>2/1/2021</a:t>
            </a:fld>
            <a:endParaRPr lang="en-US" dirty="0"/>
          </a:p>
        </p:txBody>
      </p:sp>
      <p:sp>
        <p:nvSpPr>
          <p:cNvPr id="12" name="Picture Placeholder 11">
            <a:extLst>
              <a:ext uri="{FF2B5EF4-FFF2-40B4-BE49-F238E27FC236}">
                <a16:creationId xmlns:a16="http://schemas.microsoft.com/office/drawing/2014/main" id="{B0265BFC-F12F-4129-9A10-7A6D278A9C69}"/>
              </a:ext>
            </a:extLst>
          </p:cNvPr>
          <p:cNvSpPr>
            <a:spLocks noGrp="1"/>
          </p:cNvSpPr>
          <p:nvPr>
            <p:ph type="pic" sz="quarter" idx="13"/>
          </p:nvPr>
        </p:nvSpPr>
        <p:spPr>
          <a:xfrm>
            <a:off x="6435910" y="1"/>
            <a:ext cx="5756090" cy="3960681"/>
          </a:xfrm>
          <a:custGeom>
            <a:avLst/>
            <a:gdLst>
              <a:gd name="connsiteX0" fmla="*/ 0 w 5756090"/>
              <a:gd name="connsiteY0" fmla="*/ 0 h 3960681"/>
              <a:gd name="connsiteX1" fmla="*/ 5756090 w 5756090"/>
              <a:gd name="connsiteY1" fmla="*/ 0 h 3960681"/>
              <a:gd name="connsiteX2" fmla="*/ 5756090 w 5756090"/>
              <a:gd name="connsiteY2" fmla="*/ 3463038 h 3960681"/>
              <a:gd name="connsiteX3" fmla="*/ 5558511 w 5756090"/>
              <a:gd name="connsiteY3" fmla="*/ 3561320 h 3960681"/>
              <a:gd name="connsiteX4" fmla="*/ 3480391 w 5756090"/>
              <a:gd name="connsiteY4" fmla="*/ 3940416 h 3960681"/>
              <a:gd name="connsiteX5" fmla="*/ 1605774 w 5756090"/>
              <a:gd name="connsiteY5" fmla="*/ 2854397 h 3960681"/>
              <a:gd name="connsiteX6" fmla="*/ 74389 w 5756090"/>
              <a:gd name="connsiteY6" fmla="*/ 325223 h 3960681"/>
              <a:gd name="connsiteX7" fmla="*/ 16895 w 5756090"/>
              <a:gd name="connsiteY7" fmla="*/ 104576 h 39606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56090" h="3960681">
                <a:moveTo>
                  <a:pt x="0" y="0"/>
                </a:moveTo>
                <a:lnTo>
                  <a:pt x="5756090" y="0"/>
                </a:lnTo>
                <a:lnTo>
                  <a:pt x="5756090" y="3463038"/>
                </a:lnTo>
                <a:lnTo>
                  <a:pt x="5558511" y="3561320"/>
                </a:lnTo>
                <a:cubicBezTo>
                  <a:pt x="4879339" y="3874528"/>
                  <a:pt x="4103797" y="4016776"/>
                  <a:pt x="3480391" y="3940416"/>
                </a:cubicBezTo>
                <a:cubicBezTo>
                  <a:pt x="2751968" y="3851461"/>
                  <a:pt x="2103010" y="3410677"/>
                  <a:pt x="1605774" y="2854397"/>
                </a:cubicBezTo>
                <a:cubicBezTo>
                  <a:pt x="1278696" y="2488237"/>
                  <a:pt x="377050" y="1320622"/>
                  <a:pt x="74389" y="325223"/>
                </a:cubicBezTo>
                <a:cubicBezTo>
                  <a:pt x="51690" y="250568"/>
                  <a:pt x="32361" y="176882"/>
                  <a:pt x="16895" y="104576"/>
                </a:cubicBezTo>
                <a:close/>
              </a:path>
            </a:pathLst>
          </a:custGeom>
          <a:solidFill>
            <a:schemeClr val="accent3"/>
          </a:solidFill>
        </p:spPr>
        <p:txBody>
          <a:bodyPr wrap="square" anchor="ctr">
            <a:noAutofit/>
          </a:bodyPr>
          <a:lstStyle>
            <a:lvl1pPr algn="ctr">
              <a:defRPr/>
            </a:lvl1pPr>
          </a:lstStyle>
          <a:p>
            <a:endParaRPr lang="en-US" dirty="0"/>
          </a:p>
        </p:txBody>
      </p:sp>
      <p:sp>
        <p:nvSpPr>
          <p:cNvPr id="15" name="Picture Placeholder 14">
            <a:extLst>
              <a:ext uri="{FF2B5EF4-FFF2-40B4-BE49-F238E27FC236}">
                <a16:creationId xmlns:a16="http://schemas.microsoft.com/office/drawing/2014/main" id="{55CAD1C3-A879-4B95-B5C1-4D7B725EB70F}"/>
              </a:ext>
            </a:extLst>
          </p:cNvPr>
          <p:cNvSpPr>
            <a:spLocks noGrp="1"/>
          </p:cNvSpPr>
          <p:nvPr>
            <p:ph type="pic" sz="quarter" idx="14"/>
          </p:nvPr>
        </p:nvSpPr>
        <p:spPr>
          <a:xfrm>
            <a:off x="3028871" y="4949374"/>
            <a:ext cx="5796193" cy="1908627"/>
          </a:xfrm>
          <a:custGeom>
            <a:avLst/>
            <a:gdLst>
              <a:gd name="connsiteX0" fmla="*/ 3174283 w 5796193"/>
              <a:gd name="connsiteY0" fmla="*/ 18 h 1908627"/>
              <a:gd name="connsiteX1" fmla="*/ 5218462 w 5796193"/>
              <a:gd name="connsiteY1" fmla="*/ 1459807 h 1908627"/>
              <a:gd name="connsiteX2" fmla="*/ 5309125 w 5796193"/>
              <a:gd name="connsiteY2" fmla="*/ 1537598 h 1908627"/>
              <a:gd name="connsiteX3" fmla="*/ 5693890 w 5796193"/>
              <a:gd name="connsiteY3" fmla="*/ 1830997 h 1908627"/>
              <a:gd name="connsiteX4" fmla="*/ 5796193 w 5796193"/>
              <a:gd name="connsiteY4" fmla="*/ 1908627 h 1908627"/>
              <a:gd name="connsiteX5" fmla="*/ 0 w 5796193"/>
              <a:gd name="connsiteY5" fmla="*/ 1908627 h 1908627"/>
              <a:gd name="connsiteX6" fmla="*/ 36796 w 5796193"/>
              <a:gd name="connsiteY6" fmla="*/ 1862978 h 1908627"/>
              <a:gd name="connsiteX7" fmla="*/ 930039 w 5796193"/>
              <a:gd name="connsiteY7" fmla="*/ 1021399 h 1908627"/>
              <a:gd name="connsiteX8" fmla="*/ 3174283 w 5796193"/>
              <a:gd name="connsiteY8" fmla="*/ 18 h 1908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96193" h="1908627">
                <a:moveTo>
                  <a:pt x="3174283" y="18"/>
                </a:moveTo>
                <a:cubicBezTo>
                  <a:pt x="3946119" y="-4705"/>
                  <a:pt x="4675803" y="959667"/>
                  <a:pt x="5218462" y="1459807"/>
                </a:cubicBezTo>
                <a:cubicBezTo>
                  <a:pt x="5237529" y="1477442"/>
                  <a:pt x="5268648" y="1503898"/>
                  <a:pt x="5309125" y="1537598"/>
                </a:cubicBezTo>
                <a:cubicBezTo>
                  <a:pt x="5427311" y="1636255"/>
                  <a:pt x="5560174" y="1732098"/>
                  <a:pt x="5693890" y="1830997"/>
                </a:cubicBezTo>
                <a:lnTo>
                  <a:pt x="5796193" y="1908627"/>
                </a:lnTo>
                <a:lnTo>
                  <a:pt x="0" y="1908627"/>
                </a:lnTo>
                <a:lnTo>
                  <a:pt x="36796" y="1862978"/>
                </a:lnTo>
                <a:cubicBezTo>
                  <a:pt x="326152" y="1521692"/>
                  <a:pt x="689989" y="1221705"/>
                  <a:pt x="930039" y="1021399"/>
                </a:cubicBezTo>
                <a:cubicBezTo>
                  <a:pt x="1540951" y="511494"/>
                  <a:pt x="2324829" y="5378"/>
                  <a:pt x="3174283" y="18"/>
                </a:cubicBezTo>
                <a:close/>
              </a:path>
            </a:pathLst>
          </a:custGeom>
          <a:solidFill>
            <a:schemeClr val="accent3"/>
          </a:solidFill>
        </p:spPr>
        <p:txBody>
          <a:bodyPr wrap="square" anchor="b">
            <a:noAutofit/>
          </a:bodyPr>
          <a:lstStyle>
            <a:lvl1pPr algn="ctr">
              <a:defRPr/>
            </a:lvl1pPr>
          </a:lstStyle>
          <a:p>
            <a:endParaRPr lang="en-US" dirty="0"/>
          </a:p>
        </p:txBody>
      </p:sp>
      <p:sp>
        <p:nvSpPr>
          <p:cNvPr id="3" name="Footer Placeholder 2">
            <a:extLst>
              <a:ext uri="{FF2B5EF4-FFF2-40B4-BE49-F238E27FC236}">
                <a16:creationId xmlns:a16="http://schemas.microsoft.com/office/drawing/2014/main" id="{C4F792B9-A8AF-4E13-8A25-741E89691EFA}"/>
              </a:ext>
            </a:extLst>
          </p:cNvPr>
          <p:cNvSpPr>
            <a:spLocks noGrp="1"/>
          </p:cNvSpPr>
          <p:nvPr>
            <p:ph type="ftr" sz="quarter" idx="11"/>
          </p:nvPr>
        </p:nvSpPr>
        <p:spPr/>
        <p:txBody>
          <a:bodyPr/>
          <a:lstStyle/>
          <a:p>
            <a:r>
              <a:rPr lang="en-US" dirty="0"/>
              <a:t>Sample Footer Text</a:t>
            </a:r>
          </a:p>
        </p:txBody>
      </p:sp>
      <p:sp>
        <p:nvSpPr>
          <p:cNvPr id="4" name="Slide Number Placeholder 3">
            <a:extLst>
              <a:ext uri="{FF2B5EF4-FFF2-40B4-BE49-F238E27FC236}">
                <a16:creationId xmlns:a16="http://schemas.microsoft.com/office/drawing/2014/main" id="{533A2CF6-DBC5-4491-B213-B3CD09D3130C}"/>
              </a:ext>
            </a:extLst>
          </p:cNvPr>
          <p:cNvSpPr>
            <a:spLocks noGrp="1"/>
          </p:cNvSpPr>
          <p:nvPr>
            <p:ph type="sldNum" sz="quarter" idx="12"/>
          </p:nvPr>
        </p:nvSpPr>
        <p:spPr/>
        <p:txBody>
          <a:bodyPr/>
          <a:lstStyle/>
          <a:p>
            <a:fld id="{07CE569E-9B7C-4CB9-AB80-C0841F922CFF}" type="slidenum">
              <a:rPr lang="en-US" smtClean="0"/>
              <a:t>‹#›</a:t>
            </a:fld>
            <a:endParaRPr lang="en-US" dirty="0"/>
          </a:p>
        </p:txBody>
      </p:sp>
      <p:sp>
        <p:nvSpPr>
          <p:cNvPr id="6" name="Freeform: Shape 5">
            <a:extLst>
              <a:ext uri="{FF2B5EF4-FFF2-40B4-BE49-F238E27FC236}">
                <a16:creationId xmlns:a16="http://schemas.microsoft.com/office/drawing/2014/main" id="{89AC3B5B-97EB-4572-B908-B16581013B94}"/>
              </a:ext>
              <a:ext uri="{C183D7F6-B498-43B3-948B-1728B52AA6E4}">
                <adec:decorative xmlns:adec="http://schemas.microsoft.com/office/drawing/2017/decorative" val="1"/>
              </a:ext>
            </a:extLst>
          </p:cNvPr>
          <p:cNvSpPr/>
          <p:nvPr userDrawn="1"/>
        </p:nvSpPr>
        <p:spPr>
          <a:xfrm>
            <a:off x="6674051" y="-22158"/>
            <a:ext cx="5517949" cy="4594156"/>
          </a:xfrm>
          <a:custGeom>
            <a:avLst/>
            <a:gdLst>
              <a:gd name="connsiteX0" fmla="*/ 0 w 5756090"/>
              <a:gd name="connsiteY0" fmla="*/ 0 h 3960681"/>
              <a:gd name="connsiteX1" fmla="*/ 5756090 w 5756090"/>
              <a:gd name="connsiteY1" fmla="*/ 0 h 3960681"/>
              <a:gd name="connsiteX2" fmla="*/ 5756090 w 5756090"/>
              <a:gd name="connsiteY2" fmla="*/ 3463038 h 3960681"/>
              <a:gd name="connsiteX3" fmla="*/ 5558511 w 5756090"/>
              <a:gd name="connsiteY3" fmla="*/ 3561320 h 3960681"/>
              <a:gd name="connsiteX4" fmla="*/ 3480391 w 5756090"/>
              <a:gd name="connsiteY4" fmla="*/ 3940416 h 3960681"/>
              <a:gd name="connsiteX5" fmla="*/ 1605774 w 5756090"/>
              <a:gd name="connsiteY5" fmla="*/ 2854397 h 3960681"/>
              <a:gd name="connsiteX6" fmla="*/ 74389 w 5756090"/>
              <a:gd name="connsiteY6" fmla="*/ 325223 h 3960681"/>
              <a:gd name="connsiteX7" fmla="*/ 16895 w 5756090"/>
              <a:gd name="connsiteY7" fmla="*/ 104576 h 3960681"/>
              <a:gd name="connsiteX0" fmla="*/ 5739463 w 5739463"/>
              <a:gd name="connsiteY0" fmla="*/ 0 h 3960681"/>
              <a:gd name="connsiteX1" fmla="*/ 5739463 w 5739463"/>
              <a:gd name="connsiteY1" fmla="*/ 3463038 h 3960681"/>
              <a:gd name="connsiteX2" fmla="*/ 5541884 w 5739463"/>
              <a:gd name="connsiteY2" fmla="*/ 3561320 h 3960681"/>
              <a:gd name="connsiteX3" fmla="*/ 3463764 w 5739463"/>
              <a:gd name="connsiteY3" fmla="*/ 3940416 h 3960681"/>
              <a:gd name="connsiteX4" fmla="*/ 1589147 w 5739463"/>
              <a:gd name="connsiteY4" fmla="*/ 2854397 h 3960681"/>
              <a:gd name="connsiteX5" fmla="*/ 57762 w 5739463"/>
              <a:gd name="connsiteY5" fmla="*/ 325223 h 3960681"/>
              <a:gd name="connsiteX6" fmla="*/ 268 w 5739463"/>
              <a:gd name="connsiteY6" fmla="*/ 104576 h 3960681"/>
              <a:gd name="connsiteX7" fmla="*/ 79475 w 5739463"/>
              <a:gd name="connsiteY7" fmla="*/ 79214 h 3960681"/>
              <a:gd name="connsiteX0" fmla="*/ 5739195 w 5739195"/>
              <a:gd name="connsiteY0" fmla="*/ 0 h 3960681"/>
              <a:gd name="connsiteX1" fmla="*/ 5739195 w 5739195"/>
              <a:gd name="connsiteY1" fmla="*/ 3463038 h 3960681"/>
              <a:gd name="connsiteX2" fmla="*/ 5541616 w 5739195"/>
              <a:gd name="connsiteY2" fmla="*/ 3561320 h 3960681"/>
              <a:gd name="connsiteX3" fmla="*/ 3463496 w 5739195"/>
              <a:gd name="connsiteY3" fmla="*/ 3940416 h 3960681"/>
              <a:gd name="connsiteX4" fmla="*/ 1588879 w 5739195"/>
              <a:gd name="connsiteY4" fmla="*/ 2854397 h 3960681"/>
              <a:gd name="connsiteX5" fmla="*/ 57494 w 5739195"/>
              <a:gd name="connsiteY5" fmla="*/ 325223 h 3960681"/>
              <a:gd name="connsiteX6" fmla="*/ 0 w 5739195"/>
              <a:gd name="connsiteY6" fmla="*/ 104576 h 3960681"/>
              <a:gd name="connsiteX0" fmla="*/ 5739195 w 5739195"/>
              <a:gd name="connsiteY0" fmla="*/ 3358462 h 3856105"/>
              <a:gd name="connsiteX1" fmla="*/ 5541616 w 5739195"/>
              <a:gd name="connsiteY1" fmla="*/ 3456744 h 3856105"/>
              <a:gd name="connsiteX2" fmla="*/ 3463496 w 5739195"/>
              <a:gd name="connsiteY2" fmla="*/ 3835840 h 3856105"/>
              <a:gd name="connsiteX3" fmla="*/ 1588879 w 5739195"/>
              <a:gd name="connsiteY3" fmla="*/ 2749821 h 3856105"/>
              <a:gd name="connsiteX4" fmla="*/ 57494 w 5739195"/>
              <a:gd name="connsiteY4" fmla="*/ 220647 h 3856105"/>
              <a:gd name="connsiteX5" fmla="*/ 0 w 5739195"/>
              <a:gd name="connsiteY5" fmla="*/ 0 h 3856105"/>
              <a:gd name="connsiteX0" fmla="*/ 5799259 w 5799259"/>
              <a:gd name="connsiteY0" fmla="*/ 3482233 h 3979876"/>
              <a:gd name="connsiteX1" fmla="*/ 5601680 w 5799259"/>
              <a:gd name="connsiteY1" fmla="*/ 3580515 h 3979876"/>
              <a:gd name="connsiteX2" fmla="*/ 3523560 w 5799259"/>
              <a:gd name="connsiteY2" fmla="*/ 3959611 h 3979876"/>
              <a:gd name="connsiteX3" fmla="*/ 1648943 w 5799259"/>
              <a:gd name="connsiteY3" fmla="*/ 2873592 h 3979876"/>
              <a:gd name="connsiteX4" fmla="*/ 117558 w 5799259"/>
              <a:gd name="connsiteY4" fmla="*/ 344418 h 3979876"/>
              <a:gd name="connsiteX5" fmla="*/ 0 w 5799259"/>
              <a:gd name="connsiteY5" fmla="*/ 0 h 39798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799259" h="3979876">
                <a:moveTo>
                  <a:pt x="5799259" y="3482233"/>
                </a:moveTo>
                <a:lnTo>
                  <a:pt x="5601680" y="3580515"/>
                </a:lnTo>
                <a:cubicBezTo>
                  <a:pt x="4922508" y="3893723"/>
                  <a:pt x="4146966" y="4035971"/>
                  <a:pt x="3523560" y="3959611"/>
                </a:cubicBezTo>
                <a:cubicBezTo>
                  <a:pt x="2795137" y="3870656"/>
                  <a:pt x="2146179" y="3429872"/>
                  <a:pt x="1648943" y="2873592"/>
                </a:cubicBezTo>
                <a:cubicBezTo>
                  <a:pt x="1321865" y="2507432"/>
                  <a:pt x="420219" y="1339817"/>
                  <a:pt x="117558" y="344418"/>
                </a:cubicBezTo>
                <a:cubicBezTo>
                  <a:pt x="94859" y="269763"/>
                  <a:pt x="15466" y="72306"/>
                  <a:pt x="0" y="0"/>
                </a:cubicBez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Avenir Next LT Pro Light"/>
            </a:endParaRPr>
          </a:p>
        </p:txBody>
      </p:sp>
    </p:spTree>
    <p:extLst>
      <p:ext uri="{BB962C8B-B14F-4D97-AF65-F5344CB8AC3E}">
        <p14:creationId xmlns:p14="http://schemas.microsoft.com/office/powerpoint/2010/main" val="2357614993"/>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8_Team">
    <p:spTree>
      <p:nvGrpSpPr>
        <p:cNvPr id="1" name=""/>
        <p:cNvGrpSpPr/>
        <p:nvPr/>
      </p:nvGrpSpPr>
      <p:grpSpPr>
        <a:xfrm>
          <a:off x="0" y="0"/>
          <a:ext cx="0" cy="0"/>
          <a:chOff x="0" y="0"/>
          <a:chExt cx="0" cy="0"/>
        </a:xfrm>
      </p:grpSpPr>
      <p:sp>
        <p:nvSpPr>
          <p:cNvPr id="26" name="Title 1">
            <a:extLst>
              <a:ext uri="{FF2B5EF4-FFF2-40B4-BE49-F238E27FC236}">
                <a16:creationId xmlns:a16="http://schemas.microsoft.com/office/drawing/2014/main" id="{1555E13C-150D-496C-9F53-468F2C948418}"/>
              </a:ext>
            </a:extLst>
          </p:cNvPr>
          <p:cNvSpPr>
            <a:spLocks noGrp="1"/>
          </p:cNvSpPr>
          <p:nvPr>
            <p:ph type="title"/>
          </p:nvPr>
        </p:nvSpPr>
        <p:spPr>
          <a:xfrm>
            <a:off x="758953" y="765930"/>
            <a:ext cx="10000488" cy="1345269"/>
          </a:xfrm>
        </p:spPr>
        <p:txBody>
          <a:bodyPr/>
          <a:lstStyle/>
          <a:p>
            <a:r>
              <a:rPr lang="en-US" dirty="0"/>
              <a:t>Click to edit Master title style</a:t>
            </a:r>
          </a:p>
        </p:txBody>
      </p:sp>
      <p:sp>
        <p:nvSpPr>
          <p:cNvPr id="3" name="Date Placeholder 2">
            <a:extLst>
              <a:ext uri="{FF2B5EF4-FFF2-40B4-BE49-F238E27FC236}">
                <a16:creationId xmlns:a16="http://schemas.microsoft.com/office/drawing/2014/main" id="{9FF739AE-8101-4C18-8CF3-911BDF3978A8}"/>
              </a:ext>
            </a:extLst>
          </p:cNvPr>
          <p:cNvSpPr>
            <a:spLocks noGrp="1"/>
          </p:cNvSpPr>
          <p:nvPr>
            <p:ph type="dt" sz="half" idx="10"/>
          </p:nvPr>
        </p:nvSpPr>
        <p:spPr/>
        <p:txBody>
          <a:bodyPr/>
          <a:lstStyle/>
          <a:p>
            <a:fld id="{B9461FE0-FEFC-4F9D-84B5-71545E07E62B}" type="datetime1">
              <a:rPr lang="en-US" smtClean="0"/>
              <a:t>2/1/2021</a:t>
            </a:fld>
            <a:endParaRPr lang="en-US" dirty="0"/>
          </a:p>
        </p:txBody>
      </p:sp>
      <p:sp>
        <p:nvSpPr>
          <p:cNvPr id="6" name="Freeform: Shape 5">
            <a:extLst>
              <a:ext uri="{FF2B5EF4-FFF2-40B4-BE49-F238E27FC236}">
                <a16:creationId xmlns:a16="http://schemas.microsoft.com/office/drawing/2014/main" id="{9E9106F4-7E32-4FF6-96C2-AEDF5C52F1EC}"/>
              </a:ext>
              <a:ext uri="{C183D7F6-B498-43B3-948B-1728B52AA6E4}">
                <adec:decorative xmlns:adec="http://schemas.microsoft.com/office/drawing/2017/decorative" val="1"/>
              </a:ext>
            </a:extLst>
          </p:cNvPr>
          <p:cNvSpPr/>
          <p:nvPr userDrawn="1"/>
        </p:nvSpPr>
        <p:spPr>
          <a:xfrm>
            <a:off x="890978" y="2085219"/>
            <a:ext cx="2299137" cy="2531684"/>
          </a:xfrm>
          <a:custGeom>
            <a:avLst/>
            <a:gdLst>
              <a:gd name="connsiteX0" fmla="*/ 1448892 w 2805016"/>
              <a:gd name="connsiteY0" fmla="*/ 1295 h 3049345"/>
              <a:gd name="connsiteX1" fmla="*/ 1762036 w 2805016"/>
              <a:gd name="connsiteY1" fmla="*/ 37054 h 3049345"/>
              <a:gd name="connsiteX2" fmla="*/ 2172496 w 2805016"/>
              <a:gd name="connsiteY2" fmla="*/ 276646 h 3049345"/>
              <a:gd name="connsiteX3" fmla="*/ 2494528 w 2805016"/>
              <a:gd name="connsiteY3" fmla="*/ 816190 h 3049345"/>
              <a:gd name="connsiteX4" fmla="*/ 2553622 w 2805016"/>
              <a:gd name="connsiteY4" fmla="*/ 932591 h 3049345"/>
              <a:gd name="connsiteX5" fmla="*/ 2789833 w 2805016"/>
              <a:gd name="connsiteY5" fmla="*/ 1841650 h 3049345"/>
              <a:gd name="connsiteX6" fmla="*/ 1939259 w 2805016"/>
              <a:gd name="connsiteY6" fmla="*/ 2818274 h 3049345"/>
              <a:gd name="connsiteX7" fmla="*/ 1752834 w 2805016"/>
              <a:gd name="connsiteY7" fmla="*/ 2904144 h 3049345"/>
              <a:gd name="connsiteX8" fmla="*/ 1191447 w 2805016"/>
              <a:gd name="connsiteY8" fmla="*/ 3038170 h 3049345"/>
              <a:gd name="connsiteX9" fmla="*/ 661126 w 2805016"/>
              <a:gd name="connsiteY9" fmla="*/ 2791872 h 3049345"/>
              <a:gd name="connsiteX10" fmla="*/ 256115 w 2805016"/>
              <a:gd name="connsiteY10" fmla="*/ 2313690 h 3049345"/>
              <a:gd name="connsiteX11" fmla="*/ 30620 w 2805016"/>
              <a:gd name="connsiteY11" fmla="*/ 1690804 h 3049345"/>
              <a:gd name="connsiteX12" fmla="*/ 29591 w 2805016"/>
              <a:gd name="connsiteY12" fmla="*/ 1037726 h 3049345"/>
              <a:gd name="connsiteX13" fmla="*/ 244525 w 2805016"/>
              <a:gd name="connsiteY13" fmla="*/ 519197 h 3049345"/>
              <a:gd name="connsiteX14" fmla="*/ 622356 w 2805016"/>
              <a:gd name="connsiteY14" fmla="*/ 183048 h 3049345"/>
              <a:gd name="connsiteX15" fmla="*/ 1448892 w 2805016"/>
              <a:gd name="connsiteY15" fmla="*/ 1295 h 30493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805016" h="3049345">
                <a:moveTo>
                  <a:pt x="1448892" y="1295"/>
                </a:moveTo>
                <a:cubicBezTo>
                  <a:pt x="1551302" y="5038"/>
                  <a:pt x="1656071" y="16908"/>
                  <a:pt x="1762036" y="37054"/>
                </a:cubicBezTo>
                <a:cubicBezTo>
                  <a:pt x="1931145" y="69206"/>
                  <a:pt x="2057720" y="143119"/>
                  <a:pt x="2172496" y="276646"/>
                </a:cubicBezTo>
                <a:cubicBezTo>
                  <a:pt x="2292557" y="416316"/>
                  <a:pt x="2390672" y="610536"/>
                  <a:pt x="2494528" y="816190"/>
                </a:cubicBezTo>
                <a:cubicBezTo>
                  <a:pt x="2513659" y="854126"/>
                  <a:pt x="2533480" y="893328"/>
                  <a:pt x="2553622" y="932591"/>
                </a:cubicBezTo>
                <a:cubicBezTo>
                  <a:pt x="2733870" y="1284027"/>
                  <a:pt x="2847724" y="1537159"/>
                  <a:pt x="2789833" y="1841650"/>
                </a:cubicBezTo>
                <a:cubicBezTo>
                  <a:pt x="2701624" y="2305599"/>
                  <a:pt x="2447254" y="2597690"/>
                  <a:pt x="1939259" y="2818274"/>
                </a:cubicBezTo>
                <a:cubicBezTo>
                  <a:pt x="1872770" y="2847138"/>
                  <a:pt x="1811781" y="2876114"/>
                  <a:pt x="1752834" y="2904144"/>
                </a:cubicBezTo>
                <a:cubicBezTo>
                  <a:pt x="1508432" y="3020297"/>
                  <a:pt x="1382512" y="3074496"/>
                  <a:pt x="1191447" y="3038170"/>
                </a:cubicBezTo>
                <a:cubicBezTo>
                  <a:pt x="1001732" y="3002100"/>
                  <a:pt x="823313" y="2919199"/>
                  <a:pt x="661126" y="2791872"/>
                </a:cubicBezTo>
                <a:cubicBezTo>
                  <a:pt x="502474" y="2667286"/>
                  <a:pt x="366163" y="2506376"/>
                  <a:pt x="256115" y="2313690"/>
                </a:cubicBezTo>
                <a:cubicBezTo>
                  <a:pt x="147904" y="2124290"/>
                  <a:pt x="69906" y="1908939"/>
                  <a:pt x="30620" y="1690804"/>
                </a:cubicBezTo>
                <a:cubicBezTo>
                  <a:pt x="-9871" y="1466769"/>
                  <a:pt x="-10191" y="1246967"/>
                  <a:pt x="29591" y="1037726"/>
                </a:cubicBezTo>
                <a:cubicBezTo>
                  <a:pt x="67109" y="840400"/>
                  <a:pt x="139452" y="665977"/>
                  <a:pt x="244525" y="519197"/>
                </a:cubicBezTo>
                <a:cubicBezTo>
                  <a:pt x="343054" y="381648"/>
                  <a:pt x="470192" y="268558"/>
                  <a:pt x="622356" y="183048"/>
                </a:cubicBezTo>
                <a:cubicBezTo>
                  <a:pt x="855671" y="51991"/>
                  <a:pt x="1141662" y="-9932"/>
                  <a:pt x="1448892" y="1295"/>
                </a:cubicBezTo>
                <a:close/>
              </a:path>
            </a:pathLst>
          </a:cu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7" name="Freeform: Shape 6">
            <a:extLst>
              <a:ext uri="{FF2B5EF4-FFF2-40B4-BE49-F238E27FC236}">
                <a16:creationId xmlns:a16="http://schemas.microsoft.com/office/drawing/2014/main" id="{8E474408-DB73-4EA7-AD23-90BEF0E42219}"/>
              </a:ext>
              <a:ext uri="{C183D7F6-B498-43B3-948B-1728B52AA6E4}">
                <adec:decorative xmlns:adec="http://schemas.microsoft.com/office/drawing/2017/decorative" val="1"/>
              </a:ext>
            </a:extLst>
          </p:cNvPr>
          <p:cNvSpPr/>
          <p:nvPr userDrawn="1"/>
        </p:nvSpPr>
        <p:spPr>
          <a:xfrm>
            <a:off x="987583" y="2234914"/>
            <a:ext cx="2104785" cy="2231156"/>
          </a:xfrm>
          <a:custGeom>
            <a:avLst/>
            <a:gdLst>
              <a:gd name="connsiteX0" fmla="*/ 1177679 w 2567901"/>
              <a:gd name="connsiteY0" fmla="*/ 1063 h 2687367"/>
              <a:gd name="connsiteX1" fmla="*/ 1603094 w 2567901"/>
              <a:gd name="connsiteY1" fmla="*/ 35223 h 2687367"/>
              <a:gd name="connsiteX2" fmla="*/ 1980105 w 2567901"/>
              <a:gd name="connsiteY2" fmla="*/ 249099 h 2687367"/>
              <a:gd name="connsiteX3" fmla="*/ 2278200 w 2567901"/>
              <a:gd name="connsiteY3" fmla="*/ 726784 h 2687367"/>
              <a:gd name="connsiteX4" fmla="*/ 2333016 w 2567901"/>
              <a:gd name="connsiteY4" fmla="*/ 829771 h 2687367"/>
              <a:gd name="connsiteX5" fmla="*/ 2555036 w 2567901"/>
              <a:gd name="connsiteY5" fmla="*/ 1632596 h 2687367"/>
              <a:gd name="connsiteX6" fmla="*/ 1783436 w 2567901"/>
              <a:gd name="connsiteY6" fmla="*/ 2487849 h 2687367"/>
              <a:gd name="connsiteX7" fmla="*/ 1613480 w 2567901"/>
              <a:gd name="connsiteY7" fmla="*/ 2562316 h 2687367"/>
              <a:gd name="connsiteX8" fmla="*/ 1100869 w 2567901"/>
              <a:gd name="connsiteY8" fmla="*/ 2676769 h 2687367"/>
              <a:gd name="connsiteX9" fmla="*/ 614178 w 2567901"/>
              <a:gd name="connsiteY9" fmla="*/ 2456196 h 2687367"/>
              <a:gd name="connsiteX10" fmla="*/ 240586 w 2567901"/>
              <a:gd name="connsiteY10" fmla="*/ 2032054 h 2687367"/>
              <a:gd name="connsiteX11" fmla="*/ 30245 w 2567901"/>
              <a:gd name="connsiteY11" fmla="*/ 1481541 h 2687367"/>
              <a:gd name="connsiteX12" fmla="*/ 25021 w 2567901"/>
              <a:gd name="connsiteY12" fmla="*/ 905889 h 2687367"/>
              <a:gd name="connsiteX13" fmla="*/ 218217 w 2567901"/>
              <a:gd name="connsiteY13" fmla="*/ 450248 h 2687367"/>
              <a:gd name="connsiteX14" fmla="*/ 561607 w 2567901"/>
              <a:gd name="connsiteY14" fmla="*/ 156432 h 2687367"/>
              <a:gd name="connsiteX15" fmla="*/ 1177679 w 2567901"/>
              <a:gd name="connsiteY15" fmla="*/ 1063 h 26873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567901" h="2687367">
                <a:moveTo>
                  <a:pt x="1177679" y="1063"/>
                </a:moveTo>
                <a:cubicBezTo>
                  <a:pt x="1314507" y="-3704"/>
                  <a:pt x="1457510" y="7543"/>
                  <a:pt x="1603094" y="35223"/>
                </a:cubicBezTo>
                <a:cubicBezTo>
                  <a:pt x="1757985" y="64671"/>
                  <a:pt x="1874247" y="130651"/>
                  <a:pt x="1980105" y="249099"/>
                </a:cubicBezTo>
                <a:cubicBezTo>
                  <a:pt x="2090840" y="372996"/>
                  <a:pt x="2181857" y="544832"/>
                  <a:pt x="2278200" y="726784"/>
                </a:cubicBezTo>
                <a:cubicBezTo>
                  <a:pt x="2295948" y="760348"/>
                  <a:pt x="2314335" y="795032"/>
                  <a:pt x="2333016" y="829771"/>
                </a:cubicBezTo>
                <a:cubicBezTo>
                  <a:pt x="2500190" y="1140721"/>
                  <a:pt x="2605991" y="1364587"/>
                  <a:pt x="2555036" y="1632596"/>
                </a:cubicBezTo>
                <a:cubicBezTo>
                  <a:pt x="2477395" y="2040959"/>
                  <a:pt x="2246644" y="2296751"/>
                  <a:pt x="1783436" y="2487849"/>
                </a:cubicBezTo>
                <a:cubicBezTo>
                  <a:pt x="1722809" y="2512855"/>
                  <a:pt x="1667214" y="2537996"/>
                  <a:pt x="1613480" y="2562316"/>
                </a:cubicBezTo>
                <a:cubicBezTo>
                  <a:pt x="1390692" y="2663095"/>
                  <a:pt x="1275870" y="2710042"/>
                  <a:pt x="1100869" y="2676769"/>
                </a:cubicBezTo>
                <a:cubicBezTo>
                  <a:pt x="927103" y="2643732"/>
                  <a:pt x="763363" y="2569490"/>
                  <a:pt x="614178" y="2456196"/>
                </a:cubicBezTo>
                <a:cubicBezTo>
                  <a:pt x="468245" y="2345340"/>
                  <a:pt x="342509" y="2202615"/>
                  <a:pt x="240586" y="2032054"/>
                </a:cubicBezTo>
                <a:cubicBezTo>
                  <a:pt x="140365" y="1864400"/>
                  <a:pt x="67610" y="1674071"/>
                  <a:pt x="30245" y="1481541"/>
                </a:cubicBezTo>
                <a:cubicBezTo>
                  <a:pt x="-8261" y="1283803"/>
                  <a:pt x="-9994" y="1090060"/>
                  <a:pt x="25021" y="905889"/>
                </a:cubicBezTo>
                <a:cubicBezTo>
                  <a:pt x="58043" y="732204"/>
                  <a:pt x="123071" y="578936"/>
                  <a:pt x="218217" y="450248"/>
                </a:cubicBezTo>
                <a:cubicBezTo>
                  <a:pt x="307436" y="329654"/>
                  <a:pt x="422987" y="230806"/>
                  <a:pt x="561607" y="156432"/>
                </a:cubicBezTo>
                <a:cubicBezTo>
                  <a:pt x="738731" y="61442"/>
                  <a:pt x="949631" y="9010"/>
                  <a:pt x="1177679" y="1063"/>
                </a:cubicBezTo>
                <a:close/>
              </a:path>
            </a:pathLst>
          </a:cu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8" name="Freeform: Shape 7">
            <a:extLst>
              <a:ext uri="{FF2B5EF4-FFF2-40B4-BE49-F238E27FC236}">
                <a16:creationId xmlns:a16="http://schemas.microsoft.com/office/drawing/2014/main" id="{D6083F6A-399B-48F1-8504-4E2E5DF89860}"/>
              </a:ext>
              <a:ext uri="{C183D7F6-B498-43B3-948B-1728B52AA6E4}">
                <adec:decorative xmlns:adec="http://schemas.microsoft.com/office/drawing/2017/decorative" val="1"/>
              </a:ext>
            </a:extLst>
          </p:cNvPr>
          <p:cNvSpPr/>
          <p:nvPr userDrawn="1"/>
        </p:nvSpPr>
        <p:spPr>
          <a:xfrm flipV="1">
            <a:off x="3525455" y="2246654"/>
            <a:ext cx="2203433" cy="2129303"/>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solidFill>
            <a:schemeClr val="accent1">
              <a:alpha val="60000"/>
            </a:schemeClr>
          </a:solidFill>
          <a:ln w="158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Shape 8">
            <a:extLst>
              <a:ext uri="{FF2B5EF4-FFF2-40B4-BE49-F238E27FC236}">
                <a16:creationId xmlns:a16="http://schemas.microsoft.com/office/drawing/2014/main" id="{3AFF428B-F281-4A21-BB33-FC14F2D9CDB1}"/>
              </a:ext>
              <a:ext uri="{C183D7F6-B498-43B3-948B-1728B52AA6E4}">
                <adec:decorative xmlns:adec="http://schemas.microsoft.com/office/drawing/2017/decorative" val="1"/>
              </a:ext>
            </a:extLst>
          </p:cNvPr>
          <p:cNvSpPr/>
          <p:nvPr userDrawn="1"/>
        </p:nvSpPr>
        <p:spPr>
          <a:xfrm flipV="1">
            <a:off x="3375489" y="2078498"/>
            <a:ext cx="2503365" cy="2465616"/>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Freeform: Shape 9">
            <a:extLst>
              <a:ext uri="{FF2B5EF4-FFF2-40B4-BE49-F238E27FC236}">
                <a16:creationId xmlns:a16="http://schemas.microsoft.com/office/drawing/2014/main" id="{C9A835EC-64A4-410D-8455-F71FCBF239CC}"/>
              </a:ext>
              <a:ext uri="{C183D7F6-B498-43B3-948B-1728B52AA6E4}">
                <adec:decorative xmlns:adec="http://schemas.microsoft.com/office/drawing/2017/decorative" val="1"/>
              </a:ext>
            </a:extLst>
          </p:cNvPr>
          <p:cNvSpPr/>
          <p:nvPr userDrawn="1"/>
        </p:nvSpPr>
        <p:spPr>
          <a:xfrm flipH="1">
            <a:off x="6096032" y="2093524"/>
            <a:ext cx="2372066" cy="2578683"/>
          </a:xfrm>
          <a:custGeom>
            <a:avLst/>
            <a:gdLst>
              <a:gd name="connsiteX0" fmla="*/ 1448892 w 2805016"/>
              <a:gd name="connsiteY0" fmla="*/ 1295 h 3049345"/>
              <a:gd name="connsiteX1" fmla="*/ 1762036 w 2805016"/>
              <a:gd name="connsiteY1" fmla="*/ 37054 h 3049345"/>
              <a:gd name="connsiteX2" fmla="*/ 2172496 w 2805016"/>
              <a:gd name="connsiteY2" fmla="*/ 276646 h 3049345"/>
              <a:gd name="connsiteX3" fmla="*/ 2494528 w 2805016"/>
              <a:gd name="connsiteY3" fmla="*/ 816190 h 3049345"/>
              <a:gd name="connsiteX4" fmla="*/ 2553622 w 2805016"/>
              <a:gd name="connsiteY4" fmla="*/ 932591 h 3049345"/>
              <a:gd name="connsiteX5" fmla="*/ 2789833 w 2805016"/>
              <a:gd name="connsiteY5" fmla="*/ 1841650 h 3049345"/>
              <a:gd name="connsiteX6" fmla="*/ 1939259 w 2805016"/>
              <a:gd name="connsiteY6" fmla="*/ 2818274 h 3049345"/>
              <a:gd name="connsiteX7" fmla="*/ 1752834 w 2805016"/>
              <a:gd name="connsiteY7" fmla="*/ 2904144 h 3049345"/>
              <a:gd name="connsiteX8" fmla="*/ 1191447 w 2805016"/>
              <a:gd name="connsiteY8" fmla="*/ 3038170 h 3049345"/>
              <a:gd name="connsiteX9" fmla="*/ 661126 w 2805016"/>
              <a:gd name="connsiteY9" fmla="*/ 2791872 h 3049345"/>
              <a:gd name="connsiteX10" fmla="*/ 256115 w 2805016"/>
              <a:gd name="connsiteY10" fmla="*/ 2313690 h 3049345"/>
              <a:gd name="connsiteX11" fmla="*/ 30620 w 2805016"/>
              <a:gd name="connsiteY11" fmla="*/ 1690804 h 3049345"/>
              <a:gd name="connsiteX12" fmla="*/ 29591 w 2805016"/>
              <a:gd name="connsiteY12" fmla="*/ 1037726 h 3049345"/>
              <a:gd name="connsiteX13" fmla="*/ 244525 w 2805016"/>
              <a:gd name="connsiteY13" fmla="*/ 519197 h 3049345"/>
              <a:gd name="connsiteX14" fmla="*/ 622356 w 2805016"/>
              <a:gd name="connsiteY14" fmla="*/ 183048 h 3049345"/>
              <a:gd name="connsiteX15" fmla="*/ 1448892 w 2805016"/>
              <a:gd name="connsiteY15" fmla="*/ 1295 h 30493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805016" h="3049345">
                <a:moveTo>
                  <a:pt x="1448892" y="1295"/>
                </a:moveTo>
                <a:cubicBezTo>
                  <a:pt x="1551302" y="5038"/>
                  <a:pt x="1656071" y="16908"/>
                  <a:pt x="1762036" y="37054"/>
                </a:cubicBezTo>
                <a:cubicBezTo>
                  <a:pt x="1931145" y="69206"/>
                  <a:pt x="2057720" y="143119"/>
                  <a:pt x="2172496" y="276646"/>
                </a:cubicBezTo>
                <a:cubicBezTo>
                  <a:pt x="2292557" y="416316"/>
                  <a:pt x="2390672" y="610536"/>
                  <a:pt x="2494528" y="816190"/>
                </a:cubicBezTo>
                <a:cubicBezTo>
                  <a:pt x="2513659" y="854126"/>
                  <a:pt x="2533480" y="893328"/>
                  <a:pt x="2553622" y="932591"/>
                </a:cubicBezTo>
                <a:cubicBezTo>
                  <a:pt x="2733870" y="1284027"/>
                  <a:pt x="2847724" y="1537159"/>
                  <a:pt x="2789833" y="1841650"/>
                </a:cubicBezTo>
                <a:cubicBezTo>
                  <a:pt x="2701624" y="2305599"/>
                  <a:pt x="2447254" y="2597690"/>
                  <a:pt x="1939259" y="2818274"/>
                </a:cubicBezTo>
                <a:cubicBezTo>
                  <a:pt x="1872770" y="2847138"/>
                  <a:pt x="1811781" y="2876114"/>
                  <a:pt x="1752834" y="2904144"/>
                </a:cubicBezTo>
                <a:cubicBezTo>
                  <a:pt x="1508432" y="3020297"/>
                  <a:pt x="1382512" y="3074496"/>
                  <a:pt x="1191447" y="3038170"/>
                </a:cubicBezTo>
                <a:cubicBezTo>
                  <a:pt x="1001732" y="3002100"/>
                  <a:pt x="823313" y="2919199"/>
                  <a:pt x="661126" y="2791872"/>
                </a:cubicBezTo>
                <a:cubicBezTo>
                  <a:pt x="502474" y="2667286"/>
                  <a:pt x="366163" y="2506376"/>
                  <a:pt x="256115" y="2313690"/>
                </a:cubicBezTo>
                <a:cubicBezTo>
                  <a:pt x="147904" y="2124290"/>
                  <a:pt x="69906" y="1908939"/>
                  <a:pt x="30620" y="1690804"/>
                </a:cubicBezTo>
                <a:cubicBezTo>
                  <a:pt x="-9871" y="1466769"/>
                  <a:pt x="-10191" y="1246967"/>
                  <a:pt x="29591" y="1037726"/>
                </a:cubicBezTo>
                <a:cubicBezTo>
                  <a:pt x="67109" y="840400"/>
                  <a:pt x="139452" y="665977"/>
                  <a:pt x="244525" y="519197"/>
                </a:cubicBezTo>
                <a:cubicBezTo>
                  <a:pt x="343054" y="381648"/>
                  <a:pt x="470192" y="268558"/>
                  <a:pt x="622356" y="183048"/>
                </a:cubicBezTo>
                <a:cubicBezTo>
                  <a:pt x="855671" y="51991"/>
                  <a:pt x="1141662" y="-9932"/>
                  <a:pt x="1448892" y="1295"/>
                </a:cubicBezTo>
                <a:close/>
              </a:path>
            </a:pathLst>
          </a:cu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1" name="Freeform: Shape 10">
            <a:extLst>
              <a:ext uri="{FF2B5EF4-FFF2-40B4-BE49-F238E27FC236}">
                <a16:creationId xmlns:a16="http://schemas.microsoft.com/office/drawing/2014/main" id="{AF3EA8FF-EF64-46BE-85C1-CD234175F6CE}"/>
              </a:ext>
              <a:ext uri="{C183D7F6-B498-43B3-948B-1728B52AA6E4}">
                <adec:decorative xmlns:adec="http://schemas.microsoft.com/office/drawing/2017/decorative" val="1"/>
              </a:ext>
            </a:extLst>
          </p:cNvPr>
          <p:cNvSpPr/>
          <p:nvPr userDrawn="1"/>
        </p:nvSpPr>
        <p:spPr>
          <a:xfrm flipH="1">
            <a:off x="6196878" y="2245998"/>
            <a:ext cx="2171549" cy="2272576"/>
          </a:xfrm>
          <a:custGeom>
            <a:avLst/>
            <a:gdLst>
              <a:gd name="connsiteX0" fmla="*/ 1177679 w 2567901"/>
              <a:gd name="connsiteY0" fmla="*/ 1063 h 2687367"/>
              <a:gd name="connsiteX1" fmla="*/ 1603094 w 2567901"/>
              <a:gd name="connsiteY1" fmla="*/ 35223 h 2687367"/>
              <a:gd name="connsiteX2" fmla="*/ 1980105 w 2567901"/>
              <a:gd name="connsiteY2" fmla="*/ 249099 h 2687367"/>
              <a:gd name="connsiteX3" fmla="*/ 2278200 w 2567901"/>
              <a:gd name="connsiteY3" fmla="*/ 726784 h 2687367"/>
              <a:gd name="connsiteX4" fmla="*/ 2333016 w 2567901"/>
              <a:gd name="connsiteY4" fmla="*/ 829771 h 2687367"/>
              <a:gd name="connsiteX5" fmla="*/ 2555036 w 2567901"/>
              <a:gd name="connsiteY5" fmla="*/ 1632596 h 2687367"/>
              <a:gd name="connsiteX6" fmla="*/ 1783436 w 2567901"/>
              <a:gd name="connsiteY6" fmla="*/ 2487849 h 2687367"/>
              <a:gd name="connsiteX7" fmla="*/ 1613480 w 2567901"/>
              <a:gd name="connsiteY7" fmla="*/ 2562316 h 2687367"/>
              <a:gd name="connsiteX8" fmla="*/ 1100869 w 2567901"/>
              <a:gd name="connsiteY8" fmla="*/ 2676769 h 2687367"/>
              <a:gd name="connsiteX9" fmla="*/ 614178 w 2567901"/>
              <a:gd name="connsiteY9" fmla="*/ 2456196 h 2687367"/>
              <a:gd name="connsiteX10" fmla="*/ 240586 w 2567901"/>
              <a:gd name="connsiteY10" fmla="*/ 2032054 h 2687367"/>
              <a:gd name="connsiteX11" fmla="*/ 30245 w 2567901"/>
              <a:gd name="connsiteY11" fmla="*/ 1481541 h 2687367"/>
              <a:gd name="connsiteX12" fmla="*/ 25021 w 2567901"/>
              <a:gd name="connsiteY12" fmla="*/ 905889 h 2687367"/>
              <a:gd name="connsiteX13" fmla="*/ 218217 w 2567901"/>
              <a:gd name="connsiteY13" fmla="*/ 450248 h 2687367"/>
              <a:gd name="connsiteX14" fmla="*/ 561607 w 2567901"/>
              <a:gd name="connsiteY14" fmla="*/ 156432 h 2687367"/>
              <a:gd name="connsiteX15" fmla="*/ 1177679 w 2567901"/>
              <a:gd name="connsiteY15" fmla="*/ 1063 h 26873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567901" h="2687367">
                <a:moveTo>
                  <a:pt x="1177679" y="1063"/>
                </a:moveTo>
                <a:cubicBezTo>
                  <a:pt x="1314507" y="-3704"/>
                  <a:pt x="1457510" y="7543"/>
                  <a:pt x="1603094" y="35223"/>
                </a:cubicBezTo>
                <a:cubicBezTo>
                  <a:pt x="1757985" y="64671"/>
                  <a:pt x="1874247" y="130651"/>
                  <a:pt x="1980105" y="249099"/>
                </a:cubicBezTo>
                <a:cubicBezTo>
                  <a:pt x="2090840" y="372996"/>
                  <a:pt x="2181857" y="544832"/>
                  <a:pt x="2278200" y="726784"/>
                </a:cubicBezTo>
                <a:cubicBezTo>
                  <a:pt x="2295948" y="760348"/>
                  <a:pt x="2314335" y="795032"/>
                  <a:pt x="2333016" y="829771"/>
                </a:cubicBezTo>
                <a:cubicBezTo>
                  <a:pt x="2500190" y="1140721"/>
                  <a:pt x="2605991" y="1364587"/>
                  <a:pt x="2555036" y="1632596"/>
                </a:cubicBezTo>
                <a:cubicBezTo>
                  <a:pt x="2477395" y="2040959"/>
                  <a:pt x="2246644" y="2296751"/>
                  <a:pt x="1783436" y="2487849"/>
                </a:cubicBezTo>
                <a:cubicBezTo>
                  <a:pt x="1722809" y="2512855"/>
                  <a:pt x="1667214" y="2537996"/>
                  <a:pt x="1613480" y="2562316"/>
                </a:cubicBezTo>
                <a:cubicBezTo>
                  <a:pt x="1390692" y="2663095"/>
                  <a:pt x="1275870" y="2710042"/>
                  <a:pt x="1100869" y="2676769"/>
                </a:cubicBezTo>
                <a:cubicBezTo>
                  <a:pt x="927103" y="2643732"/>
                  <a:pt x="763363" y="2569490"/>
                  <a:pt x="614178" y="2456196"/>
                </a:cubicBezTo>
                <a:cubicBezTo>
                  <a:pt x="468245" y="2345340"/>
                  <a:pt x="342509" y="2202615"/>
                  <a:pt x="240586" y="2032054"/>
                </a:cubicBezTo>
                <a:cubicBezTo>
                  <a:pt x="140365" y="1864400"/>
                  <a:pt x="67610" y="1674071"/>
                  <a:pt x="30245" y="1481541"/>
                </a:cubicBezTo>
                <a:cubicBezTo>
                  <a:pt x="-8261" y="1283803"/>
                  <a:pt x="-9994" y="1090060"/>
                  <a:pt x="25021" y="905889"/>
                </a:cubicBezTo>
                <a:cubicBezTo>
                  <a:pt x="58043" y="732204"/>
                  <a:pt x="123071" y="578936"/>
                  <a:pt x="218217" y="450248"/>
                </a:cubicBezTo>
                <a:cubicBezTo>
                  <a:pt x="307436" y="329654"/>
                  <a:pt x="422987" y="230806"/>
                  <a:pt x="561607" y="156432"/>
                </a:cubicBezTo>
                <a:cubicBezTo>
                  <a:pt x="738731" y="61442"/>
                  <a:pt x="949631" y="9010"/>
                  <a:pt x="1177679" y="1063"/>
                </a:cubicBezTo>
                <a:close/>
              </a:path>
            </a:pathLst>
          </a:cu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2" name="Freeform: Shape 11">
            <a:extLst>
              <a:ext uri="{FF2B5EF4-FFF2-40B4-BE49-F238E27FC236}">
                <a16:creationId xmlns:a16="http://schemas.microsoft.com/office/drawing/2014/main" id="{ED4A1BDD-165B-40C1-80E7-4E2915961815}"/>
              </a:ext>
              <a:ext uri="{C183D7F6-B498-43B3-948B-1728B52AA6E4}">
                <adec:decorative xmlns:adec="http://schemas.microsoft.com/office/drawing/2017/decorative" val="1"/>
              </a:ext>
            </a:extLst>
          </p:cNvPr>
          <p:cNvSpPr/>
          <p:nvPr userDrawn="1"/>
        </p:nvSpPr>
        <p:spPr>
          <a:xfrm flipH="1">
            <a:off x="8821239" y="2234766"/>
            <a:ext cx="2231314" cy="2232590"/>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solidFill>
            <a:schemeClr val="accent1">
              <a:alpha val="60000"/>
            </a:schemeClr>
          </a:solidFill>
          <a:ln w="158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Freeform: Shape 12">
            <a:extLst>
              <a:ext uri="{FF2B5EF4-FFF2-40B4-BE49-F238E27FC236}">
                <a16:creationId xmlns:a16="http://schemas.microsoft.com/office/drawing/2014/main" id="{FD9D8042-BB75-44E9-8789-7F3FDEF8C366}"/>
              </a:ext>
              <a:ext uri="{C183D7F6-B498-43B3-948B-1728B52AA6E4}">
                <adec:decorative xmlns:adec="http://schemas.microsoft.com/office/drawing/2017/decorative" val="1"/>
              </a:ext>
            </a:extLst>
          </p:cNvPr>
          <p:cNvSpPr/>
          <p:nvPr userDrawn="1"/>
        </p:nvSpPr>
        <p:spPr>
          <a:xfrm flipH="1">
            <a:off x="8669375" y="2058453"/>
            <a:ext cx="2535041" cy="2585216"/>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Picture Placeholder 24">
            <a:extLst>
              <a:ext uri="{FF2B5EF4-FFF2-40B4-BE49-F238E27FC236}">
                <a16:creationId xmlns:a16="http://schemas.microsoft.com/office/drawing/2014/main" id="{FD87B2A7-C62E-4B54-BF5F-9A4F8FD28A64}"/>
              </a:ext>
            </a:extLst>
          </p:cNvPr>
          <p:cNvSpPr>
            <a:spLocks noGrp="1"/>
          </p:cNvSpPr>
          <p:nvPr>
            <p:ph type="pic" sz="quarter" idx="13"/>
          </p:nvPr>
        </p:nvSpPr>
        <p:spPr>
          <a:xfrm>
            <a:off x="1119304" y="2388000"/>
            <a:ext cx="1841341" cy="1951895"/>
          </a:xfrm>
          <a:custGeom>
            <a:avLst/>
            <a:gdLst>
              <a:gd name="connsiteX0" fmla="*/ 943962 w 1841341"/>
              <a:gd name="connsiteY0" fmla="*/ 1198 h 1951895"/>
              <a:gd name="connsiteX1" fmla="*/ 1149516 w 1841341"/>
              <a:gd name="connsiteY1" fmla="*/ 25582 h 1951895"/>
              <a:gd name="connsiteX2" fmla="*/ 1419855 w 1841341"/>
              <a:gd name="connsiteY2" fmla="*/ 180925 h 1951895"/>
              <a:gd name="connsiteX3" fmla="*/ 1633609 w 1841341"/>
              <a:gd name="connsiteY3" fmla="*/ 527878 h 1951895"/>
              <a:gd name="connsiteX4" fmla="*/ 1672914 w 1841341"/>
              <a:gd name="connsiteY4" fmla="*/ 602680 h 1951895"/>
              <a:gd name="connsiteX5" fmla="*/ 1832115 w 1841341"/>
              <a:gd name="connsiteY5" fmla="*/ 1185791 h 1951895"/>
              <a:gd name="connsiteX6" fmla="*/ 1278832 w 1841341"/>
              <a:gd name="connsiteY6" fmla="*/ 1806981 h 1951895"/>
              <a:gd name="connsiteX7" fmla="*/ 1156963 w 1841341"/>
              <a:gd name="connsiteY7" fmla="*/ 1861067 h 1951895"/>
              <a:gd name="connsiteX8" fmla="*/ 789390 w 1841341"/>
              <a:gd name="connsiteY8" fmla="*/ 1944198 h 1951895"/>
              <a:gd name="connsiteX9" fmla="*/ 440403 w 1841341"/>
              <a:gd name="connsiteY9" fmla="*/ 1783988 h 1951895"/>
              <a:gd name="connsiteX10" fmla="*/ 172515 w 1841341"/>
              <a:gd name="connsiteY10" fmla="*/ 1475925 h 1951895"/>
              <a:gd name="connsiteX11" fmla="*/ 21688 w 1841341"/>
              <a:gd name="connsiteY11" fmla="*/ 1076077 h 1951895"/>
              <a:gd name="connsiteX12" fmla="*/ 17942 w 1841341"/>
              <a:gd name="connsiteY12" fmla="*/ 657967 h 1951895"/>
              <a:gd name="connsiteX13" fmla="*/ 156475 w 1841341"/>
              <a:gd name="connsiteY13" fmla="*/ 327024 h 1951895"/>
              <a:gd name="connsiteX14" fmla="*/ 402707 w 1841341"/>
              <a:gd name="connsiteY14" fmla="*/ 113619 h 1951895"/>
              <a:gd name="connsiteX15" fmla="*/ 943962 w 1841341"/>
              <a:gd name="connsiteY15" fmla="*/ 1198 h 19518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841341" h="1951895">
                <a:moveTo>
                  <a:pt x="943962" y="1198"/>
                </a:moveTo>
                <a:cubicBezTo>
                  <a:pt x="1011149" y="4081"/>
                  <a:pt x="1079921" y="12180"/>
                  <a:pt x="1149516" y="25582"/>
                </a:cubicBezTo>
                <a:cubicBezTo>
                  <a:pt x="1260583" y="46971"/>
                  <a:pt x="1343948" y="94895"/>
                  <a:pt x="1419855" y="180925"/>
                </a:cubicBezTo>
                <a:cubicBezTo>
                  <a:pt x="1499259" y="270915"/>
                  <a:pt x="1564524" y="395723"/>
                  <a:pt x="1633609" y="527878"/>
                </a:cubicBezTo>
                <a:cubicBezTo>
                  <a:pt x="1646334" y="552257"/>
                  <a:pt x="1659519" y="577450"/>
                  <a:pt x="1672914" y="602680"/>
                </a:cubicBezTo>
                <a:cubicBezTo>
                  <a:pt x="1792788" y="828529"/>
                  <a:pt x="1868654" y="991130"/>
                  <a:pt x="1832115" y="1185791"/>
                </a:cubicBezTo>
                <a:cubicBezTo>
                  <a:pt x="1776443" y="1482394"/>
                  <a:pt x="1610980" y="1668181"/>
                  <a:pt x="1278832" y="1806981"/>
                </a:cubicBezTo>
                <a:cubicBezTo>
                  <a:pt x="1235359" y="1825142"/>
                  <a:pt x="1195494" y="1843403"/>
                  <a:pt x="1156963" y="1861067"/>
                </a:cubicBezTo>
                <a:cubicBezTo>
                  <a:pt x="997211" y="1934265"/>
                  <a:pt x="914877" y="1968364"/>
                  <a:pt x="789390" y="1944198"/>
                </a:cubicBezTo>
                <a:cubicBezTo>
                  <a:pt x="664790" y="1920202"/>
                  <a:pt x="547378" y="1866278"/>
                  <a:pt x="440403" y="1783988"/>
                </a:cubicBezTo>
                <a:cubicBezTo>
                  <a:pt x="335760" y="1703473"/>
                  <a:pt x="245599" y="1599808"/>
                  <a:pt x="172515" y="1475925"/>
                </a:cubicBezTo>
                <a:cubicBezTo>
                  <a:pt x="100651" y="1354155"/>
                  <a:pt x="48481" y="1215915"/>
                  <a:pt x="21688" y="1076077"/>
                </a:cubicBezTo>
                <a:cubicBezTo>
                  <a:pt x="-5923" y="932454"/>
                  <a:pt x="-7167" y="791734"/>
                  <a:pt x="17942" y="657967"/>
                </a:cubicBezTo>
                <a:cubicBezTo>
                  <a:pt x="41621" y="531815"/>
                  <a:pt x="88250" y="420494"/>
                  <a:pt x="156475" y="327024"/>
                </a:cubicBezTo>
                <a:cubicBezTo>
                  <a:pt x="220451" y="239434"/>
                  <a:pt x="303307" y="167639"/>
                  <a:pt x="402707" y="113619"/>
                </a:cubicBezTo>
                <a:cubicBezTo>
                  <a:pt x="555118" y="30826"/>
                  <a:pt x="742403" y="-7453"/>
                  <a:pt x="943962" y="1198"/>
                </a:cubicBezTo>
                <a:close/>
              </a:path>
            </a:pathLst>
          </a:custGeom>
          <a:solidFill>
            <a:schemeClr val="accent4"/>
          </a:solidFill>
        </p:spPr>
        <p:txBody>
          <a:bodyPr wrap="square">
            <a:noAutofit/>
          </a:bodyPr>
          <a:lstStyle/>
          <a:p>
            <a:endParaRPr lang="en-US" dirty="0"/>
          </a:p>
        </p:txBody>
      </p:sp>
      <p:sp>
        <p:nvSpPr>
          <p:cNvPr id="18" name="Text Placeholder 14">
            <a:extLst>
              <a:ext uri="{FF2B5EF4-FFF2-40B4-BE49-F238E27FC236}">
                <a16:creationId xmlns:a16="http://schemas.microsoft.com/office/drawing/2014/main" id="{A44E03C4-C446-4889-8A6A-D464581B76D8}"/>
              </a:ext>
            </a:extLst>
          </p:cNvPr>
          <p:cNvSpPr>
            <a:spLocks noGrp="1"/>
          </p:cNvSpPr>
          <p:nvPr>
            <p:ph type="body" sz="quarter" idx="17" hasCustomPrompt="1"/>
          </p:nvPr>
        </p:nvSpPr>
        <p:spPr>
          <a:xfrm>
            <a:off x="918070" y="4735308"/>
            <a:ext cx="2299136" cy="557784"/>
          </a:xfrm>
        </p:spPr>
        <p:txBody>
          <a:bodyPr/>
          <a:lstStyle>
            <a:lvl1pPr marL="0" algn="ctr">
              <a:lnSpc>
                <a:spcPts val="1800"/>
              </a:lnSpc>
              <a:spcBef>
                <a:spcPts val="0"/>
              </a:spcBef>
              <a:buNone/>
              <a:defRPr sz="1800" b="1"/>
            </a:lvl1pPr>
          </a:lstStyle>
          <a:p>
            <a:pPr lvl="0"/>
            <a:r>
              <a:rPr lang="en-US" dirty="0"/>
              <a:t>Name </a:t>
            </a:r>
          </a:p>
        </p:txBody>
      </p:sp>
      <p:sp>
        <p:nvSpPr>
          <p:cNvPr id="22" name="Text Placeholder 14">
            <a:extLst>
              <a:ext uri="{FF2B5EF4-FFF2-40B4-BE49-F238E27FC236}">
                <a16:creationId xmlns:a16="http://schemas.microsoft.com/office/drawing/2014/main" id="{898BDCCC-2240-4BF9-BECF-3E5D269BAC34}"/>
              </a:ext>
            </a:extLst>
          </p:cNvPr>
          <p:cNvSpPr>
            <a:spLocks noGrp="1"/>
          </p:cNvSpPr>
          <p:nvPr>
            <p:ph type="body" sz="quarter" idx="21" hasCustomPrompt="1"/>
          </p:nvPr>
        </p:nvSpPr>
        <p:spPr>
          <a:xfrm>
            <a:off x="918070" y="5312140"/>
            <a:ext cx="2299136" cy="602885"/>
          </a:xfrm>
        </p:spPr>
        <p:txBody>
          <a:bodyPr/>
          <a:lstStyle>
            <a:lvl1pPr algn="ctr">
              <a:lnSpc>
                <a:spcPct val="100000"/>
              </a:lnSpc>
              <a:buNone/>
              <a:defRPr sz="1400"/>
            </a:lvl1pPr>
          </a:lstStyle>
          <a:p>
            <a:pPr lvl="0"/>
            <a:r>
              <a:rPr lang="en-US" dirty="0"/>
              <a:t>Title</a:t>
            </a:r>
          </a:p>
        </p:txBody>
      </p:sp>
      <p:sp>
        <p:nvSpPr>
          <p:cNvPr id="15" name="Picture Placeholder 28">
            <a:extLst>
              <a:ext uri="{FF2B5EF4-FFF2-40B4-BE49-F238E27FC236}">
                <a16:creationId xmlns:a16="http://schemas.microsoft.com/office/drawing/2014/main" id="{68937F96-27E1-49C1-8CF4-44DDAD9DAB9C}"/>
              </a:ext>
            </a:extLst>
          </p:cNvPr>
          <p:cNvSpPr>
            <a:spLocks noGrp="1"/>
          </p:cNvSpPr>
          <p:nvPr>
            <p:ph type="pic" sz="quarter" idx="14"/>
          </p:nvPr>
        </p:nvSpPr>
        <p:spPr>
          <a:xfrm>
            <a:off x="3673803" y="2374487"/>
            <a:ext cx="1927641" cy="1862790"/>
          </a:xfrm>
          <a:custGeom>
            <a:avLst/>
            <a:gdLst>
              <a:gd name="connsiteX0" fmla="*/ 930108 w 1927641"/>
              <a:gd name="connsiteY0" fmla="*/ 0 h 1862790"/>
              <a:gd name="connsiteX1" fmla="*/ 1465794 w 1927641"/>
              <a:gd name="connsiteY1" fmla="*/ 261567 h 1862790"/>
              <a:gd name="connsiteX2" fmla="*/ 1530987 w 1927641"/>
              <a:gd name="connsiteY2" fmla="*/ 313506 h 1862790"/>
              <a:gd name="connsiteX3" fmla="*/ 1827495 w 1927641"/>
              <a:gd name="connsiteY3" fmla="*/ 585028 h 1862790"/>
              <a:gd name="connsiteX4" fmla="*/ 1927641 w 1927641"/>
              <a:gd name="connsiteY4" fmla="*/ 876627 h 1862790"/>
              <a:gd name="connsiteX5" fmla="*/ 1702819 w 1927641"/>
              <a:gd name="connsiteY5" fmla="*/ 1587653 h 1862790"/>
              <a:gd name="connsiteX6" fmla="*/ 1449910 w 1927641"/>
              <a:gd name="connsiteY6" fmla="*/ 1788391 h 1862790"/>
              <a:gd name="connsiteX7" fmla="*/ 1103141 w 1927641"/>
              <a:gd name="connsiteY7" fmla="*/ 1862790 h 1862790"/>
              <a:gd name="connsiteX8" fmla="*/ 698418 w 1927641"/>
              <a:gd name="connsiteY8" fmla="*/ 1782734 h 1862790"/>
              <a:gd name="connsiteX9" fmla="*/ 338868 w 1927641"/>
              <a:gd name="connsiteY9" fmla="*/ 1562811 h 1862790"/>
              <a:gd name="connsiteX10" fmla="*/ 90178 w 1927641"/>
              <a:gd name="connsiteY10" fmla="*/ 1245689 h 1862790"/>
              <a:gd name="connsiteX11" fmla="*/ 0 w 1927641"/>
              <a:gd name="connsiteY11" fmla="*/ 876627 h 1862790"/>
              <a:gd name="connsiteX12" fmla="*/ 149248 w 1927641"/>
              <a:gd name="connsiteY12" fmla="*/ 533940 h 1862790"/>
              <a:gd name="connsiteX13" fmla="*/ 224450 w 1927641"/>
              <a:gd name="connsiteY13" fmla="*/ 425169 h 1862790"/>
              <a:gd name="connsiteX14" fmla="*/ 930108 w 1927641"/>
              <a:gd name="connsiteY14" fmla="*/ 0 h 18627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927641" h="1862790">
                <a:moveTo>
                  <a:pt x="930108" y="0"/>
                </a:moveTo>
                <a:cubicBezTo>
                  <a:pt x="1125684" y="0"/>
                  <a:pt x="1269183" y="103581"/>
                  <a:pt x="1465794" y="261567"/>
                </a:cubicBezTo>
                <a:cubicBezTo>
                  <a:pt x="1487758" y="279220"/>
                  <a:pt x="1509724" y="296661"/>
                  <a:pt x="1530987" y="313506"/>
                </a:cubicBezTo>
                <a:cubicBezTo>
                  <a:pt x="1646231" y="404920"/>
                  <a:pt x="1755063" y="491273"/>
                  <a:pt x="1827495" y="585028"/>
                </a:cubicBezTo>
                <a:cubicBezTo>
                  <a:pt x="1896741" y="674655"/>
                  <a:pt x="1927641" y="764581"/>
                  <a:pt x="1927641" y="876627"/>
                </a:cubicBezTo>
                <a:cubicBezTo>
                  <a:pt x="1927641" y="1157465"/>
                  <a:pt x="1847806" y="1409971"/>
                  <a:pt x="1702819" y="1587653"/>
                </a:cubicBezTo>
                <a:cubicBezTo>
                  <a:pt x="1631877" y="1674559"/>
                  <a:pt x="1546788" y="1742110"/>
                  <a:pt x="1449910" y="1788391"/>
                </a:cubicBezTo>
                <a:cubicBezTo>
                  <a:pt x="1346536" y="1837735"/>
                  <a:pt x="1229885" y="1862790"/>
                  <a:pt x="1103141" y="1862790"/>
                </a:cubicBezTo>
                <a:cubicBezTo>
                  <a:pt x="968744" y="1862790"/>
                  <a:pt x="832527" y="1835863"/>
                  <a:pt x="698418" y="1782734"/>
                </a:cubicBezTo>
                <a:cubicBezTo>
                  <a:pt x="567827" y="1731092"/>
                  <a:pt x="443523" y="1655034"/>
                  <a:pt x="338868" y="1562811"/>
                </a:cubicBezTo>
                <a:cubicBezTo>
                  <a:pt x="232393" y="1469013"/>
                  <a:pt x="148710" y="1362286"/>
                  <a:pt x="90178" y="1245689"/>
                </a:cubicBezTo>
                <a:cubicBezTo>
                  <a:pt x="30362" y="1126497"/>
                  <a:pt x="0" y="1002327"/>
                  <a:pt x="0" y="876627"/>
                </a:cubicBezTo>
                <a:cubicBezTo>
                  <a:pt x="0" y="750033"/>
                  <a:pt x="48440" y="676102"/>
                  <a:pt x="149248" y="533940"/>
                </a:cubicBezTo>
                <a:cubicBezTo>
                  <a:pt x="173571" y="499653"/>
                  <a:pt x="198722" y="464177"/>
                  <a:pt x="224450" y="425169"/>
                </a:cubicBezTo>
                <a:cubicBezTo>
                  <a:pt x="421062" y="127147"/>
                  <a:pt x="632109" y="0"/>
                  <a:pt x="930108" y="0"/>
                </a:cubicBezTo>
                <a:close/>
              </a:path>
            </a:pathLst>
          </a:custGeom>
          <a:solidFill>
            <a:schemeClr val="accent4"/>
          </a:solidFill>
        </p:spPr>
        <p:txBody>
          <a:bodyPr wrap="square">
            <a:noAutofit/>
          </a:bodyPr>
          <a:lstStyle/>
          <a:p>
            <a:endParaRPr lang="en-US" dirty="0"/>
          </a:p>
        </p:txBody>
      </p:sp>
      <p:sp>
        <p:nvSpPr>
          <p:cNvPr id="19" name="Text Placeholder 14">
            <a:extLst>
              <a:ext uri="{FF2B5EF4-FFF2-40B4-BE49-F238E27FC236}">
                <a16:creationId xmlns:a16="http://schemas.microsoft.com/office/drawing/2014/main" id="{8B4F62E2-011C-4BC3-B545-42D8C5D1C06A}"/>
              </a:ext>
            </a:extLst>
          </p:cNvPr>
          <p:cNvSpPr>
            <a:spLocks noGrp="1"/>
          </p:cNvSpPr>
          <p:nvPr>
            <p:ph type="body" sz="quarter" idx="18" hasCustomPrompt="1"/>
          </p:nvPr>
        </p:nvSpPr>
        <p:spPr>
          <a:xfrm>
            <a:off x="3545285" y="4735308"/>
            <a:ext cx="2299136" cy="557784"/>
          </a:xfrm>
        </p:spPr>
        <p:txBody>
          <a:bodyPr/>
          <a:lstStyle>
            <a:lvl1pPr marL="0" algn="ctr">
              <a:lnSpc>
                <a:spcPts val="1800"/>
              </a:lnSpc>
              <a:spcBef>
                <a:spcPts val="0"/>
              </a:spcBef>
              <a:buNone/>
              <a:defRPr sz="1800" b="1"/>
            </a:lvl1pPr>
          </a:lstStyle>
          <a:p>
            <a:pPr lvl="0"/>
            <a:r>
              <a:rPr lang="en-US" dirty="0"/>
              <a:t>Name</a:t>
            </a:r>
          </a:p>
        </p:txBody>
      </p:sp>
      <p:sp>
        <p:nvSpPr>
          <p:cNvPr id="23" name="Text Placeholder 14">
            <a:extLst>
              <a:ext uri="{FF2B5EF4-FFF2-40B4-BE49-F238E27FC236}">
                <a16:creationId xmlns:a16="http://schemas.microsoft.com/office/drawing/2014/main" id="{58265EB5-C710-46C7-8816-3B113860B889}"/>
              </a:ext>
            </a:extLst>
          </p:cNvPr>
          <p:cNvSpPr>
            <a:spLocks noGrp="1"/>
          </p:cNvSpPr>
          <p:nvPr>
            <p:ph type="body" sz="quarter" idx="22" hasCustomPrompt="1"/>
          </p:nvPr>
        </p:nvSpPr>
        <p:spPr>
          <a:xfrm>
            <a:off x="3545285" y="5312140"/>
            <a:ext cx="2299136" cy="602885"/>
          </a:xfrm>
        </p:spPr>
        <p:txBody>
          <a:bodyPr/>
          <a:lstStyle>
            <a:lvl1pPr algn="ctr">
              <a:lnSpc>
                <a:spcPct val="100000"/>
              </a:lnSpc>
              <a:buNone/>
              <a:defRPr sz="1400"/>
            </a:lvl1pPr>
          </a:lstStyle>
          <a:p>
            <a:pPr lvl="0"/>
            <a:r>
              <a:rPr lang="en-US" dirty="0"/>
              <a:t>Title</a:t>
            </a:r>
          </a:p>
        </p:txBody>
      </p:sp>
      <p:sp>
        <p:nvSpPr>
          <p:cNvPr id="16" name="Picture Placeholder 31">
            <a:extLst>
              <a:ext uri="{FF2B5EF4-FFF2-40B4-BE49-F238E27FC236}">
                <a16:creationId xmlns:a16="http://schemas.microsoft.com/office/drawing/2014/main" id="{7B8FE200-2B7E-4E89-90F3-E9F9EC7500F7}"/>
              </a:ext>
            </a:extLst>
          </p:cNvPr>
          <p:cNvSpPr>
            <a:spLocks noGrp="1"/>
          </p:cNvSpPr>
          <p:nvPr>
            <p:ph type="pic" sz="quarter" idx="15"/>
          </p:nvPr>
        </p:nvSpPr>
        <p:spPr>
          <a:xfrm>
            <a:off x="6332191" y="2374487"/>
            <a:ext cx="1899747" cy="1988131"/>
          </a:xfrm>
          <a:custGeom>
            <a:avLst/>
            <a:gdLst>
              <a:gd name="connsiteX0" fmla="*/ 925844 w 1899747"/>
              <a:gd name="connsiteY0" fmla="*/ 1220 h 1988131"/>
              <a:gd name="connsiteX1" fmla="*/ 1484268 w 1899747"/>
              <a:gd name="connsiteY1" fmla="*/ 115729 h 1988131"/>
              <a:gd name="connsiteX2" fmla="*/ 1738310 w 1899747"/>
              <a:gd name="connsiteY2" fmla="*/ 333096 h 1988131"/>
              <a:gd name="connsiteX3" fmla="*/ 1881237 w 1899747"/>
              <a:gd name="connsiteY3" fmla="*/ 670182 h 1988131"/>
              <a:gd name="connsiteX4" fmla="*/ 1877373 w 1899747"/>
              <a:gd name="connsiteY4" fmla="*/ 1096054 h 1988131"/>
              <a:gd name="connsiteX5" fmla="*/ 1721762 w 1899747"/>
              <a:gd name="connsiteY5" fmla="*/ 1503326 h 1988131"/>
              <a:gd name="connsiteX6" fmla="*/ 1445376 w 1899747"/>
              <a:gd name="connsiteY6" fmla="*/ 1817108 h 1988131"/>
              <a:gd name="connsiteX7" fmla="*/ 1085319 w 1899747"/>
              <a:gd name="connsiteY7" fmla="*/ 1980291 h 1988131"/>
              <a:gd name="connsiteX8" fmla="*/ 706086 w 1899747"/>
              <a:gd name="connsiteY8" fmla="*/ 1895617 h 1988131"/>
              <a:gd name="connsiteX9" fmla="*/ 580352 w 1899747"/>
              <a:gd name="connsiteY9" fmla="*/ 1840527 h 1988131"/>
              <a:gd name="connsiteX10" fmla="*/ 9519 w 1899747"/>
              <a:gd name="connsiteY10" fmla="*/ 1207805 h 1988131"/>
              <a:gd name="connsiteX11" fmla="*/ 173770 w 1899747"/>
              <a:gd name="connsiteY11" fmla="*/ 613870 h 1988131"/>
              <a:gd name="connsiteX12" fmla="*/ 214321 w 1899747"/>
              <a:gd name="connsiteY12" fmla="*/ 537679 h 1988131"/>
              <a:gd name="connsiteX13" fmla="*/ 434855 w 1899747"/>
              <a:gd name="connsiteY13" fmla="*/ 184284 h 1988131"/>
              <a:gd name="connsiteX14" fmla="*/ 713770 w 1899747"/>
              <a:gd name="connsiteY14" fmla="*/ 26058 h 1988131"/>
              <a:gd name="connsiteX15" fmla="*/ 925844 w 1899747"/>
              <a:gd name="connsiteY15" fmla="*/ 1220 h 1988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899747" h="1988131">
                <a:moveTo>
                  <a:pt x="925844" y="1220"/>
                </a:moveTo>
                <a:cubicBezTo>
                  <a:pt x="1133796" y="-7591"/>
                  <a:pt x="1327023" y="31400"/>
                  <a:pt x="1484268" y="115729"/>
                </a:cubicBezTo>
                <a:cubicBezTo>
                  <a:pt x="1586821" y="170751"/>
                  <a:pt x="1672305" y="243880"/>
                  <a:pt x="1738310" y="333096"/>
                </a:cubicBezTo>
                <a:cubicBezTo>
                  <a:pt x="1808699" y="428301"/>
                  <a:pt x="1856807" y="541689"/>
                  <a:pt x="1881237" y="670182"/>
                </a:cubicBezTo>
                <a:cubicBezTo>
                  <a:pt x="1907142" y="806433"/>
                  <a:pt x="1905859" y="949765"/>
                  <a:pt x="1877373" y="1096054"/>
                </a:cubicBezTo>
                <a:cubicBezTo>
                  <a:pt x="1849730" y="1238488"/>
                  <a:pt x="1795905" y="1379295"/>
                  <a:pt x="1721762" y="1503326"/>
                </a:cubicBezTo>
                <a:cubicBezTo>
                  <a:pt x="1646358" y="1629508"/>
                  <a:pt x="1553338" y="1735098"/>
                  <a:pt x="1445376" y="1817108"/>
                </a:cubicBezTo>
                <a:cubicBezTo>
                  <a:pt x="1335008" y="1900925"/>
                  <a:pt x="1213872" y="1955850"/>
                  <a:pt x="1085319" y="1980291"/>
                </a:cubicBezTo>
                <a:cubicBezTo>
                  <a:pt x="955852" y="2004906"/>
                  <a:pt x="870906" y="1970174"/>
                  <a:pt x="706086" y="1895617"/>
                </a:cubicBezTo>
                <a:cubicBezTo>
                  <a:pt x="666333" y="1877626"/>
                  <a:pt x="625204" y="1859026"/>
                  <a:pt x="580352" y="1840527"/>
                </a:cubicBezTo>
                <a:cubicBezTo>
                  <a:pt x="237669" y="1699150"/>
                  <a:pt x="66957" y="1509914"/>
                  <a:pt x="9519" y="1207805"/>
                </a:cubicBezTo>
                <a:cubicBezTo>
                  <a:pt x="-28179" y="1009531"/>
                  <a:pt x="50093" y="843911"/>
                  <a:pt x="173770" y="613870"/>
                </a:cubicBezTo>
                <a:cubicBezTo>
                  <a:pt x="187589" y="588170"/>
                  <a:pt x="201192" y="562511"/>
                  <a:pt x="214321" y="537679"/>
                </a:cubicBezTo>
                <a:cubicBezTo>
                  <a:pt x="285598" y="403070"/>
                  <a:pt x="352934" y="275945"/>
                  <a:pt x="434855" y="184284"/>
                </a:cubicBezTo>
                <a:cubicBezTo>
                  <a:pt x="513170" y="96656"/>
                  <a:pt x="599180" y="47844"/>
                  <a:pt x="713770" y="26058"/>
                </a:cubicBezTo>
                <a:cubicBezTo>
                  <a:pt x="785572" y="12407"/>
                  <a:pt x="856526" y="4158"/>
                  <a:pt x="925844" y="1220"/>
                </a:cubicBezTo>
                <a:close/>
              </a:path>
            </a:pathLst>
          </a:custGeom>
          <a:solidFill>
            <a:schemeClr val="accent4"/>
          </a:solidFill>
        </p:spPr>
        <p:txBody>
          <a:bodyPr wrap="square">
            <a:noAutofit/>
          </a:bodyPr>
          <a:lstStyle/>
          <a:p>
            <a:endParaRPr lang="en-US" dirty="0"/>
          </a:p>
        </p:txBody>
      </p:sp>
      <p:sp>
        <p:nvSpPr>
          <p:cNvPr id="20" name="Text Placeholder 14">
            <a:extLst>
              <a:ext uri="{FF2B5EF4-FFF2-40B4-BE49-F238E27FC236}">
                <a16:creationId xmlns:a16="http://schemas.microsoft.com/office/drawing/2014/main" id="{01A1C005-8783-4E18-B3C6-599A2CBC7E93}"/>
              </a:ext>
            </a:extLst>
          </p:cNvPr>
          <p:cNvSpPr>
            <a:spLocks noGrp="1"/>
          </p:cNvSpPr>
          <p:nvPr>
            <p:ph type="body" sz="quarter" idx="19" hasCustomPrompt="1"/>
          </p:nvPr>
        </p:nvSpPr>
        <p:spPr>
          <a:xfrm>
            <a:off x="6162558" y="4735308"/>
            <a:ext cx="2299136" cy="557784"/>
          </a:xfrm>
        </p:spPr>
        <p:txBody>
          <a:bodyPr/>
          <a:lstStyle>
            <a:lvl1pPr marL="0" algn="ctr">
              <a:lnSpc>
                <a:spcPts val="1800"/>
              </a:lnSpc>
              <a:spcBef>
                <a:spcPts val="0"/>
              </a:spcBef>
              <a:buNone/>
              <a:defRPr sz="1800" b="1"/>
            </a:lvl1pPr>
          </a:lstStyle>
          <a:p>
            <a:pPr lvl="0"/>
            <a:r>
              <a:rPr lang="en-US" dirty="0"/>
              <a:t>Name</a:t>
            </a:r>
          </a:p>
        </p:txBody>
      </p:sp>
      <p:sp>
        <p:nvSpPr>
          <p:cNvPr id="24" name="Text Placeholder 14">
            <a:extLst>
              <a:ext uri="{FF2B5EF4-FFF2-40B4-BE49-F238E27FC236}">
                <a16:creationId xmlns:a16="http://schemas.microsoft.com/office/drawing/2014/main" id="{BE9A3D5B-EC8F-4A64-BB06-F697506D31D0}"/>
              </a:ext>
            </a:extLst>
          </p:cNvPr>
          <p:cNvSpPr>
            <a:spLocks noGrp="1"/>
          </p:cNvSpPr>
          <p:nvPr>
            <p:ph type="body" sz="quarter" idx="23" hasCustomPrompt="1"/>
          </p:nvPr>
        </p:nvSpPr>
        <p:spPr>
          <a:xfrm>
            <a:off x="6162558" y="5312140"/>
            <a:ext cx="2299136" cy="602885"/>
          </a:xfrm>
        </p:spPr>
        <p:txBody>
          <a:bodyPr/>
          <a:lstStyle>
            <a:lvl1pPr algn="ctr">
              <a:lnSpc>
                <a:spcPct val="100000"/>
              </a:lnSpc>
              <a:buNone/>
              <a:defRPr sz="1400"/>
            </a:lvl1pPr>
          </a:lstStyle>
          <a:p>
            <a:pPr lvl="0"/>
            <a:r>
              <a:rPr lang="en-US" dirty="0"/>
              <a:t>Title</a:t>
            </a:r>
          </a:p>
        </p:txBody>
      </p:sp>
      <p:sp>
        <p:nvSpPr>
          <p:cNvPr id="17" name="Picture Placeholder 34">
            <a:extLst>
              <a:ext uri="{FF2B5EF4-FFF2-40B4-BE49-F238E27FC236}">
                <a16:creationId xmlns:a16="http://schemas.microsoft.com/office/drawing/2014/main" id="{8201F6F8-BF7C-4F3A-8B60-C8D26246300B}"/>
              </a:ext>
            </a:extLst>
          </p:cNvPr>
          <p:cNvSpPr>
            <a:spLocks noGrp="1"/>
          </p:cNvSpPr>
          <p:nvPr>
            <p:ph type="pic" sz="quarter" idx="16"/>
          </p:nvPr>
        </p:nvSpPr>
        <p:spPr>
          <a:xfrm>
            <a:off x="8960878" y="2373917"/>
            <a:ext cx="1952033" cy="1953149"/>
          </a:xfrm>
          <a:custGeom>
            <a:avLst/>
            <a:gdLst>
              <a:gd name="connsiteX0" fmla="*/ 834934 w 1952033"/>
              <a:gd name="connsiteY0" fmla="*/ 0 h 1953149"/>
              <a:gd name="connsiteX1" fmla="*/ 1244777 w 1952033"/>
              <a:gd name="connsiteY1" fmla="*/ 83940 h 1953149"/>
              <a:gd name="connsiteX2" fmla="*/ 1608877 w 1952033"/>
              <a:gd name="connsiteY2" fmla="*/ 314531 h 1953149"/>
              <a:gd name="connsiteX3" fmla="*/ 1860714 w 1952033"/>
              <a:gd name="connsiteY3" fmla="*/ 647036 h 1953149"/>
              <a:gd name="connsiteX4" fmla="*/ 1952033 w 1952033"/>
              <a:gd name="connsiteY4" fmla="*/ 1033999 h 1953149"/>
              <a:gd name="connsiteX5" fmla="*/ 1800896 w 1952033"/>
              <a:gd name="connsiteY5" fmla="*/ 1393310 h 1953149"/>
              <a:gd name="connsiteX6" fmla="*/ 1724743 w 1952033"/>
              <a:gd name="connsiteY6" fmla="*/ 1507357 h 1953149"/>
              <a:gd name="connsiteX7" fmla="*/ 1010156 w 1952033"/>
              <a:gd name="connsiteY7" fmla="*/ 1953149 h 1953149"/>
              <a:gd name="connsiteX8" fmla="*/ 467692 w 1952033"/>
              <a:gd name="connsiteY8" fmla="*/ 1678894 h 1953149"/>
              <a:gd name="connsiteX9" fmla="*/ 401674 w 1952033"/>
              <a:gd name="connsiteY9" fmla="*/ 1624436 h 1953149"/>
              <a:gd name="connsiteX10" fmla="*/ 101413 w 1952033"/>
              <a:gd name="connsiteY10" fmla="*/ 1339743 h 1953149"/>
              <a:gd name="connsiteX11" fmla="*/ 0 w 1952033"/>
              <a:gd name="connsiteY11" fmla="*/ 1033999 h 1953149"/>
              <a:gd name="connsiteX12" fmla="*/ 227668 w 1952033"/>
              <a:gd name="connsiteY12" fmla="*/ 288483 h 1953149"/>
              <a:gd name="connsiteX13" fmla="*/ 483777 w 1952033"/>
              <a:gd name="connsiteY13" fmla="*/ 78009 h 1953149"/>
              <a:gd name="connsiteX14" fmla="*/ 834934 w 1952033"/>
              <a:gd name="connsiteY14" fmla="*/ 0 h 1953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952033" h="1953149">
                <a:moveTo>
                  <a:pt x="834934" y="0"/>
                </a:moveTo>
                <a:cubicBezTo>
                  <a:pt x="971031" y="0"/>
                  <a:pt x="1108972" y="28233"/>
                  <a:pt x="1244777" y="83940"/>
                </a:cubicBezTo>
                <a:cubicBezTo>
                  <a:pt x="1377021" y="138088"/>
                  <a:pt x="1502898" y="217834"/>
                  <a:pt x="1608877" y="314531"/>
                </a:cubicBezTo>
                <a:cubicBezTo>
                  <a:pt x="1716700" y="412878"/>
                  <a:pt x="1801441" y="524782"/>
                  <a:pt x="1860714" y="647036"/>
                </a:cubicBezTo>
                <a:cubicBezTo>
                  <a:pt x="1921287" y="772009"/>
                  <a:pt x="1952033" y="902202"/>
                  <a:pt x="1952033" y="1033999"/>
                </a:cubicBezTo>
                <a:cubicBezTo>
                  <a:pt x="1952033" y="1166735"/>
                  <a:pt x="1902980" y="1244252"/>
                  <a:pt x="1800896" y="1393310"/>
                </a:cubicBezTo>
                <a:cubicBezTo>
                  <a:pt x="1776266" y="1429260"/>
                  <a:pt x="1750797" y="1466457"/>
                  <a:pt x="1724743" y="1507357"/>
                </a:cubicBezTo>
                <a:cubicBezTo>
                  <a:pt x="1525643" y="1819835"/>
                  <a:pt x="1311925" y="1953149"/>
                  <a:pt x="1010156" y="1953149"/>
                </a:cubicBezTo>
                <a:cubicBezTo>
                  <a:pt x="812105" y="1953149"/>
                  <a:pt x="666791" y="1844544"/>
                  <a:pt x="467692" y="1678894"/>
                </a:cubicBezTo>
                <a:cubicBezTo>
                  <a:pt x="445449" y="1660385"/>
                  <a:pt x="423206" y="1642098"/>
                  <a:pt x="401674" y="1624436"/>
                </a:cubicBezTo>
                <a:cubicBezTo>
                  <a:pt x="284972" y="1528587"/>
                  <a:pt x="174762" y="1438046"/>
                  <a:pt x="101413" y="1339743"/>
                </a:cubicBezTo>
                <a:cubicBezTo>
                  <a:pt x="31291" y="1245768"/>
                  <a:pt x="0" y="1151481"/>
                  <a:pt x="0" y="1033999"/>
                </a:cubicBezTo>
                <a:cubicBezTo>
                  <a:pt x="0" y="739540"/>
                  <a:pt x="80846" y="474784"/>
                  <a:pt x="227668" y="288483"/>
                </a:cubicBezTo>
                <a:cubicBezTo>
                  <a:pt x="299507" y="197362"/>
                  <a:pt x="385673" y="126535"/>
                  <a:pt x="483777" y="78009"/>
                </a:cubicBezTo>
                <a:cubicBezTo>
                  <a:pt x="588458" y="26271"/>
                  <a:pt x="706585" y="0"/>
                  <a:pt x="834934" y="0"/>
                </a:cubicBezTo>
                <a:close/>
              </a:path>
            </a:pathLst>
          </a:custGeom>
          <a:solidFill>
            <a:schemeClr val="accent4"/>
          </a:solidFill>
        </p:spPr>
        <p:txBody>
          <a:bodyPr wrap="square">
            <a:noAutofit/>
          </a:bodyPr>
          <a:lstStyle/>
          <a:p>
            <a:endParaRPr lang="en-US" dirty="0"/>
          </a:p>
        </p:txBody>
      </p:sp>
      <p:sp>
        <p:nvSpPr>
          <p:cNvPr id="21" name="Text Placeholder 14">
            <a:extLst>
              <a:ext uri="{FF2B5EF4-FFF2-40B4-BE49-F238E27FC236}">
                <a16:creationId xmlns:a16="http://schemas.microsoft.com/office/drawing/2014/main" id="{DC4743B1-EFFF-41A0-9B71-BA682DEA6BEA}"/>
              </a:ext>
            </a:extLst>
          </p:cNvPr>
          <p:cNvSpPr>
            <a:spLocks noGrp="1"/>
          </p:cNvSpPr>
          <p:nvPr>
            <p:ph type="body" sz="quarter" idx="20" hasCustomPrompt="1"/>
          </p:nvPr>
        </p:nvSpPr>
        <p:spPr>
          <a:xfrm>
            <a:off x="8845983" y="4735308"/>
            <a:ext cx="2299136" cy="557784"/>
          </a:xfrm>
        </p:spPr>
        <p:txBody>
          <a:bodyPr/>
          <a:lstStyle>
            <a:lvl1pPr marL="0" algn="ctr">
              <a:lnSpc>
                <a:spcPts val="1800"/>
              </a:lnSpc>
              <a:spcBef>
                <a:spcPts val="0"/>
              </a:spcBef>
              <a:buNone/>
              <a:defRPr sz="1800" b="1"/>
            </a:lvl1pPr>
          </a:lstStyle>
          <a:p>
            <a:pPr lvl="0"/>
            <a:r>
              <a:rPr lang="en-US" dirty="0"/>
              <a:t>Name</a:t>
            </a:r>
          </a:p>
        </p:txBody>
      </p:sp>
      <p:sp>
        <p:nvSpPr>
          <p:cNvPr id="25" name="Text Placeholder 14">
            <a:extLst>
              <a:ext uri="{FF2B5EF4-FFF2-40B4-BE49-F238E27FC236}">
                <a16:creationId xmlns:a16="http://schemas.microsoft.com/office/drawing/2014/main" id="{F3E67B36-FF15-486B-A34D-9EC0A6AD2462}"/>
              </a:ext>
            </a:extLst>
          </p:cNvPr>
          <p:cNvSpPr>
            <a:spLocks noGrp="1"/>
          </p:cNvSpPr>
          <p:nvPr>
            <p:ph type="body" sz="quarter" idx="24" hasCustomPrompt="1"/>
          </p:nvPr>
        </p:nvSpPr>
        <p:spPr>
          <a:xfrm>
            <a:off x="8845983" y="5312140"/>
            <a:ext cx="2299136" cy="602885"/>
          </a:xfrm>
        </p:spPr>
        <p:txBody>
          <a:bodyPr/>
          <a:lstStyle>
            <a:lvl1pPr algn="ctr">
              <a:lnSpc>
                <a:spcPct val="100000"/>
              </a:lnSpc>
              <a:buNone/>
              <a:defRPr sz="1400"/>
            </a:lvl1pPr>
          </a:lstStyle>
          <a:p>
            <a:pPr lvl="0"/>
            <a:r>
              <a:rPr lang="en-US" dirty="0"/>
              <a:t>Title</a:t>
            </a:r>
          </a:p>
        </p:txBody>
      </p:sp>
      <p:sp>
        <p:nvSpPr>
          <p:cNvPr id="4" name="Footer Placeholder 3">
            <a:extLst>
              <a:ext uri="{FF2B5EF4-FFF2-40B4-BE49-F238E27FC236}">
                <a16:creationId xmlns:a16="http://schemas.microsoft.com/office/drawing/2014/main" id="{66EB1C88-D181-449C-9BE1-E85068C1883C}"/>
              </a:ext>
            </a:extLst>
          </p:cNvPr>
          <p:cNvSpPr>
            <a:spLocks noGrp="1"/>
          </p:cNvSpPr>
          <p:nvPr>
            <p:ph type="ftr" sz="quarter" idx="11"/>
          </p:nvPr>
        </p:nvSpPr>
        <p:spPr/>
        <p:txBody>
          <a:bodyPr/>
          <a:lstStyle/>
          <a:p>
            <a:r>
              <a:rPr lang="en-US" dirty="0"/>
              <a:t>Sample Footer Text</a:t>
            </a:r>
          </a:p>
        </p:txBody>
      </p:sp>
      <p:sp>
        <p:nvSpPr>
          <p:cNvPr id="5" name="Slide Number Placeholder 4">
            <a:extLst>
              <a:ext uri="{FF2B5EF4-FFF2-40B4-BE49-F238E27FC236}">
                <a16:creationId xmlns:a16="http://schemas.microsoft.com/office/drawing/2014/main" id="{EB38A2C9-E93B-4F0A-A021-9E3AEBC3FA88}"/>
              </a:ext>
            </a:extLst>
          </p:cNvPr>
          <p:cNvSpPr>
            <a:spLocks noGrp="1"/>
          </p:cNvSpPr>
          <p:nvPr>
            <p:ph type="sldNum" sz="quarter" idx="12"/>
          </p:nvPr>
        </p:nvSpPr>
        <p:spPr/>
        <p:txBody>
          <a:bodyPr/>
          <a:lstStyle/>
          <a:p>
            <a:fld id="{07CE569E-9B7C-4CB9-AB80-C0841F922CFF}" type="slidenum">
              <a:rPr lang="en-US" smtClean="0"/>
              <a:t>‹#›</a:t>
            </a:fld>
            <a:endParaRPr lang="en-US" dirty="0"/>
          </a:p>
        </p:txBody>
      </p:sp>
    </p:spTree>
    <p:extLst>
      <p:ext uri="{BB962C8B-B14F-4D97-AF65-F5344CB8AC3E}">
        <p14:creationId xmlns:p14="http://schemas.microsoft.com/office/powerpoint/2010/main" val="3039061329"/>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10_Content 2 column(comparison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FFAE2-03F4-4A94-86C4-9305B237CA89}"/>
              </a:ext>
            </a:extLst>
          </p:cNvPr>
          <p:cNvSpPr>
            <a:spLocks noGrp="1"/>
          </p:cNvSpPr>
          <p:nvPr>
            <p:ph type="title"/>
          </p:nvPr>
        </p:nvSpPr>
        <p:spPr>
          <a:xfrm>
            <a:off x="762000" y="762000"/>
            <a:ext cx="10668000" cy="1524000"/>
          </a:xfrm>
        </p:spPr>
        <p:txBody>
          <a:bodyPr/>
          <a:lstStyle/>
          <a:p>
            <a:r>
              <a:rPr lang="en-US"/>
              <a:t>Click to edit Master title style</a:t>
            </a:r>
          </a:p>
        </p:txBody>
      </p:sp>
      <p:sp>
        <p:nvSpPr>
          <p:cNvPr id="7" name="Date Placeholder 6">
            <a:extLst>
              <a:ext uri="{FF2B5EF4-FFF2-40B4-BE49-F238E27FC236}">
                <a16:creationId xmlns:a16="http://schemas.microsoft.com/office/drawing/2014/main" id="{E80BEC63-51D3-4C70-B804-BE9EF765AD21}"/>
              </a:ext>
            </a:extLst>
          </p:cNvPr>
          <p:cNvSpPr>
            <a:spLocks noGrp="1"/>
          </p:cNvSpPr>
          <p:nvPr>
            <p:ph type="dt" sz="half" idx="10"/>
          </p:nvPr>
        </p:nvSpPr>
        <p:spPr/>
        <p:txBody>
          <a:bodyPr/>
          <a:lstStyle/>
          <a:p>
            <a:fld id="{2711BE36-27B6-4A11-9973-98734E9E2580}" type="datetime1">
              <a:rPr lang="en-US" smtClean="0"/>
              <a:t>2/1/2021</a:t>
            </a:fld>
            <a:endParaRPr lang="en-US" dirty="0"/>
          </a:p>
        </p:txBody>
      </p:sp>
      <p:sp>
        <p:nvSpPr>
          <p:cNvPr id="3" name="Text Placeholder 2">
            <a:extLst>
              <a:ext uri="{FF2B5EF4-FFF2-40B4-BE49-F238E27FC236}">
                <a16:creationId xmlns:a16="http://schemas.microsoft.com/office/drawing/2014/main" id="{75BAC5A5-E184-46B6-8AB5-C8E132D3624B}"/>
              </a:ext>
            </a:extLst>
          </p:cNvPr>
          <p:cNvSpPr>
            <a:spLocks noGrp="1"/>
          </p:cNvSpPr>
          <p:nvPr>
            <p:ph type="body" idx="1"/>
          </p:nvPr>
        </p:nvSpPr>
        <p:spPr>
          <a:xfrm>
            <a:off x="762000" y="2285999"/>
            <a:ext cx="5151119"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FDCFE87-5D80-45CB-9D13-DFC9AFCEC7F9}"/>
              </a:ext>
            </a:extLst>
          </p:cNvPr>
          <p:cNvSpPr>
            <a:spLocks noGrp="1"/>
          </p:cNvSpPr>
          <p:nvPr>
            <p:ph sz="half" idx="2"/>
          </p:nvPr>
        </p:nvSpPr>
        <p:spPr>
          <a:xfrm>
            <a:off x="762000" y="3048000"/>
            <a:ext cx="5151119" cy="3048000"/>
          </a:xfrm>
        </p:spPr>
        <p:txBody>
          <a:bodyPr/>
          <a:lstStyle>
            <a:lvl1pPr marL="283464" indent="-283464">
              <a:spcBef>
                <a:spcPts val="1000"/>
              </a:spcBef>
              <a:buFont typeface="Arial" panose="020B0604020202020204" pitchFamily="34" charset="0"/>
              <a:buChar char="•"/>
              <a:defRPr sz="1600"/>
            </a:lvl1pPr>
            <a:lvl2pPr marL="283464" indent="-283464">
              <a:spcBef>
                <a:spcPts val="1000"/>
              </a:spcBef>
              <a:buFont typeface="Arial" panose="020B0604020202020204" pitchFamily="34" charset="0"/>
              <a:buChar char="•"/>
              <a:defRPr/>
            </a:lvl2pPr>
            <a:lvl3pPr marL="283464" indent="-283464">
              <a:spcBef>
                <a:spcPts val="1000"/>
              </a:spcBef>
              <a:buFont typeface="Arial" panose="020B0604020202020204" pitchFamily="34" charset="0"/>
              <a:buChar char="•"/>
              <a:defRPr/>
            </a:lvl3pPr>
            <a:lvl4pPr marL="283464" indent="-283464">
              <a:spcBef>
                <a:spcPts val="1000"/>
              </a:spcBef>
              <a:buFont typeface="Arial" panose="020B0604020202020204" pitchFamily="34" charset="0"/>
              <a:buChar char="•"/>
              <a:defRPr/>
            </a:lvl4pPr>
            <a:lvl5pPr marL="283464" indent="-283464">
              <a:spcBef>
                <a:spcPts val="1000"/>
              </a:spcBef>
              <a:buFont typeface="Arial" panose="020B0604020202020204" pitchFamily="34" charset="0"/>
              <a:buChar char="•"/>
              <a:defRPr/>
            </a:lvl5pPr>
          </a:lstStyle>
          <a:p>
            <a:pPr lvl="0"/>
            <a:r>
              <a:rPr lang="en-US" dirty="0"/>
              <a:t>Click to edit Master text styles</a:t>
            </a:r>
          </a:p>
        </p:txBody>
      </p:sp>
      <p:sp>
        <p:nvSpPr>
          <p:cNvPr id="5" name="Text Placeholder 4">
            <a:extLst>
              <a:ext uri="{FF2B5EF4-FFF2-40B4-BE49-F238E27FC236}">
                <a16:creationId xmlns:a16="http://schemas.microsoft.com/office/drawing/2014/main" id="{DAAC1E5A-8423-4749-8EDA-E13425F69658}"/>
              </a:ext>
            </a:extLst>
          </p:cNvPr>
          <p:cNvSpPr>
            <a:spLocks noGrp="1"/>
          </p:cNvSpPr>
          <p:nvPr>
            <p:ph type="body" sz="quarter" idx="3"/>
          </p:nvPr>
        </p:nvSpPr>
        <p:spPr>
          <a:xfrm>
            <a:off x="6278878" y="2286000"/>
            <a:ext cx="5151122"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A832AAA-4BB8-4A3D-9C79-516F82F8001D}"/>
              </a:ext>
            </a:extLst>
          </p:cNvPr>
          <p:cNvSpPr>
            <a:spLocks noGrp="1"/>
          </p:cNvSpPr>
          <p:nvPr>
            <p:ph sz="quarter" idx="4"/>
          </p:nvPr>
        </p:nvSpPr>
        <p:spPr>
          <a:xfrm>
            <a:off x="6278878" y="3048000"/>
            <a:ext cx="5151122" cy="3048000"/>
          </a:xfrm>
        </p:spPr>
        <p:txBody>
          <a:bodyPr/>
          <a:lstStyle>
            <a:lvl1pPr marL="283464" indent="-283464">
              <a:spcBef>
                <a:spcPts val="1000"/>
              </a:spcBef>
              <a:buFont typeface="Arial" panose="020B0604020202020204" pitchFamily="34" charset="0"/>
              <a:buChar char="•"/>
              <a:defRPr sz="1600"/>
            </a:lvl1pPr>
            <a:lvl2pPr marL="283464" indent="-283464">
              <a:spcBef>
                <a:spcPts val="1000"/>
              </a:spcBef>
              <a:buFont typeface="Arial" panose="020B0604020202020204" pitchFamily="34" charset="0"/>
              <a:buChar char="•"/>
              <a:defRPr sz="1600"/>
            </a:lvl2pPr>
            <a:lvl3pPr marL="283464" indent="-283464">
              <a:spcBef>
                <a:spcPts val="1000"/>
              </a:spcBef>
              <a:buFont typeface="Arial" panose="020B0604020202020204" pitchFamily="34" charset="0"/>
              <a:buChar char="•"/>
              <a:defRPr/>
            </a:lvl3pPr>
            <a:lvl4pPr marL="283464" indent="-283464">
              <a:spcBef>
                <a:spcPts val="1000"/>
              </a:spcBef>
              <a:buFont typeface="Arial" panose="020B0604020202020204" pitchFamily="34" charset="0"/>
              <a:buChar char="•"/>
              <a:defRPr/>
            </a:lvl4pPr>
            <a:lvl5pPr marL="283464" indent="-283464">
              <a:spcBef>
                <a:spcPts val="1000"/>
              </a:spcBef>
              <a:buFont typeface="Arial" panose="020B0604020202020204" pitchFamily="34" charset="0"/>
              <a:buChar char="•"/>
              <a:defRPr/>
            </a:lvl5pPr>
          </a:lstStyle>
          <a:p>
            <a:pPr lvl="0"/>
            <a:r>
              <a:rPr lang="en-US" dirty="0"/>
              <a:t>Click to edit Master text styles</a:t>
            </a:r>
          </a:p>
          <a:p>
            <a:pPr lvl="1"/>
            <a:endParaRPr lang="en-US" dirty="0"/>
          </a:p>
        </p:txBody>
      </p:sp>
      <p:sp>
        <p:nvSpPr>
          <p:cNvPr id="8" name="Footer Placeholder 7">
            <a:extLst>
              <a:ext uri="{FF2B5EF4-FFF2-40B4-BE49-F238E27FC236}">
                <a16:creationId xmlns:a16="http://schemas.microsoft.com/office/drawing/2014/main" id="{735CA295-8563-402F-92C3-1F20C977C177}"/>
              </a:ext>
            </a:extLst>
          </p:cNvPr>
          <p:cNvSpPr>
            <a:spLocks noGrp="1"/>
          </p:cNvSpPr>
          <p:nvPr>
            <p:ph type="ftr" sz="quarter" idx="11"/>
          </p:nvPr>
        </p:nvSpPr>
        <p:spPr/>
        <p:txBody>
          <a:bodyPr/>
          <a:lstStyle/>
          <a:p>
            <a:r>
              <a:rPr lang="en-US" dirty="0"/>
              <a:t>Sample Footer Text</a:t>
            </a:r>
          </a:p>
        </p:txBody>
      </p:sp>
      <p:sp>
        <p:nvSpPr>
          <p:cNvPr id="9" name="Slide Number Placeholder 8">
            <a:extLst>
              <a:ext uri="{FF2B5EF4-FFF2-40B4-BE49-F238E27FC236}">
                <a16:creationId xmlns:a16="http://schemas.microsoft.com/office/drawing/2014/main" id="{5EFA5918-109D-4342-84C0-9774A52C9E78}"/>
              </a:ext>
            </a:extLst>
          </p:cNvPr>
          <p:cNvSpPr>
            <a:spLocks noGrp="1"/>
          </p:cNvSpPr>
          <p:nvPr>
            <p:ph type="sldNum" sz="quarter" idx="12"/>
          </p:nvPr>
        </p:nvSpPr>
        <p:spPr/>
        <p:txBody>
          <a:bodyPr/>
          <a:lstStyle/>
          <a:p>
            <a:fld id="{07CE569E-9B7C-4CB9-AB80-C0841F922CFF}" type="slidenum">
              <a:rPr lang="en-US" smtClean="0"/>
              <a:t>‹#›</a:t>
            </a:fld>
            <a:endParaRPr lang="en-US" dirty="0"/>
          </a:p>
        </p:txBody>
      </p:sp>
      <p:grpSp>
        <p:nvGrpSpPr>
          <p:cNvPr id="15" name="Group 14">
            <a:extLst>
              <a:ext uri="{FF2B5EF4-FFF2-40B4-BE49-F238E27FC236}">
                <a16:creationId xmlns:a16="http://schemas.microsoft.com/office/drawing/2014/main" id="{CFAFFB3B-DDD9-4451-A445-1716F21B5B26}"/>
              </a:ext>
              <a:ext uri="{C183D7F6-B498-43B3-948B-1728B52AA6E4}">
                <adec:decorative xmlns:adec="http://schemas.microsoft.com/office/drawing/2017/decorative" val="1"/>
              </a:ext>
            </a:extLst>
          </p:cNvPr>
          <p:cNvGrpSpPr/>
          <p:nvPr userDrawn="1"/>
        </p:nvGrpSpPr>
        <p:grpSpPr>
          <a:xfrm>
            <a:off x="5872835" y="0"/>
            <a:ext cx="4154519" cy="1314451"/>
            <a:chOff x="5872835" y="0"/>
            <a:chExt cx="4154519" cy="1314451"/>
          </a:xfrm>
        </p:grpSpPr>
        <p:sp>
          <p:nvSpPr>
            <p:cNvPr id="16" name="Freeform: Shape 15">
              <a:extLst>
                <a:ext uri="{FF2B5EF4-FFF2-40B4-BE49-F238E27FC236}">
                  <a16:creationId xmlns:a16="http://schemas.microsoft.com/office/drawing/2014/main" id="{D5B9FEA5-95BE-43A3-A0DC-93B8477BC66D}"/>
                </a:ext>
                <a:ext uri="{C183D7F6-B498-43B3-948B-1728B52AA6E4}">
                  <adec:decorative xmlns:adec="http://schemas.microsoft.com/office/drawing/2017/decorative" val="1"/>
                </a:ext>
              </a:extLst>
            </p:cNvPr>
            <p:cNvSpPr/>
            <p:nvPr/>
          </p:nvSpPr>
          <p:spPr>
            <a:xfrm rot="10800000">
              <a:off x="5872835" y="0"/>
              <a:ext cx="3991773" cy="1314450"/>
            </a:xfrm>
            <a:custGeom>
              <a:avLst/>
              <a:gdLst>
                <a:gd name="connsiteX0" fmla="*/ 3174283 w 5796193"/>
                <a:gd name="connsiteY0" fmla="*/ 18 h 1908627"/>
                <a:gd name="connsiteX1" fmla="*/ 5218462 w 5796193"/>
                <a:gd name="connsiteY1" fmla="*/ 1459807 h 1908627"/>
                <a:gd name="connsiteX2" fmla="*/ 5309125 w 5796193"/>
                <a:gd name="connsiteY2" fmla="*/ 1537598 h 1908627"/>
                <a:gd name="connsiteX3" fmla="*/ 5693890 w 5796193"/>
                <a:gd name="connsiteY3" fmla="*/ 1830997 h 1908627"/>
                <a:gd name="connsiteX4" fmla="*/ 5796193 w 5796193"/>
                <a:gd name="connsiteY4" fmla="*/ 1908627 h 1908627"/>
                <a:gd name="connsiteX5" fmla="*/ 0 w 5796193"/>
                <a:gd name="connsiteY5" fmla="*/ 1908627 h 1908627"/>
                <a:gd name="connsiteX6" fmla="*/ 36796 w 5796193"/>
                <a:gd name="connsiteY6" fmla="*/ 1862978 h 1908627"/>
                <a:gd name="connsiteX7" fmla="*/ 930039 w 5796193"/>
                <a:gd name="connsiteY7" fmla="*/ 1021399 h 1908627"/>
                <a:gd name="connsiteX8" fmla="*/ 3174283 w 5796193"/>
                <a:gd name="connsiteY8" fmla="*/ 18 h 1908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96193" h="1908627">
                  <a:moveTo>
                    <a:pt x="3174283" y="18"/>
                  </a:moveTo>
                  <a:cubicBezTo>
                    <a:pt x="3946119" y="-4705"/>
                    <a:pt x="4675803" y="959667"/>
                    <a:pt x="5218462" y="1459807"/>
                  </a:cubicBezTo>
                  <a:cubicBezTo>
                    <a:pt x="5237529" y="1477442"/>
                    <a:pt x="5268648" y="1503898"/>
                    <a:pt x="5309125" y="1537598"/>
                  </a:cubicBezTo>
                  <a:cubicBezTo>
                    <a:pt x="5427311" y="1636255"/>
                    <a:pt x="5560174" y="1732098"/>
                    <a:pt x="5693890" y="1830997"/>
                  </a:cubicBezTo>
                  <a:lnTo>
                    <a:pt x="5796193" y="1908627"/>
                  </a:lnTo>
                  <a:lnTo>
                    <a:pt x="0" y="1908627"/>
                  </a:lnTo>
                  <a:lnTo>
                    <a:pt x="36796" y="1862978"/>
                  </a:lnTo>
                  <a:cubicBezTo>
                    <a:pt x="326152" y="1521692"/>
                    <a:pt x="689989" y="1221705"/>
                    <a:pt x="930039" y="1021399"/>
                  </a:cubicBezTo>
                  <a:cubicBezTo>
                    <a:pt x="1540951" y="511494"/>
                    <a:pt x="2324829" y="5378"/>
                    <a:pt x="3174283" y="18"/>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Shape 16">
              <a:extLst>
                <a:ext uri="{FF2B5EF4-FFF2-40B4-BE49-F238E27FC236}">
                  <a16:creationId xmlns:a16="http://schemas.microsoft.com/office/drawing/2014/main" id="{479F2365-436D-4300-8A80-42A44D63E9C0}"/>
                </a:ext>
                <a:ext uri="{C183D7F6-B498-43B3-948B-1728B52AA6E4}">
                  <adec:decorative xmlns:adec="http://schemas.microsoft.com/office/drawing/2017/decorative" val="1"/>
                </a:ext>
              </a:extLst>
            </p:cNvPr>
            <p:cNvSpPr/>
            <p:nvPr/>
          </p:nvSpPr>
          <p:spPr>
            <a:xfrm>
              <a:off x="6660515" y="0"/>
              <a:ext cx="3366839" cy="1314451"/>
            </a:xfrm>
            <a:custGeom>
              <a:avLst/>
              <a:gdLst>
                <a:gd name="connsiteX0" fmla="*/ 0 w 4200872"/>
                <a:gd name="connsiteY0" fmla="*/ 0 h 1514020"/>
                <a:gd name="connsiteX1" fmla="*/ 4200872 w 4200872"/>
                <a:gd name="connsiteY1" fmla="*/ 0 h 1514020"/>
                <a:gd name="connsiteX2" fmla="*/ 4142607 w 4200872"/>
                <a:gd name="connsiteY2" fmla="*/ 38563 h 1514020"/>
                <a:gd name="connsiteX3" fmla="*/ 3008795 w 4200872"/>
                <a:gd name="connsiteY3" fmla="*/ 1083181 h 1514020"/>
                <a:gd name="connsiteX4" fmla="*/ 709479 w 4200872"/>
                <a:gd name="connsiteY4" fmla="*/ 810018 h 1514020"/>
                <a:gd name="connsiteX5" fmla="*/ 214372 w 4200872"/>
                <a:gd name="connsiteY5" fmla="*/ 268967 h 1514020"/>
                <a:gd name="connsiteX0" fmla="*/ 4111158 w 4111158"/>
                <a:gd name="connsiteY0" fmla="*/ 0 h 1514020"/>
                <a:gd name="connsiteX1" fmla="*/ 4052893 w 4111158"/>
                <a:gd name="connsiteY1" fmla="*/ 38563 h 1514020"/>
                <a:gd name="connsiteX2" fmla="*/ 2919081 w 4111158"/>
                <a:gd name="connsiteY2" fmla="*/ 1083181 h 1514020"/>
                <a:gd name="connsiteX3" fmla="*/ 619765 w 4111158"/>
                <a:gd name="connsiteY3" fmla="*/ 810018 h 1514020"/>
                <a:gd name="connsiteX4" fmla="*/ 124658 w 4111158"/>
                <a:gd name="connsiteY4" fmla="*/ 268967 h 1514020"/>
                <a:gd name="connsiteX5" fmla="*/ 0 w 4111158"/>
                <a:gd name="connsiteY5" fmla="*/ 83899 h 1514020"/>
                <a:gd name="connsiteX0" fmla="*/ 4146758 w 4146758"/>
                <a:gd name="connsiteY0" fmla="*/ 0 h 1514020"/>
                <a:gd name="connsiteX1" fmla="*/ 4088493 w 4146758"/>
                <a:gd name="connsiteY1" fmla="*/ 38563 h 1514020"/>
                <a:gd name="connsiteX2" fmla="*/ 2954681 w 4146758"/>
                <a:gd name="connsiteY2" fmla="*/ 1083181 h 1514020"/>
                <a:gd name="connsiteX3" fmla="*/ 655365 w 4146758"/>
                <a:gd name="connsiteY3" fmla="*/ 810018 h 1514020"/>
                <a:gd name="connsiteX4" fmla="*/ 160258 w 4146758"/>
                <a:gd name="connsiteY4" fmla="*/ 268967 h 1514020"/>
                <a:gd name="connsiteX5" fmla="*/ 0 w 4146758"/>
                <a:gd name="connsiteY5" fmla="*/ 10654 h 1514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46758" h="1514020">
                  <a:moveTo>
                    <a:pt x="4146758" y="0"/>
                  </a:moveTo>
                  <a:lnTo>
                    <a:pt x="4088493" y="38563"/>
                  </a:lnTo>
                  <a:cubicBezTo>
                    <a:pt x="3683117" y="337805"/>
                    <a:pt x="3339000" y="765216"/>
                    <a:pt x="2954681" y="1083181"/>
                  </a:cubicBezTo>
                  <a:cubicBezTo>
                    <a:pt x="2434478" y="1512793"/>
                    <a:pt x="1773669" y="1891699"/>
                    <a:pt x="655365" y="810018"/>
                  </a:cubicBezTo>
                  <a:cubicBezTo>
                    <a:pt x="490981" y="651095"/>
                    <a:pt x="325676" y="468539"/>
                    <a:pt x="160258" y="268967"/>
                  </a:cubicBezTo>
                  <a:cubicBezTo>
                    <a:pt x="88801" y="179311"/>
                    <a:pt x="0" y="10654"/>
                    <a:pt x="0" y="10654"/>
                  </a:cubicBez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Avenir Next LT Pro Light"/>
              </a:endParaRPr>
            </a:p>
          </p:txBody>
        </p:sp>
      </p:grpSp>
    </p:spTree>
    <p:extLst>
      <p:ext uri="{BB962C8B-B14F-4D97-AF65-F5344CB8AC3E}">
        <p14:creationId xmlns:p14="http://schemas.microsoft.com/office/powerpoint/2010/main" val="3933876124"/>
      </p:ext>
    </p:extLst>
  </p:cSld>
  <p:clrMapOvr>
    <a:masterClrMapping/>
  </p:clrMapOvr>
</p:sldLayout>
</file>

<file path=ppt/slideLayouts/slideLayout918.xml><?xml version="1.0" encoding="utf-8"?>
<p:sldLayout xmlns:a="http://schemas.openxmlformats.org/drawingml/2006/main" xmlns:r="http://schemas.openxmlformats.org/officeDocument/2006/relationships" xmlns:p="http://schemas.openxmlformats.org/presentationml/2006/main" preserve="1" userDrawn="1">
  <p:cSld name="11_Content 3 column">
    <p:spTree>
      <p:nvGrpSpPr>
        <p:cNvPr id="1" name=""/>
        <p:cNvGrpSpPr/>
        <p:nvPr/>
      </p:nvGrpSpPr>
      <p:grpSpPr>
        <a:xfrm>
          <a:off x="0" y="0"/>
          <a:ext cx="0" cy="0"/>
          <a:chOff x="0" y="0"/>
          <a:chExt cx="0" cy="0"/>
        </a:xfrm>
      </p:grpSpPr>
      <p:sp>
        <p:nvSpPr>
          <p:cNvPr id="12" name="Picture Placeholder 11">
            <a:extLst>
              <a:ext uri="{FF2B5EF4-FFF2-40B4-BE49-F238E27FC236}">
                <a16:creationId xmlns:a16="http://schemas.microsoft.com/office/drawing/2014/main" id="{2203B704-015A-403C-A5A1-762756C468F0}"/>
              </a:ext>
            </a:extLst>
          </p:cNvPr>
          <p:cNvSpPr>
            <a:spLocks noGrp="1"/>
          </p:cNvSpPr>
          <p:nvPr>
            <p:ph type="pic" sz="quarter" idx="15"/>
          </p:nvPr>
        </p:nvSpPr>
        <p:spPr>
          <a:xfrm>
            <a:off x="6107467" y="0"/>
            <a:ext cx="5820494" cy="2302951"/>
          </a:xfrm>
          <a:custGeom>
            <a:avLst/>
            <a:gdLst>
              <a:gd name="connsiteX0" fmla="*/ 331087 w 5820494"/>
              <a:gd name="connsiteY0" fmla="*/ 0 h 2302951"/>
              <a:gd name="connsiteX1" fmla="*/ 5820494 w 5820494"/>
              <a:gd name="connsiteY1" fmla="*/ 0 h 2302951"/>
              <a:gd name="connsiteX2" fmla="*/ 5709900 w 5820494"/>
              <a:gd name="connsiteY2" fmla="*/ 213766 h 2302951"/>
              <a:gd name="connsiteX3" fmla="*/ 4932484 w 5820494"/>
              <a:gd name="connsiteY3" fmla="*/ 1340037 h 2302951"/>
              <a:gd name="connsiteX4" fmla="*/ 3361811 w 5820494"/>
              <a:gd name="connsiteY4" fmla="*/ 2268288 h 2302951"/>
              <a:gd name="connsiteX5" fmla="*/ 286590 w 5820494"/>
              <a:gd name="connsiteY5" fmla="*/ 1322722 h 2302951"/>
              <a:gd name="connsiteX6" fmla="*/ 251826 w 5820494"/>
              <a:gd name="connsiteY6" fmla="*/ 87954 h 2302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20494" h="2302951">
                <a:moveTo>
                  <a:pt x="331087" y="0"/>
                </a:moveTo>
                <a:lnTo>
                  <a:pt x="5820494" y="0"/>
                </a:lnTo>
                <a:lnTo>
                  <a:pt x="5709900" y="213766"/>
                </a:lnTo>
                <a:cubicBezTo>
                  <a:pt x="5432869" y="711271"/>
                  <a:pt x="5095500" y="1152643"/>
                  <a:pt x="4932484" y="1340037"/>
                </a:cubicBezTo>
                <a:cubicBezTo>
                  <a:pt x="4535940" y="1795562"/>
                  <a:pt x="3997053" y="2167493"/>
                  <a:pt x="3361811" y="2268288"/>
                </a:cubicBezTo>
                <a:cubicBezTo>
                  <a:pt x="2395334" y="2421964"/>
                  <a:pt x="953447" y="2057186"/>
                  <a:pt x="286590" y="1322722"/>
                </a:cubicBezTo>
                <a:cubicBezTo>
                  <a:pt x="-136161" y="857205"/>
                  <a:pt x="-42091" y="443733"/>
                  <a:pt x="251826" y="87954"/>
                </a:cubicBezTo>
                <a:close/>
              </a:path>
            </a:pathLst>
          </a:custGeom>
          <a:solidFill>
            <a:schemeClr val="accent3"/>
          </a:solidFill>
        </p:spPr>
        <p:txBody>
          <a:bodyPr wrap="square">
            <a:noAutofit/>
          </a:bodyPr>
          <a:lstStyle/>
          <a:p>
            <a:endParaRPr lang="en-US" dirty="0"/>
          </a:p>
        </p:txBody>
      </p:sp>
      <p:sp>
        <p:nvSpPr>
          <p:cNvPr id="2" name="Title 1">
            <a:extLst>
              <a:ext uri="{FF2B5EF4-FFF2-40B4-BE49-F238E27FC236}">
                <a16:creationId xmlns:a16="http://schemas.microsoft.com/office/drawing/2014/main" id="{8A4FFAE2-03F4-4A94-86C4-9305B237CA89}"/>
              </a:ext>
            </a:extLst>
          </p:cNvPr>
          <p:cNvSpPr>
            <a:spLocks noGrp="1"/>
          </p:cNvSpPr>
          <p:nvPr>
            <p:ph type="title"/>
          </p:nvPr>
        </p:nvSpPr>
        <p:spPr>
          <a:xfrm>
            <a:off x="762000" y="762000"/>
            <a:ext cx="10668000" cy="1524000"/>
          </a:xfrm>
        </p:spPr>
        <p:txBody>
          <a:bodyPr/>
          <a:lstStyle/>
          <a:p>
            <a:r>
              <a:rPr lang="en-US"/>
              <a:t>Click to edit Master title style</a:t>
            </a:r>
          </a:p>
        </p:txBody>
      </p:sp>
      <p:sp>
        <p:nvSpPr>
          <p:cNvPr id="7" name="Date Placeholder 6">
            <a:extLst>
              <a:ext uri="{FF2B5EF4-FFF2-40B4-BE49-F238E27FC236}">
                <a16:creationId xmlns:a16="http://schemas.microsoft.com/office/drawing/2014/main" id="{E80BEC63-51D3-4C70-B804-BE9EF765AD21}"/>
              </a:ext>
            </a:extLst>
          </p:cNvPr>
          <p:cNvSpPr>
            <a:spLocks noGrp="1"/>
          </p:cNvSpPr>
          <p:nvPr>
            <p:ph type="dt" sz="half" idx="10"/>
          </p:nvPr>
        </p:nvSpPr>
        <p:spPr/>
        <p:txBody>
          <a:bodyPr/>
          <a:lstStyle/>
          <a:p>
            <a:fld id="{9C293CFF-80E4-42CD-BEBA-7F3CBEFD0993}" type="datetime1">
              <a:rPr lang="en-US" smtClean="0"/>
              <a:t>2/1/2021</a:t>
            </a:fld>
            <a:endParaRPr lang="en-US" dirty="0"/>
          </a:p>
        </p:txBody>
      </p:sp>
      <p:sp>
        <p:nvSpPr>
          <p:cNvPr id="3" name="Text Placeholder 2">
            <a:extLst>
              <a:ext uri="{FF2B5EF4-FFF2-40B4-BE49-F238E27FC236}">
                <a16:creationId xmlns:a16="http://schemas.microsoft.com/office/drawing/2014/main" id="{75BAC5A5-E184-46B6-8AB5-C8E132D3624B}"/>
              </a:ext>
            </a:extLst>
          </p:cNvPr>
          <p:cNvSpPr>
            <a:spLocks noGrp="1"/>
          </p:cNvSpPr>
          <p:nvPr>
            <p:ph type="body" idx="1"/>
          </p:nvPr>
        </p:nvSpPr>
        <p:spPr>
          <a:xfrm>
            <a:off x="762000" y="2285999"/>
            <a:ext cx="3200400"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FDCFE87-5D80-45CB-9D13-DFC9AFCEC7F9}"/>
              </a:ext>
            </a:extLst>
          </p:cNvPr>
          <p:cNvSpPr>
            <a:spLocks noGrp="1"/>
          </p:cNvSpPr>
          <p:nvPr>
            <p:ph sz="half" idx="2"/>
          </p:nvPr>
        </p:nvSpPr>
        <p:spPr>
          <a:xfrm>
            <a:off x="762000" y="3047999"/>
            <a:ext cx="3200400" cy="3048000"/>
          </a:xfrm>
        </p:spPr>
        <p:txBody>
          <a:bodyPr/>
          <a:lstStyle>
            <a:lvl1pPr marL="283464" indent="-283464">
              <a:spcBef>
                <a:spcPts val="1000"/>
              </a:spcBef>
              <a:buFont typeface="Arial" panose="020B0604020202020204" pitchFamily="34" charset="0"/>
              <a:buChar char="•"/>
              <a:defRPr sz="1400"/>
            </a:lvl1pPr>
            <a:lvl2pPr marL="283464" indent="-283464">
              <a:spcBef>
                <a:spcPts val="1000"/>
              </a:spcBef>
              <a:buFont typeface="Arial" panose="020B0604020202020204" pitchFamily="34" charset="0"/>
              <a:buChar char="•"/>
              <a:defRPr sz="1400"/>
            </a:lvl2pPr>
            <a:lvl3pPr marL="283464" indent="-283464">
              <a:spcBef>
                <a:spcPts val="1000"/>
              </a:spcBef>
              <a:buFont typeface="Arial" panose="020B0604020202020204" pitchFamily="34" charset="0"/>
              <a:buChar char="•"/>
              <a:defRPr sz="1400"/>
            </a:lvl3pPr>
            <a:lvl4pPr marL="283464" indent="-283464">
              <a:spcBef>
                <a:spcPts val="1000"/>
              </a:spcBef>
              <a:buFont typeface="Arial" panose="020B0604020202020204" pitchFamily="34" charset="0"/>
              <a:buChar char="•"/>
              <a:defRPr sz="1400"/>
            </a:lvl4pPr>
            <a:lvl5pPr marL="283464" indent="-283464">
              <a:spcBef>
                <a:spcPts val="1000"/>
              </a:spcBef>
              <a:buFont typeface="Arial" panose="020B0604020202020204" pitchFamily="34" charset="0"/>
              <a:buChar cha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DAAC1E5A-8423-4749-8EDA-E13425F69658}"/>
              </a:ext>
            </a:extLst>
          </p:cNvPr>
          <p:cNvSpPr>
            <a:spLocks noGrp="1"/>
          </p:cNvSpPr>
          <p:nvPr>
            <p:ph type="body" sz="quarter" idx="3"/>
          </p:nvPr>
        </p:nvSpPr>
        <p:spPr>
          <a:xfrm>
            <a:off x="4495800" y="2285999"/>
            <a:ext cx="3200400"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A832AAA-4BB8-4A3D-9C79-516F82F8001D}"/>
              </a:ext>
            </a:extLst>
          </p:cNvPr>
          <p:cNvSpPr>
            <a:spLocks noGrp="1"/>
          </p:cNvSpPr>
          <p:nvPr>
            <p:ph sz="quarter" idx="4"/>
          </p:nvPr>
        </p:nvSpPr>
        <p:spPr>
          <a:xfrm>
            <a:off x="4495800" y="3047999"/>
            <a:ext cx="3200400" cy="3048000"/>
          </a:xfrm>
        </p:spPr>
        <p:txBody>
          <a:bodyPr/>
          <a:lstStyle>
            <a:lvl1pPr marL="283464" indent="-283464">
              <a:spcBef>
                <a:spcPts val="1000"/>
              </a:spcBef>
              <a:buFont typeface="Arial" panose="020B0604020202020204" pitchFamily="34" charset="0"/>
              <a:buChar char="•"/>
              <a:defRPr sz="1400"/>
            </a:lvl1pPr>
            <a:lvl2pPr marL="283464" indent="-283464">
              <a:spcBef>
                <a:spcPts val="1000"/>
              </a:spcBef>
              <a:buFont typeface="Arial" panose="020B0604020202020204" pitchFamily="34" charset="0"/>
              <a:buChar char="•"/>
              <a:defRPr sz="1400"/>
            </a:lvl2pPr>
            <a:lvl3pPr marL="283464" indent="-283464">
              <a:spcBef>
                <a:spcPts val="1000"/>
              </a:spcBef>
              <a:buFont typeface="Arial" panose="020B0604020202020204" pitchFamily="34" charset="0"/>
              <a:buChar char="•"/>
              <a:defRPr sz="1400"/>
            </a:lvl3pPr>
            <a:lvl4pPr marL="283464" indent="-283464">
              <a:spcBef>
                <a:spcPts val="1000"/>
              </a:spcBef>
              <a:buFont typeface="Arial" panose="020B0604020202020204" pitchFamily="34" charset="0"/>
              <a:buChar char="•"/>
              <a:defRPr sz="1400"/>
            </a:lvl4pPr>
            <a:lvl5pPr marL="283464" indent="-283464">
              <a:spcBef>
                <a:spcPts val="1000"/>
              </a:spcBef>
              <a:buFont typeface="Arial" panose="020B0604020202020204" pitchFamily="34" charset="0"/>
              <a:buChar cha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4">
            <a:extLst>
              <a:ext uri="{FF2B5EF4-FFF2-40B4-BE49-F238E27FC236}">
                <a16:creationId xmlns:a16="http://schemas.microsoft.com/office/drawing/2014/main" id="{44EB2F7F-9194-43CA-B2EE-6C327D14A4F7}"/>
              </a:ext>
            </a:extLst>
          </p:cNvPr>
          <p:cNvSpPr>
            <a:spLocks noGrp="1"/>
          </p:cNvSpPr>
          <p:nvPr>
            <p:ph type="body" sz="quarter" idx="13"/>
          </p:nvPr>
        </p:nvSpPr>
        <p:spPr>
          <a:xfrm>
            <a:off x="8229600" y="2286001"/>
            <a:ext cx="3200400"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Content Placeholder 5">
            <a:extLst>
              <a:ext uri="{FF2B5EF4-FFF2-40B4-BE49-F238E27FC236}">
                <a16:creationId xmlns:a16="http://schemas.microsoft.com/office/drawing/2014/main" id="{FFB1243F-4E49-476D-B798-341DC014DEDF}"/>
              </a:ext>
            </a:extLst>
          </p:cNvPr>
          <p:cNvSpPr>
            <a:spLocks noGrp="1"/>
          </p:cNvSpPr>
          <p:nvPr>
            <p:ph sz="quarter" idx="14"/>
          </p:nvPr>
        </p:nvSpPr>
        <p:spPr>
          <a:xfrm>
            <a:off x="8229600" y="3047999"/>
            <a:ext cx="3200400" cy="3048000"/>
          </a:xfrm>
        </p:spPr>
        <p:txBody>
          <a:bodyPr/>
          <a:lstStyle>
            <a:lvl1pPr marL="283464" indent="-283464">
              <a:spcBef>
                <a:spcPts val="1000"/>
              </a:spcBef>
              <a:buFont typeface="Arial" panose="020B0604020202020204" pitchFamily="34" charset="0"/>
              <a:buChar char="•"/>
              <a:defRPr sz="1400"/>
            </a:lvl1pPr>
            <a:lvl2pPr marL="283464" indent="-283464">
              <a:spcBef>
                <a:spcPts val="1000"/>
              </a:spcBef>
              <a:buFont typeface="Arial" panose="020B0604020202020204" pitchFamily="34" charset="0"/>
              <a:buChar char="•"/>
              <a:defRPr sz="1400"/>
            </a:lvl2pPr>
            <a:lvl3pPr marL="283464" indent="-283464">
              <a:spcBef>
                <a:spcPts val="1000"/>
              </a:spcBef>
              <a:buFont typeface="Arial" panose="020B0604020202020204" pitchFamily="34" charset="0"/>
              <a:buChar char="•"/>
              <a:defRPr sz="1400"/>
            </a:lvl3pPr>
            <a:lvl4pPr marL="283464" indent="-283464">
              <a:spcBef>
                <a:spcPts val="1000"/>
              </a:spcBef>
              <a:buFont typeface="Arial" panose="020B0604020202020204" pitchFamily="34" charset="0"/>
              <a:buChar char="•"/>
              <a:defRPr sz="1400"/>
            </a:lvl4pPr>
            <a:lvl5pPr marL="283464" indent="-283464">
              <a:spcBef>
                <a:spcPts val="1000"/>
              </a:spcBef>
              <a:buFont typeface="Arial" panose="020B0604020202020204" pitchFamily="34" charset="0"/>
              <a:buChar cha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a:extLst>
              <a:ext uri="{FF2B5EF4-FFF2-40B4-BE49-F238E27FC236}">
                <a16:creationId xmlns:a16="http://schemas.microsoft.com/office/drawing/2014/main" id="{735CA295-8563-402F-92C3-1F20C977C177}"/>
              </a:ext>
            </a:extLst>
          </p:cNvPr>
          <p:cNvSpPr>
            <a:spLocks noGrp="1"/>
          </p:cNvSpPr>
          <p:nvPr>
            <p:ph type="ftr" sz="quarter" idx="11"/>
          </p:nvPr>
        </p:nvSpPr>
        <p:spPr/>
        <p:txBody>
          <a:bodyPr/>
          <a:lstStyle/>
          <a:p>
            <a:r>
              <a:rPr lang="en-US" dirty="0"/>
              <a:t>Sample Footer Text</a:t>
            </a:r>
          </a:p>
        </p:txBody>
      </p:sp>
      <p:sp>
        <p:nvSpPr>
          <p:cNvPr id="9" name="Slide Number Placeholder 8">
            <a:extLst>
              <a:ext uri="{FF2B5EF4-FFF2-40B4-BE49-F238E27FC236}">
                <a16:creationId xmlns:a16="http://schemas.microsoft.com/office/drawing/2014/main" id="{5EFA5918-109D-4342-84C0-9774A52C9E78}"/>
              </a:ext>
            </a:extLst>
          </p:cNvPr>
          <p:cNvSpPr>
            <a:spLocks noGrp="1"/>
          </p:cNvSpPr>
          <p:nvPr>
            <p:ph type="sldNum" sz="quarter" idx="12"/>
          </p:nvPr>
        </p:nvSpPr>
        <p:spPr/>
        <p:txBody>
          <a:bodyPr/>
          <a:lstStyle/>
          <a:p>
            <a:fld id="{07CE569E-9B7C-4CB9-AB80-C0841F922CFF}" type="slidenum">
              <a:rPr lang="en-US" smtClean="0"/>
              <a:t>‹#›</a:t>
            </a:fld>
            <a:endParaRPr lang="en-US" dirty="0"/>
          </a:p>
        </p:txBody>
      </p:sp>
    </p:spTree>
    <p:extLst>
      <p:ext uri="{BB962C8B-B14F-4D97-AF65-F5344CB8AC3E}">
        <p14:creationId xmlns:p14="http://schemas.microsoft.com/office/powerpoint/2010/main" val="3565754262"/>
      </p:ext>
    </p:extLst>
  </p:cSld>
  <p:clrMapOvr>
    <a:masterClrMapping/>
  </p:clrMapOvr>
</p:sldLayout>
</file>

<file path=ppt/slideMasters/_rels/slideMaster11.xml.rels>&#65279;<?xml version="1.0" encoding="utf-8"?><Relationships xmlns="http://schemas.openxmlformats.org/package/2006/relationships"><Relationship Type="http://schemas.openxmlformats.org/officeDocument/2006/relationships/slideLayout" Target="/ppt/slideLayouts/slideLayout82.xml" Id="rId8" /><Relationship Type="http://schemas.openxmlformats.org/officeDocument/2006/relationships/slideLayout" Target="/ppt/slideLayouts/slideLayout133.xml" Id="rId13" /><Relationship Type="http://schemas.openxmlformats.org/officeDocument/2006/relationships/slideLayout" Target="/ppt/slideLayouts/slideLayout184.xml" Id="rId18" /><Relationship Type="http://schemas.openxmlformats.org/officeDocument/2006/relationships/slideLayout" Target="/ppt/slideLayouts/slideLayout35.xml" Id="rId3" /><Relationship Type="http://schemas.openxmlformats.org/officeDocument/2006/relationships/slideLayout" Target="/ppt/slideLayouts/slideLayout71.xml" Id="rId7" /><Relationship Type="http://schemas.openxmlformats.org/officeDocument/2006/relationships/slideLayout" Target="/ppt/slideLayouts/slideLayout126.xml" Id="rId12" /><Relationship Type="http://schemas.openxmlformats.org/officeDocument/2006/relationships/slideLayout" Target="/ppt/slideLayouts/slideLayout177.xml" Id="rId17" /><Relationship Type="http://schemas.openxmlformats.org/officeDocument/2006/relationships/slideLayout" Target="/ppt/slideLayouts/slideLayout28.xml" Id="rId2" /><Relationship Type="http://schemas.openxmlformats.org/officeDocument/2006/relationships/slideLayout" Target="/ppt/slideLayouts/slideLayout169.xml" Id="rId16" /><Relationship Type="http://schemas.openxmlformats.org/officeDocument/2006/relationships/theme" Target="/ppt/theme/theme11.xml" Id="rId20" /><Relationship Type="http://schemas.openxmlformats.org/officeDocument/2006/relationships/slideLayout" Target="/ppt/slideLayouts/slideLayout110.xml" Id="rId1" /><Relationship Type="http://schemas.openxmlformats.org/officeDocument/2006/relationships/slideLayout" Target="/ppt/slideLayouts/slideLayout611.xml" Id="rId6" /><Relationship Type="http://schemas.openxmlformats.org/officeDocument/2006/relationships/slideLayout" Target="/ppt/slideLayouts/slideLayout1112.xml" Id="rId11" /><Relationship Type="http://schemas.openxmlformats.org/officeDocument/2006/relationships/slideLayout" Target="/ppt/slideLayouts/slideLayout513.xml" Id="rId5" /><Relationship Type="http://schemas.openxmlformats.org/officeDocument/2006/relationships/slideLayout" Target="/ppt/slideLayouts/slideLayout1514.xml" Id="rId15" /><Relationship Type="http://schemas.openxmlformats.org/officeDocument/2006/relationships/slideLayout" Target="/ppt/slideLayouts/slideLayout1015.xml" Id="rId10" /><Relationship Type="http://schemas.openxmlformats.org/officeDocument/2006/relationships/slideLayout" Target="/ppt/slideLayouts/slideLayout1916.xml" Id="rId19" /><Relationship Type="http://schemas.openxmlformats.org/officeDocument/2006/relationships/slideLayout" Target="/ppt/slideLayouts/slideLayout417.xml" Id="rId4" /><Relationship Type="http://schemas.openxmlformats.org/officeDocument/2006/relationships/slideLayout" Target="/ppt/slideLayouts/slideLayout918.xml" Id="rId9" /><Relationship Type="http://schemas.openxmlformats.org/officeDocument/2006/relationships/slideLayout" Target="/ppt/slideLayouts/slideLayout1419.xml" Id="rId14" /></Relationships>
</file>

<file path=ppt/slideMasters/slideMaster1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A6EF5A53-0A64-4CA5-B9C7-1CB97CB5CF1C}"/>
              </a:ext>
              <a:ext uri="{C183D7F6-B498-43B3-948B-1728B52AA6E4}">
                <adec:decorative xmlns:adec="http://schemas.microsoft.com/office/drawing/2017/decorative" val="1"/>
              </a:ext>
            </a:extLst>
          </p:cNvPr>
          <p:cNvSpPr/>
          <p:nvPr/>
        </p:nvSpPr>
        <p:spPr>
          <a:xfrm>
            <a:off x="8157843" y="6244836"/>
            <a:ext cx="4034156" cy="613164"/>
          </a:xfrm>
          <a:custGeom>
            <a:avLst/>
            <a:gdLst>
              <a:gd name="connsiteX0" fmla="*/ 1479137 w 4034156"/>
              <a:gd name="connsiteY0" fmla="*/ 230 h 613164"/>
              <a:gd name="connsiteX1" fmla="*/ 3482844 w 4034156"/>
              <a:gd name="connsiteY1" fmla="*/ 298555 h 613164"/>
              <a:gd name="connsiteX2" fmla="*/ 3831590 w 4034156"/>
              <a:gd name="connsiteY2" fmla="*/ 425010 h 613164"/>
              <a:gd name="connsiteX3" fmla="*/ 4034156 w 4034156"/>
              <a:gd name="connsiteY3" fmla="*/ 494088 h 613164"/>
              <a:gd name="connsiteX4" fmla="*/ 4034156 w 4034156"/>
              <a:gd name="connsiteY4" fmla="*/ 613164 h 613164"/>
              <a:gd name="connsiteX5" fmla="*/ 0 w 4034156"/>
              <a:gd name="connsiteY5" fmla="*/ 613164 h 613164"/>
              <a:gd name="connsiteX6" fmla="*/ 54792 w 4034156"/>
              <a:gd name="connsiteY6" fmla="*/ 512415 h 613164"/>
              <a:gd name="connsiteX7" fmla="*/ 168327 w 4034156"/>
              <a:gd name="connsiteY7" fmla="*/ 366637 h 613164"/>
              <a:gd name="connsiteX8" fmla="*/ 1192562 w 4034156"/>
              <a:gd name="connsiteY8" fmla="*/ 1522 h 613164"/>
              <a:gd name="connsiteX9" fmla="*/ 1479137 w 4034156"/>
              <a:gd name="connsiteY9" fmla="*/ 230 h 61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34156" h="613164">
                <a:moveTo>
                  <a:pt x="1479137" y="230"/>
                </a:moveTo>
                <a:cubicBezTo>
                  <a:pt x="2152575" y="4287"/>
                  <a:pt x="2854487" y="63583"/>
                  <a:pt x="3482844" y="298555"/>
                </a:cubicBezTo>
                <a:cubicBezTo>
                  <a:pt x="3599338" y="342114"/>
                  <a:pt x="3715540" y="384216"/>
                  <a:pt x="3831590" y="425010"/>
                </a:cubicBezTo>
                <a:lnTo>
                  <a:pt x="4034156" y="494088"/>
                </a:lnTo>
                <a:lnTo>
                  <a:pt x="4034156" y="613164"/>
                </a:lnTo>
                <a:lnTo>
                  <a:pt x="0" y="613164"/>
                </a:lnTo>
                <a:lnTo>
                  <a:pt x="54792" y="512415"/>
                </a:lnTo>
                <a:cubicBezTo>
                  <a:pt x="88888" y="459433"/>
                  <a:pt x="126502" y="410480"/>
                  <a:pt x="168327" y="366637"/>
                </a:cubicBezTo>
                <a:cubicBezTo>
                  <a:pt x="428292" y="94062"/>
                  <a:pt x="821899" y="6565"/>
                  <a:pt x="1192562" y="1522"/>
                </a:cubicBezTo>
                <a:cubicBezTo>
                  <a:pt x="1287308" y="198"/>
                  <a:pt x="1382932" y="-349"/>
                  <a:pt x="1479137" y="23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dirty="0">
              <a:ln>
                <a:noFill/>
              </a:ln>
              <a:solidFill>
                <a:prstClr val="white"/>
              </a:solidFill>
              <a:effectLst/>
              <a:uLnTx/>
              <a:uFillTx/>
              <a:latin typeface="Avenir Next LT Pro" panose="020B0504020202020204" pitchFamily="34" charset="0"/>
              <a:ea typeface="+mn-ea"/>
              <a:cs typeface="+mn-cs"/>
            </a:endParaRPr>
          </a:p>
        </p:txBody>
      </p:sp>
      <p:sp>
        <p:nvSpPr>
          <p:cNvPr id="11" name="Freeform: Shape 10">
            <a:extLst>
              <a:ext uri="{FF2B5EF4-FFF2-40B4-BE49-F238E27FC236}">
                <a16:creationId xmlns:a16="http://schemas.microsoft.com/office/drawing/2014/main" id="{34ABFBEA-4EB0-4D02-A2C0-1733CD3D6F12}"/>
              </a:ext>
              <a:ext uri="{C183D7F6-B498-43B3-948B-1728B52AA6E4}">
                <adec:decorative xmlns:adec="http://schemas.microsoft.com/office/drawing/2017/decorative" val="1"/>
              </a:ext>
            </a:extLst>
          </p:cNvPr>
          <p:cNvSpPr/>
          <p:nvPr/>
        </p:nvSpPr>
        <p:spPr>
          <a:xfrm>
            <a:off x="1" y="688126"/>
            <a:ext cx="448491" cy="1634252"/>
          </a:xfrm>
          <a:custGeom>
            <a:avLst/>
            <a:gdLst>
              <a:gd name="connsiteX0" fmla="*/ 0 w 448491"/>
              <a:gd name="connsiteY0" fmla="*/ 0 h 1634252"/>
              <a:gd name="connsiteX1" fmla="*/ 12983 w 448491"/>
              <a:gd name="connsiteY1" fmla="*/ 10508 h 1634252"/>
              <a:gd name="connsiteX2" fmla="*/ 441611 w 448491"/>
              <a:gd name="connsiteY2" fmla="*/ 863751 h 1634252"/>
              <a:gd name="connsiteX3" fmla="*/ 251011 w 448491"/>
              <a:gd name="connsiteY3" fmla="*/ 1302895 h 1634252"/>
              <a:gd name="connsiteX4" fmla="*/ 74605 w 448491"/>
              <a:gd name="connsiteY4" fmla="*/ 1543249 h 1634252"/>
              <a:gd name="connsiteX5" fmla="*/ 0 w 448491"/>
              <a:gd name="connsiteY5" fmla="*/ 1634252 h 1634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8491" h="1634252">
                <a:moveTo>
                  <a:pt x="0" y="0"/>
                </a:moveTo>
                <a:lnTo>
                  <a:pt x="12983" y="10508"/>
                </a:lnTo>
                <a:cubicBezTo>
                  <a:pt x="278410" y="241022"/>
                  <a:pt x="489787" y="530267"/>
                  <a:pt x="441611" y="863751"/>
                </a:cubicBezTo>
                <a:cubicBezTo>
                  <a:pt x="418542" y="1022632"/>
                  <a:pt x="337007" y="1166302"/>
                  <a:pt x="251011" y="1302895"/>
                </a:cubicBezTo>
                <a:cubicBezTo>
                  <a:pt x="215138" y="1359902"/>
                  <a:pt x="154723" y="1442480"/>
                  <a:pt x="74605" y="1543249"/>
                </a:cubicBezTo>
                <a:lnTo>
                  <a:pt x="0" y="163425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prstClr val="white"/>
              </a:solidFill>
              <a:latin typeface="Avenir Next LT Pro" panose="020B0504020202020204" pitchFamily="34" charset="0"/>
            </a:endParaRPr>
          </a:p>
        </p:txBody>
      </p:sp>
      <p:sp>
        <p:nvSpPr>
          <p:cNvPr id="12" name="Freeform: Shape 11">
            <a:extLst>
              <a:ext uri="{FF2B5EF4-FFF2-40B4-BE49-F238E27FC236}">
                <a16:creationId xmlns:a16="http://schemas.microsoft.com/office/drawing/2014/main" id="{19E083F6-57F4-487B-A766-EA0462B1EED8}"/>
              </a:ext>
              <a:ext uri="{C183D7F6-B498-43B3-948B-1728B52AA6E4}">
                <adec:decorative xmlns:adec="http://schemas.microsoft.com/office/drawing/2017/decorative" val="1"/>
              </a:ext>
            </a:extLst>
          </p:cNvPr>
          <p:cNvSpPr/>
          <p:nvPr/>
        </p:nvSpPr>
        <p:spPr>
          <a:xfrm>
            <a:off x="7309459" y="6144069"/>
            <a:ext cx="4418271" cy="718159"/>
          </a:xfrm>
          <a:custGeom>
            <a:avLst/>
            <a:gdLst>
              <a:gd name="connsiteX0" fmla="*/ 1421452 w 4590626"/>
              <a:gd name="connsiteY0" fmla="*/ 0 h 713930"/>
              <a:gd name="connsiteX1" fmla="*/ 3247781 w 4590626"/>
              <a:gd name="connsiteY1" fmla="*/ 271915 h 713930"/>
              <a:gd name="connsiteX2" fmla="*/ 4517331 w 4590626"/>
              <a:gd name="connsiteY2" fmla="*/ 693394 h 713930"/>
              <a:gd name="connsiteX3" fmla="*/ 4590626 w 4590626"/>
              <a:gd name="connsiteY3" fmla="*/ 713930 h 713930"/>
              <a:gd name="connsiteX4" fmla="*/ 0 w 4590626"/>
              <a:gd name="connsiteY4" fmla="*/ 713930 h 713930"/>
              <a:gd name="connsiteX5" fmla="*/ 2854 w 4590626"/>
              <a:gd name="connsiteY5" fmla="*/ 705624 h 713930"/>
              <a:gd name="connsiteX6" fmla="*/ 226680 w 4590626"/>
              <a:gd name="connsiteY6" fmla="*/ 333970 h 713930"/>
              <a:gd name="connsiteX7" fmla="*/ 1160245 w 4590626"/>
              <a:gd name="connsiteY7" fmla="*/ 1178 h 713930"/>
              <a:gd name="connsiteX8" fmla="*/ 1421452 w 4590626"/>
              <a:gd name="connsiteY8" fmla="*/ 0 h 713930"/>
              <a:gd name="connsiteX0" fmla="*/ 1421452 w 4517331"/>
              <a:gd name="connsiteY0" fmla="*/ 0 h 713930"/>
              <a:gd name="connsiteX1" fmla="*/ 3247781 w 4517331"/>
              <a:gd name="connsiteY1" fmla="*/ 271915 h 713930"/>
              <a:gd name="connsiteX2" fmla="*/ 4517331 w 4517331"/>
              <a:gd name="connsiteY2" fmla="*/ 693394 h 713930"/>
              <a:gd name="connsiteX3" fmla="*/ 0 w 4517331"/>
              <a:gd name="connsiteY3" fmla="*/ 713930 h 713930"/>
              <a:gd name="connsiteX4" fmla="*/ 2854 w 4517331"/>
              <a:gd name="connsiteY4" fmla="*/ 705624 h 713930"/>
              <a:gd name="connsiteX5" fmla="*/ 226680 w 4517331"/>
              <a:gd name="connsiteY5" fmla="*/ 333970 h 713930"/>
              <a:gd name="connsiteX6" fmla="*/ 1160245 w 4517331"/>
              <a:gd name="connsiteY6" fmla="*/ 1178 h 713930"/>
              <a:gd name="connsiteX7" fmla="*/ 1421452 w 4517331"/>
              <a:gd name="connsiteY7" fmla="*/ 0 h 713930"/>
              <a:gd name="connsiteX0" fmla="*/ 0 w 4608771"/>
              <a:gd name="connsiteY0" fmla="*/ 713930 h 784834"/>
              <a:gd name="connsiteX1" fmla="*/ 2854 w 4608771"/>
              <a:gd name="connsiteY1" fmla="*/ 705624 h 784834"/>
              <a:gd name="connsiteX2" fmla="*/ 226680 w 4608771"/>
              <a:gd name="connsiteY2" fmla="*/ 333970 h 784834"/>
              <a:gd name="connsiteX3" fmla="*/ 1160245 w 4608771"/>
              <a:gd name="connsiteY3" fmla="*/ 1178 h 784834"/>
              <a:gd name="connsiteX4" fmla="*/ 1421452 w 4608771"/>
              <a:gd name="connsiteY4" fmla="*/ 0 h 784834"/>
              <a:gd name="connsiteX5" fmla="*/ 3247781 w 4608771"/>
              <a:gd name="connsiteY5" fmla="*/ 271915 h 784834"/>
              <a:gd name="connsiteX6" fmla="*/ 4608771 w 4608771"/>
              <a:gd name="connsiteY6" fmla="*/ 784834 h 784834"/>
              <a:gd name="connsiteX0" fmla="*/ 0 w 4418271"/>
              <a:gd name="connsiteY0" fmla="*/ 713930 h 718159"/>
              <a:gd name="connsiteX1" fmla="*/ 2854 w 4418271"/>
              <a:gd name="connsiteY1" fmla="*/ 705624 h 718159"/>
              <a:gd name="connsiteX2" fmla="*/ 226680 w 4418271"/>
              <a:gd name="connsiteY2" fmla="*/ 333970 h 718159"/>
              <a:gd name="connsiteX3" fmla="*/ 1160245 w 4418271"/>
              <a:gd name="connsiteY3" fmla="*/ 1178 h 718159"/>
              <a:gd name="connsiteX4" fmla="*/ 1421452 w 4418271"/>
              <a:gd name="connsiteY4" fmla="*/ 0 h 718159"/>
              <a:gd name="connsiteX5" fmla="*/ 3247781 w 4418271"/>
              <a:gd name="connsiteY5" fmla="*/ 271915 h 718159"/>
              <a:gd name="connsiteX6" fmla="*/ 4418271 w 4418271"/>
              <a:gd name="connsiteY6" fmla="*/ 718159 h 718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18271" h="718159">
                <a:moveTo>
                  <a:pt x="0" y="713930"/>
                </a:moveTo>
                <a:lnTo>
                  <a:pt x="2854" y="705624"/>
                </a:lnTo>
                <a:cubicBezTo>
                  <a:pt x="60059" y="562888"/>
                  <a:pt x="131373" y="433874"/>
                  <a:pt x="226680" y="333970"/>
                </a:cubicBezTo>
                <a:cubicBezTo>
                  <a:pt x="463632" y="85526"/>
                  <a:pt x="822395" y="5774"/>
                  <a:pt x="1160245" y="1178"/>
                </a:cubicBezTo>
                <a:lnTo>
                  <a:pt x="1421452" y="0"/>
                </a:lnTo>
                <a:cubicBezTo>
                  <a:pt x="2035274" y="3698"/>
                  <a:pt x="2748311" y="152222"/>
                  <a:pt x="3247781" y="271915"/>
                </a:cubicBezTo>
                <a:cubicBezTo>
                  <a:pt x="3747251" y="391608"/>
                  <a:pt x="3902480" y="501606"/>
                  <a:pt x="4418271" y="718159"/>
                </a:cubicBezTo>
              </a:path>
            </a:pathLst>
          </a:cu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Light"/>
              <a:ea typeface="+mn-ea"/>
              <a:cs typeface="+mn-cs"/>
            </a:endParaRPr>
          </a:p>
        </p:txBody>
      </p:sp>
      <p:sp>
        <p:nvSpPr>
          <p:cNvPr id="2" name="Title Placeholder 1">
            <a:extLst>
              <a:ext uri="{FF2B5EF4-FFF2-40B4-BE49-F238E27FC236}">
                <a16:creationId xmlns:a16="http://schemas.microsoft.com/office/drawing/2014/main" id="{A3A2F988-7148-4375-83D8-12EE5EBC7BE0}"/>
              </a:ext>
            </a:extLst>
          </p:cNvPr>
          <p:cNvSpPr>
            <a:spLocks noGrp="1"/>
          </p:cNvSpPr>
          <p:nvPr>
            <p:ph type="title"/>
          </p:nvPr>
        </p:nvSpPr>
        <p:spPr>
          <a:xfrm>
            <a:off x="762000" y="762000"/>
            <a:ext cx="10668000" cy="1524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F6896238-C5B3-4F3C-97FA-890E1A51A203}"/>
              </a:ext>
            </a:extLst>
          </p:cNvPr>
          <p:cNvSpPr>
            <a:spLocks noGrp="1"/>
          </p:cNvSpPr>
          <p:nvPr>
            <p:ph type="body" idx="1"/>
          </p:nvPr>
        </p:nvSpPr>
        <p:spPr>
          <a:xfrm>
            <a:off x="762000" y="2286000"/>
            <a:ext cx="10668000" cy="381808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1D6E4474-0442-4E4B-9E5B-CA7B3951C1DA}"/>
              </a:ext>
            </a:extLst>
          </p:cNvPr>
          <p:cNvSpPr>
            <a:spLocks noGrp="1"/>
          </p:cNvSpPr>
          <p:nvPr>
            <p:ph type="dt" sz="half" idx="2"/>
          </p:nvPr>
        </p:nvSpPr>
        <p:spPr>
          <a:xfrm>
            <a:off x="9389165" y="194320"/>
            <a:ext cx="2040835" cy="365125"/>
          </a:xfrm>
          <a:prstGeom prst="rect">
            <a:avLst/>
          </a:prstGeom>
        </p:spPr>
        <p:txBody>
          <a:bodyPr vert="horz" lIns="91440" tIns="45720" rIns="91440" bIns="45720" rtlCol="0" anchor="ctr"/>
          <a:lstStyle>
            <a:lvl1pPr algn="r">
              <a:defRPr sz="1200">
                <a:solidFill>
                  <a:schemeClr val="tx1">
                    <a:tint val="75000"/>
                    <a:alpha val="70000"/>
                  </a:schemeClr>
                </a:solidFill>
              </a:defRPr>
            </a:lvl1pPr>
          </a:lstStyle>
          <a:p>
            <a:fld id="{C6C883C4-8519-40BD-8846-212D00E4ED22}" type="datetime1">
              <a:rPr lang="en-US" smtClean="0"/>
              <a:t>2/1/2021</a:t>
            </a:fld>
            <a:endParaRPr lang="en-US" dirty="0"/>
          </a:p>
        </p:txBody>
      </p:sp>
      <p:sp>
        <p:nvSpPr>
          <p:cNvPr id="5" name="Footer Placeholder 4">
            <a:extLst>
              <a:ext uri="{FF2B5EF4-FFF2-40B4-BE49-F238E27FC236}">
                <a16:creationId xmlns:a16="http://schemas.microsoft.com/office/drawing/2014/main" id="{E0626A98-F887-40E1-B9BA-9D93DE90E022}"/>
              </a:ext>
            </a:extLst>
          </p:cNvPr>
          <p:cNvSpPr>
            <a:spLocks noGrp="1"/>
          </p:cNvSpPr>
          <p:nvPr>
            <p:ph type="ftr" sz="quarter" idx="3"/>
          </p:nvPr>
        </p:nvSpPr>
        <p:spPr>
          <a:xfrm>
            <a:off x="761999" y="6356350"/>
            <a:ext cx="6612835" cy="365125"/>
          </a:xfrm>
          <a:prstGeom prst="rect">
            <a:avLst/>
          </a:prstGeom>
        </p:spPr>
        <p:txBody>
          <a:bodyPr vert="horz" lIns="91440" tIns="45720" rIns="91440" bIns="45720" rtlCol="0" anchor="ctr"/>
          <a:lstStyle>
            <a:lvl1pPr algn="l">
              <a:defRPr sz="1200">
                <a:solidFill>
                  <a:schemeClr val="tx1">
                    <a:tint val="75000"/>
                    <a:alpha val="70000"/>
                  </a:schemeClr>
                </a:solidFill>
              </a:defRPr>
            </a:lvl1pPr>
          </a:lstStyle>
          <a:p>
            <a:r>
              <a:rPr lang="en-US" dirty="0"/>
              <a:t>Sample Footer Text</a:t>
            </a:r>
          </a:p>
        </p:txBody>
      </p:sp>
      <p:sp>
        <p:nvSpPr>
          <p:cNvPr id="6" name="Slide Number Placeholder 5">
            <a:extLst>
              <a:ext uri="{FF2B5EF4-FFF2-40B4-BE49-F238E27FC236}">
                <a16:creationId xmlns:a16="http://schemas.microsoft.com/office/drawing/2014/main" id="{482C8119-73F6-4713-9AD3-3628DCDFB8F2}"/>
              </a:ext>
            </a:extLst>
          </p:cNvPr>
          <p:cNvSpPr>
            <a:spLocks noGrp="1"/>
          </p:cNvSpPr>
          <p:nvPr>
            <p:ph type="sldNum" sz="quarter" idx="4"/>
          </p:nvPr>
        </p:nvSpPr>
        <p:spPr>
          <a:xfrm>
            <a:off x="9906000" y="6356350"/>
            <a:ext cx="1524000" cy="365125"/>
          </a:xfrm>
          <a:prstGeom prst="rect">
            <a:avLst/>
          </a:prstGeom>
        </p:spPr>
        <p:txBody>
          <a:bodyPr vert="horz" lIns="91440" tIns="45720" rIns="91440" bIns="45720" rtlCol="0" anchor="ctr"/>
          <a:lstStyle>
            <a:lvl1pPr algn="r">
              <a:defRPr sz="1200">
                <a:solidFill>
                  <a:schemeClr val="tx1">
                    <a:tint val="75000"/>
                    <a:alpha val="70000"/>
                  </a:schemeClr>
                </a:solidFill>
              </a:defRPr>
            </a:lvl1pPr>
          </a:lstStyle>
          <a:p>
            <a:fld id="{07CE569E-9B7C-4CB9-AB80-C0841F922CFF}" type="slidenum">
              <a:rPr lang="en-US" smtClean="0"/>
              <a:pPr/>
              <a:t>‹#›</a:t>
            </a:fld>
            <a:endParaRPr lang="en-US" dirty="0"/>
          </a:p>
        </p:txBody>
      </p:sp>
    </p:spTree>
    <p:extLst>
      <p:ext uri="{BB962C8B-B14F-4D97-AF65-F5344CB8AC3E}">
        <p14:creationId xmlns:p14="http://schemas.microsoft.com/office/powerpoint/2010/main" val="3985455389"/>
      </p:ext>
    </p:extLst>
  </p:cSld>
  <p:clrMap bg1="dk1" tx1="lt1" bg2="dk2" tx2="lt2" accent1="accent1" accent2="accent2" accent3="accent3" accent4="accent4" accent5="accent5" accent6="accent6" hlink="hlink" folHlink="folHlink"/>
  <p:sldLayoutIdLst>
    <p:sldLayoutId id="2147483660" r:id="rId1"/>
    <p:sldLayoutId id="2147483672" r:id="rId2"/>
    <p:sldLayoutId id="2147483662" r:id="rId3"/>
    <p:sldLayoutId id="2147483667" r:id="rId4"/>
    <p:sldLayoutId id="2147483650" r:id="rId5"/>
    <p:sldLayoutId id="2147483655" r:id="rId6"/>
    <p:sldLayoutId id="2147483670" r:id="rId7"/>
    <p:sldLayoutId id="2147483653" r:id="rId8"/>
    <p:sldLayoutId id="2147483671" r:id="rId9"/>
    <p:sldLayoutId id="2147483666" r:id="rId10"/>
    <p:sldLayoutId id="2147483663" r:id="rId11"/>
    <p:sldLayoutId id="2147483651" r:id="rId12"/>
    <p:sldLayoutId id="2147483649" r:id="rId13"/>
    <p:sldLayoutId id="2147483652" r:id="rId14"/>
    <p:sldLayoutId id="2147483654" r:id="rId15"/>
    <p:sldLayoutId id="2147483669" r:id="rId16"/>
    <p:sldLayoutId id="2147483656" r:id="rId17"/>
    <p:sldLayoutId id="2147483657" r:id="rId18"/>
    <p:sldLayoutId id="2147483658" r:id="rId19"/>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0" indent="0" algn="l" defTabSz="914400" rtl="0" eaLnBrk="1" latinLnBrk="0" hangingPunct="1">
        <a:lnSpc>
          <a:spcPct val="125000"/>
        </a:lnSpc>
        <a:spcBef>
          <a:spcPts val="1000"/>
        </a:spcBef>
        <a:buFont typeface="Arial" panose="020B0604020202020204" pitchFamily="34" charset="0"/>
        <a:buNone/>
        <a:defRPr sz="2800" kern="1200">
          <a:solidFill>
            <a:schemeClr val="tx1">
              <a:alpha val="70000"/>
            </a:schemeClr>
          </a:solidFill>
          <a:latin typeface="+mn-lt"/>
          <a:ea typeface="+mn-ea"/>
          <a:cs typeface="+mn-cs"/>
        </a:defRPr>
      </a:lvl1pPr>
      <a:lvl2pPr marL="457200" indent="0" algn="l" defTabSz="914400" rtl="0" eaLnBrk="1" latinLnBrk="0" hangingPunct="1">
        <a:lnSpc>
          <a:spcPct val="125000"/>
        </a:lnSpc>
        <a:spcBef>
          <a:spcPts val="500"/>
        </a:spcBef>
        <a:buFont typeface="Arial" panose="020B0604020202020204" pitchFamily="34" charset="0"/>
        <a:buNone/>
        <a:defRPr sz="2800" kern="1200">
          <a:solidFill>
            <a:schemeClr val="tx1">
              <a:alpha val="70000"/>
            </a:schemeClr>
          </a:solidFill>
          <a:latin typeface="+mn-lt"/>
          <a:ea typeface="+mn-ea"/>
          <a:cs typeface="+mn-cs"/>
        </a:defRPr>
      </a:lvl2pPr>
      <a:lvl3pPr marL="914400" indent="0" algn="l" defTabSz="914400" rtl="0" eaLnBrk="1" latinLnBrk="0" hangingPunct="1">
        <a:lnSpc>
          <a:spcPct val="125000"/>
        </a:lnSpc>
        <a:spcBef>
          <a:spcPts val="500"/>
        </a:spcBef>
        <a:buFont typeface="Arial" panose="020B0604020202020204" pitchFamily="34" charset="0"/>
        <a:buNone/>
        <a:defRPr sz="2800" kern="1200">
          <a:solidFill>
            <a:schemeClr val="tx1">
              <a:alpha val="70000"/>
            </a:schemeClr>
          </a:solidFill>
          <a:latin typeface="+mn-lt"/>
          <a:ea typeface="+mn-ea"/>
          <a:cs typeface="+mn-cs"/>
        </a:defRPr>
      </a:lvl3pPr>
      <a:lvl4pPr marL="1371600" indent="0" algn="l" defTabSz="914400" rtl="0" eaLnBrk="1" latinLnBrk="0" hangingPunct="1">
        <a:lnSpc>
          <a:spcPct val="125000"/>
        </a:lnSpc>
        <a:spcBef>
          <a:spcPts val="500"/>
        </a:spcBef>
        <a:buFont typeface="Arial" panose="020B0604020202020204" pitchFamily="34" charset="0"/>
        <a:buNone/>
        <a:defRPr sz="2800" kern="1200">
          <a:solidFill>
            <a:schemeClr val="tx1">
              <a:alpha val="70000"/>
            </a:schemeClr>
          </a:solidFill>
          <a:latin typeface="+mn-lt"/>
          <a:ea typeface="+mn-ea"/>
          <a:cs typeface="+mn-cs"/>
        </a:defRPr>
      </a:lvl4pPr>
      <a:lvl5pPr marL="1828800" indent="0" algn="l" defTabSz="914400" rtl="0" eaLnBrk="1" latinLnBrk="0" hangingPunct="1">
        <a:lnSpc>
          <a:spcPct val="125000"/>
        </a:lnSpc>
        <a:spcBef>
          <a:spcPts val="500"/>
        </a:spcBef>
        <a:buFont typeface="Arial" panose="020B0604020202020204" pitchFamily="34" charset="0"/>
        <a:buNone/>
        <a:defRPr sz="2800" kern="1200">
          <a:solidFill>
            <a:schemeClr val="tx1">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15:clr>
            <a:srgbClr val="F26B43"/>
          </p15:clr>
        </p15:guide>
        <p15:guide id="2" pos="480">
          <p15:clr>
            <a:srgbClr val="F26B43"/>
          </p15:clr>
        </p15:guide>
        <p15:guide id="3" pos="960">
          <p15:clr>
            <a:srgbClr val="F26B43"/>
          </p15:clr>
        </p15:guide>
        <p15:guide id="4" pos="1440">
          <p15:clr>
            <a:srgbClr val="F26B43"/>
          </p15:clr>
        </p15:guide>
        <p15:guide id="5" pos="1920">
          <p15:clr>
            <a:srgbClr val="F26B43"/>
          </p15:clr>
        </p15:guide>
        <p15:guide id="6" pos="2400">
          <p15:clr>
            <a:srgbClr val="F26B43"/>
          </p15:clr>
        </p15:guide>
        <p15:guide id="7" pos="2880">
          <p15:clr>
            <a:srgbClr val="F26B43"/>
          </p15:clr>
        </p15:guide>
        <p15:guide id="8" pos="3360">
          <p15:clr>
            <a:srgbClr val="F26B43"/>
          </p15:clr>
        </p15:guide>
        <p15:guide id="9" pos="3840">
          <p15:clr>
            <a:srgbClr val="F26B43"/>
          </p15:clr>
        </p15:guide>
        <p15:guide id="10" pos="4320">
          <p15:clr>
            <a:srgbClr val="F26B43"/>
          </p15:clr>
        </p15:guide>
        <p15:guide id="11" pos="4800">
          <p15:clr>
            <a:srgbClr val="F26B43"/>
          </p15:clr>
        </p15:guide>
        <p15:guide id="12" pos="5280">
          <p15:clr>
            <a:srgbClr val="F26B43"/>
          </p15:clr>
        </p15:guide>
        <p15:guide id="13" pos="5760">
          <p15:clr>
            <a:srgbClr val="F26B43"/>
          </p15:clr>
        </p15:guide>
        <p15:guide id="14" pos="6240">
          <p15:clr>
            <a:srgbClr val="F26B43"/>
          </p15:clr>
        </p15:guide>
        <p15:guide id="15" pos="6720">
          <p15:clr>
            <a:srgbClr val="F26B43"/>
          </p15:clr>
        </p15:guide>
        <p15:guide id="16" pos="7200">
          <p15:clr>
            <a:srgbClr val="F26B43"/>
          </p15:clr>
        </p15:guide>
        <p15:guide id="17" pos="7680">
          <p15:clr>
            <a:srgbClr val="F26B43"/>
          </p15:clr>
        </p15:guide>
        <p15:guide id="18" orient="horz">
          <p15:clr>
            <a:srgbClr val="F26B43"/>
          </p15:clr>
        </p15:guide>
        <p15:guide id="19" orient="horz" pos="480">
          <p15:clr>
            <a:srgbClr val="F26B43"/>
          </p15:clr>
        </p15:guide>
        <p15:guide id="20" orient="horz" pos="960">
          <p15:clr>
            <a:srgbClr val="F26B43"/>
          </p15:clr>
        </p15:guide>
        <p15:guide id="21" orient="horz" pos="1440">
          <p15:clr>
            <a:srgbClr val="F26B43"/>
          </p15:clr>
        </p15:guide>
        <p15:guide id="22" orient="horz" pos="1920">
          <p15:clr>
            <a:srgbClr val="F26B43"/>
          </p15:clr>
        </p15:guide>
        <p15:guide id="23" orient="horz" pos="2400">
          <p15:clr>
            <a:srgbClr val="F26B43"/>
          </p15:clr>
        </p15:guide>
        <p15:guide id="24" orient="horz" pos="2880">
          <p15:clr>
            <a:srgbClr val="F26B43"/>
          </p15:clr>
        </p15:guide>
        <p15:guide id="25" orient="horz" pos="3360">
          <p15:clr>
            <a:srgbClr val="F26B43"/>
          </p15:clr>
        </p15:guide>
        <p15:guide id="26" orient="horz" pos="3840">
          <p15:clr>
            <a:srgbClr val="F26B43"/>
          </p15:clr>
        </p15:guide>
        <p15:guide id="27" orient="horz" pos="4320">
          <p15:clr>
            <a:srgbClr val="F26B43"/>
          </p15:clr>
        </p15:guide>
      </p15:sldGuideLst>
    </p:ext>
  </p:extLst>
</p:sldMaster>
</file>

<file path=ppt/slides/_rels/slide108.xml.rels>&#65279;<?xml version="1.0" encoding="utf-8"?><Relationships xmlns="http://schemas.openxmlformats.org/package/2006/relationships"><Relationship Type="http://schemas.openxmlformats.org/officeDocument/2006/relationships/image" Target="/ppt/media/image1612.jpeg" Id="rId2" /><Relationship Type="http://schemas.openxmlformats.org/officeDocument/2006/relationships/slideLayout" Target="/ppt/slideLayouts/slideLayout918.xml" Id="rId1" /></Relationships>
</file>

<file path=ppt/slides/_rels/slide115.xml.rels>&#65279;<?xml version="1.0" encoding="utf-8"?><Relationships xmlns="http://schemas.openxmlformats.org/package/2006/relationships"><Relationship Type="http://schemas.openxmlformats.org/officeDocument/2006/relationships/image" Target="/ppt/media/image189.jpeg" Id="rId3" /><Relationship Type="http://schemas.openxmlformats.org/officeDocument/2006/relationships/image" Target="/ppt/media/image1710.jpeg" Id="rId2" /><Relationship Type="http://schemas.openxmlformats.org/officeDocument/2006/relationships/slideLayout" Target="/ppt/slideLayouts/slideLayout1015.xml" Id="rId1" /></Relationships>
</file>

<file path=ppt/slides/_rels/slide122.xml.rels>&#65279;<?xml version="1.0" encoding="utf-8"?><Relationships xmlns="http://schemas.openxmlformats.org/package/2006/relationships"><Relationship Type="http://schemas.openxmlformats.org/officeDocument/2006/relationships/image" Target="/ppt/media/image195.jpeg" Id="rId2" /><Relationship Type="http://schemas.openxmlformats.org/officeDocument/2006/relationships/slideLayout" Target="/ppt/slideLayouts/slideLayout1112.xml" Id="rId1" /></Relationships>
</file>

<file path=ppt/slides/_rels/slide16.xml.rels>&#65279;<?xml version="1.0" encoding="utf-8"?><Relationships xmlns="http://schemas.openxmlformats.org/package/2006/relationships"><Relationship Type="http://schemas.openxmlformats.org/officeDocument/2006/relationships/image" Target="/ppt/media/image111.jpeg" Id="rId3" /><Relationship Type="http://schemas.openxmlformats.org/officeDocument/2006/relationships/notesSlide" Target="/ppt/notesSlides/notesSlide11.xml" Id="rId2" /><Relationship Type="http://schemas.openxmlformats.org/officeDocument/2006/relationships/slideLayout" Target="/ppt/slideLayouts/slideLayout110.xml" Id="rId1" /></Relationships>
</file>

<file path=ppt/slides/_rels/slide23.xml.rels>&#65279;<?xml version="1.0" encoding="utf-8"?><Relationships xmlns="http://schemas.openxmlformats.org/package/2006/relationships"><Relationship Type="http://schemas.openxmlformats.org/officeDocument/2006/relationships/image" Target="/ppt/media/image26.jpeg" Id="rId2" /><Relationship Type="http://schemas.openxmlformats.org/officeDocument/2006/relationships/slideLayout" Target="/ppt/slideLayouts/slideLayout28.xml" Id="rId1" /></Relationships>
</file>

<file path=ppt/slides/_rels/slide311.xml.rels>&#65279;<?xml version="1.0" encoding="utf-8"?><Relationships xmlns="http://schemas.openxmlformats.org/package/2006/relationships"><Relationship Type="http://schemas.openxmlformats.org/officeDocument/2006/relationships/image" Target="/ppt/media/image417.jpeg" Id="rId3" /><Relationship Type="http://schemas.openxmlformats.org/officeDocument/2006/relationships/image" Target="/ppt/media/image318.jpeg" Id="rId2" /><Relationship Type="http://schemas.openxmlformats.org/officeDocument/2006/relationships/slideLayout" Target="/ppt/slideLayouts/slideLayout35.xml" Id="rId1" /><Relationship Type="http://schemas.openxmlformats.org/officeDocument/2006/relationships/image" Target="/ppt/media/image519.jpeg" Id="rId4" /></Relationships>
</file>

<file path=ppt/slides/_rels/slide49.xml.rels>&#65279;<?xml version="1.0" encoding="utf-8"?><Relationships xmlns="http://schemas.openxmlformats.org/package/2006/relationships"><Relationship Type="http://schemas.openxmlformats.org/officeDocument/2006/relationships/image" Target="/ppt/media/image713.jpeg" Id="rId3" /><Relationship Type="http://schemas.openxmlformats.org/officeDocument/2006/relationships/image" Target="/ppt/media/image614.jpeg" Id="rId2" /><Relationship Type="http://schemas.openxmlformats.org/officeDocument/2006/relationships/slideLayout" Target="/ppt/slideLayouts/slideLayout417.xml" Id="rId1" /><Relationship Type="http://schemas.openxmlformats.org/officeDocument/2006/relationships/image" Target="/ppt/media/image915.jpeg" Id="rId5" /><Relationship Type="http://schemas.openxmlformats.org/officeDocument/2006/relationships/image" Target="/ppt/media/image816.jpeg" Id="rId4" /></Relationships>
</file>

<file path=ppt/slides/_rels/slide57.xml.rels>&#65279;<?xml version="1.0" encoding="utf-8"?><Relationships xmlns="http://schemas.openxmlformats.org/package/2006/relationships"><Relationship Type="http://schemas.openxmlformats.org/officeDocument/2006/relationships/slideLayout" Target="/ppt/slideLayouts/slideLayout513.xml" Id="rId1" /></Relationships>
</file>

<file path=ppt/slides/_rels/slide64.xml.rels>&#65279;<?xml version="1.0" encoding="utf-8"?><Relationships xmlns="http://schemas.openxmlformats.org/package/2006/relationships"><Relationship Type="http://schemas.openxmlformats.org/officeDocument/2006/relationships/image" Target="/ppt/media/image117.jpeg" Id="rId3" /><Relationship Type="http://schemas.openxmlformats.org/officeDocument/2006/relationships/image" Target="/ppt/media/image108.jpeg" Id="rId2" /><Relationship Type="http://schemas.openxmlformats.org/officeDocument/2006/relationships/slideLayout" Target="/ppt/slideLayouts/slideLayout611.xml" Id="rId1" /></Relationships>
</file>

<file path=ppt/slides/_rels/slide71.xml.rels>&#65279;<?xml version="1.0" encoding="utf-8"?><Relationships xmlns="http://schemas.openxmlformats.org/package/2006/relationships"><Relationship Type="http://schemas.openxmlformats.org/officeDocument/2006/relationships/image" Target="/ppt/media/image13.jpeg" Id="rId3" /><Relationship Type="http://schemas.openxmlformats.org/officeDocument/2006/relationships/image" Target="/ppt/media/image122.jpeg" Id="rId2" /><Relationship Type="http://schemas.openxmlformats.org/officeDocument/2006/relationships/slideLayout" Target="/ppt/slideLayouts/slideLayout71.xml" Id="rId1" /><Relationship Type="http://schemas.openxmlformats.org/officeDocument/2006/relationships/image" Target="/ppt/media/image153.jpeg" Id="rId5" /><Relationship Type="http://schemas.openxmlformats.org/officeDocument/2006/relationships/image" Target="/ppt/media/image144.jpeg" Id="rId4" /></Relationships>
</file>

<file path=ppt/slides/_rels/slide812.xml.rels>&#65279;<?xml version="1.0" encoding="utf-8"?><Relationships xmlns="http://schemas.openxmlformats.org/package/2006/relationships"><Relationship Type="http://schemas.openxmlformats.org/officeDocument/2006/relationships/diagramLayout" Target="/ppt/diagrams/layout11.xml" Id="rId3" /><Relationship Type="http://schemas.openxmlformats.org/officeDocument/2006/relationships/diagramData" Target="/ppt/diagrams/data11.xml" Id="rId2" /><Relationship Type="http://schemas.openxmlformats.org/officeDocument/2006/relationships/slideLayout" Target="/ppt/slideLayouts/slideLayout513.xml" Id="rId1" /><Relationship Type="http://schemas.microsoft.com/office/2007/relationships/diagramDrawing" Target="/ppt/diagrams/drawing1.xml" Id="rId6" /><Relationship Type="http://schemas.openxmlformats.org/officeDocument/2006/relationships/diagramColors" Target="/ppt/diagrams/colors11.xml" Id="rId5" /><Relationship Type="http://schemas.openxmlformats.org/officeDocument/2006/relationships/diagramQuickStyle" Target="/ppt/diagrams/quickStyle11.xml" Id="rId4" /></Relationships>
</file>

<file path=ppt/slides/_rels/slide910.xml.rels>&#65279;<?xml version="1.0" encoding="utf-8"?><Relationships xmlns="http://schemas.openxmlformats.org/package/2006/relationships"><Relationship Type="http://schemas.openxmlformats.org/officeDocument/2006/relationships/slideLayout" Target="/ppt/slideLayouts/slideLayout82.xml" Id="rId1" /></Relationships>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Placeholder 13" descr="A plate of food and a cup of coffee on a table">
            <a:extLst>
              <a:ext uri="{FF2B5EF4-FFF2-40B4-BE49-F238E27FC236}">
                <a16:creationId xmlns:a16="http://schemas.microsoft.com/office/drawing/2014/main" id="{10FBFD6C-2018-4E9C-81B3-E1D87B44C5E7}"/>
              </a:ext>
            </a:extLst>
          </p:cNvPr>
          <p:cNvPicPr>
            <a:picLocks noGrp="1" noChangeAspect="1"/>
          </p:cNvPicPr>
          <p:nvPr>
            <p:ph type="pic" sz="quarter" idx="15"/>
          </p:nvPr>
        </p:nvPicPr>
        <p:blipFill rotWithShape="1">
          <a:blip r:embed="rId2" cstate="screen">
            <a:extLst>
              <a:ext uri="{28A0092B-C50C-407E-A947-70E740481C1C}">
                <a14:useLocalDpi xmlns:a14="http://schemas.microsoft.com/office/drawing/2010/main" val="0"/>
              </a:ext>
            </a:extLst>
          </a:blip>
          <a:srcRect/>
          <a:stretch/>
        </p:blipFill>
        <p:spPr>
          <a:xfrm>
            <a:off x="6107467" y="0"/>
            <a:ext cx="5820494" cy="2302951"/>
          </a:xfrm>
        </p:spPr>
      </p:pic>
      <p:sp>
        <p:nvSpPr>
          <p:cNvPr id="2" name="Title 1">
            <a:extLst>
              <a:ext uri="{FF2B5EF4-FFF2-40B4-BE49-F238E27FC236}">
                <a16:creationId xmlns:a16="http://schemas.microsoft.com/office/drawing/2014/main" id="{2F7131B5-FB23-4214-A127-97BF007DF695}"/>
              </a:ext>
            </a:extLst>
          </p:cNvPr>
          <p:cNvSpPr>
            <a:spLocks noGrp="1"/>
          </p:cNvSpPr>
          <p:nvPr>
            <p:ph type="title"/>
          </p:nvPr>
        </p:nvSpPr>
        <p:spPr>
          <a:xfrm>
            <a:off x="762000" y="762000"/>
            <a:ext cx="10668000" cy="1524000"/>
          </a:xfrm>
        </p:spPr>
        <p:txBody>
          <a:bodyPr/>
          <a:lstStyle/>
          <a:p>
            <a:r>
              <a:rPr lang="en-US" dirty="0"/>
              <a:t>Content 2</a:t>
            </a:r>
          </a:p>
        </p:txBody>
      </p:sp>
      <p:sp>
        <p:nvSpPr>
          <p:cNvPr id="3" name="Text Placeholder 2">
            <a:extLst>
              <a:ext uri="{FF2B5EF4-FFF2-40B4-BE49-F238E27FC236}">
                <a16:creationId xmlns:a16="http://schemas.microsoft.com/office/drawing/2014/main" id="{2A7A492A-1CC0-4D7A-8B15-4E9313932B25}"/>
              </a:ext>
            </a:extLst>
          </p:cNvPr>
          <p:cNvSpPr>
            <a:spLocks noGrp="1"/>
          </p:cNvSpPr>
          <p:nvPr>
            <p:ph type="body" idx="1"/>
          </p:nvPr>
        </p:nvSpPr>
        <p:spPr>
          <a:xfrm>
            <a:off x="762000" y="2285999"/>
            <a:ext cx="3200400" cy="761999"/>
          </a:xfrm>
        </p:spPr>
        <p:txBody>
          <a:bodyPr/>
          <a:lstStyle/>
          <a:p>
            <a:r>
              <a:rPr lang="en-US" dirty="0"/>
              <a:t>Subtitle</a:t>
            </a:r>
          </a:p>
        </p:txBody>
      </p:sp>
      <p:sp>
        <p:nvSpPr>
          <p:cNvPr id="4" name="Content Placeholder 3">
            <a:extLst>
              <a:ext uri="{FF2B5EF4-FFF2-40B4-BE49-F238E27FC236}">
                <a16:creationId xmlns:a16="http://schemas.microsoft.com/office/drawing/2014/main" id="{90AA86AD-9A8E-4A5D-90A1-05BC758145E8}"/>
              </a:ext>
            </a:extLst>
          </p:cNvPr>
          <p:cNvSpPr>
            <a:spLocks noGrp="1"/>
          </p:cNvSpPr>
          <p:nvPr>
            <p:ph sz="half" idx="2"/>
          </p:nvPr>
        </p:nvSpPr>
        <p:spPr>
          <a:xfrm>
            <a:off x="762000" y="3047999"/>
            <a:ext cx="3200400" cy="3048000"/>
          </a:xfrm>
        </p:spPr>
        <p:txBody>
          <a:bodyPr>
            <a:normAutofit/>
          </a:bodyPr>
          <a:lstStyle/>
          <a:p>
            <a:r>
              <a:rPr lang="en-US" dirty="0"/>
              <a:t>Add text, images, art, and videos.</a:t>
            </a:r>
          </a:p>
          <a:p>
            <a:r>
              <a:rPr lang="en-US" dirty="0"/>
              <a:t>Add transitions, animations, and motion.</a:t>
            </a:r>
          </a:p>
          <a:p>
            <a:r>
              <a:rPr lang="en-US" dirty="0"/>
              <a:t>Save to One Drive, to get to your presentations from your computer, tablet, or phone.</a:t>
            </a:r>
          </a:p>
          <a:p>
            <a:r>
              <a:rPr lang="en-US" dirty="0"/>
              <a:t>Add text, images, art, and videos.</a:t>
            </a:r>
          </a:p>
          <a:p>
            <a:r>
              <a:rPr lang="en-US" dirty="0"/>
              <a:t>Add transitions, animations, and motion.</a:t>
            </a:r>
          </a:p>
        </p:txBody>
      </p:sp>
      <p:sp>
        <p:nvSpPr>
          <p:cNvPr id="5" name="Text Placeholder 4">
            <a:extLst>
              <a:ext uri="{FF2B5EF4-FFF2-40B4-BE49-F238E27FC236}">
                <a16:creationId xmlns:a16="http://schemas.microsoft.com/office/drawing/2014/main" id="{255149A4-06A9-41B7-BB3A-3870A8F09E36}"/>
              </a:ext>
            </a:extLst>
          </p:cNvPr>
          <p:cNvSpPr>
            <a:spLocks noGrp="1"/>
          </p:cNvSpPr>
          <p:nvPr>
            <p:ph type="body" sz="quarter" idx="3"/>
          </p:nvPr>
        </p:nvSpPr>
        <p:spPr>
          <a:xfrm>
            <a:off x="4495800" y="2285999"/>
            <a:ext cx="3200400" cy="761999"/>
          </a:xfrm>
        </p:spPr>
        <p:txBody>
          <a:bodyPr/>
          <a:lstStyle/>
          <a:p>
            <a:r>
              <a:rPr lang="en-US" dirty="0"/>
              <a:t>Subtitle</a:t>
            </a:r>
          </a:p>
        </p:txBody>
      </p:sp>
      <p:sp>
        <p:nvSpPr>
          <p:cNvPr id="6" name="Content Placeholder 5">
            <a:extLst>
              <a:ext uri="{FF2B5EF4-FFF2-40B4-BE49-F238E27FC236}">
                <a16:creationId xmlns:a16="http://schemas.microsoft.com/office/drawing/2014/main" id="{9DD8BEBE-428A-412C-867C-F786BAB4A3C5}"/>
              </a:ext>
            </a:extLst>
          </p:cNvPr>
          <p:cNvSpPr>
            <a:spLocks noGrp="1"/>
          </p:cNvSpPr>
          <p:nvPr>
            <p:ph sz="quarter" idx="4"/>
          </p:nvPr>
        </p:nvSpPr>
        <p:spPr>
          <a:xfrm>
            <a:off x="4495800" y="3047999"/>
            <a:ext cx="3200400" cy="3048000"/>
          </a:xfrm>
        </p:spPr>
        <p:txBody>
          <a:bodyPr>
            <a:normAutofit/>
          </a:bodyPr>
          <a:lstStyle/>
          <a:p>
            <a:r>
              <a:rPr lang="en-US" dirty="0"/>
              <a:t>Add text, images, art, and videos.</a:t>
            </a:r>
          </a:p>
          <a:p>
            <a:r>
              <a:rPr lang="en-US" dirty="0"/>
              <a:t>Add transitions, animations, and motion.</a:t>
            </a:r>
          </a:p>
          <a:p>
            <a:r>
              <a:rPr lang="en-US" dirty="0"/>
              <a:t>Save to One Drive, to get to your presentations from your computer, tablet, or phone.</a:t>
            </a:r>
          </a:p>
          <a:p>
            <a:r>
              <a:rPr lang="en-US" dirty="0"/>
              <a:t>Add text, images, art, and videos.</a:t>
            </a:r>
          </a:p>
          <a:p>
            <a:r>
              <a:rPr lang="en-US" dirty="0"/>
              <a:t>Add transitions, animations, and motion.</a:t>
            </a:r>
          </a:p>
          <a:p>
            <a:endParaRPr lang="en-US" dirty="0"/>
          </a:p>
        </p:txBody>
      </p:sp>
      <p:sp>
        <p:nvSpPr>
          <p:cNvPr id="10" name="Text Placeholder 9">
            <a:extLst>
              <a:ext uri="{FF2B5EF4-FFF2-40B4-BE49-F238E27FC236}">
                <a16:creationId xmlns:a16="http://schemas.microsoft.com/office/drawing/2014/main" id="{E8B6857D-C24D-4D8B-952B-594279E32DDC}"/>
              </a:ext>
            </a:extLst>
          </p:cNvPr>
          <p:cNvSpPr>
            <a:spLocks noGrp="1"/>
          </p:cNvSpPr>
          <p:nvPr>
            <p:ph type="body" sz="quarter" idx="13"/>
          </p:nvPr>
        </p:nvSpPr>
        <p:spPr>
          <a:xfrm>
            <a:off x="8229600" y="2286001"/>
            <a:ext cx="3200400" cy="761999"/>
          </a:xfrm>
        </p:spPr>
        <p:txBody>
          <a:bodyPr/>
          <a:lstStyle/>
          <a:p>
            <a:r>
              <a:rPr lang="en-US" dirty="0"/>
              <a:t>Subtitle</a:t>
            </a:r>
          </a:p>
        </p:txBody>
      </p:sp>
      <p:sp>
        <p:nvSpPr>
          <p:cNvPr id="11" name="Content Placeholder 10">
            <a:extLst>
              <a:ext uri="{FF2B5EF4-FFF2-40B4-BE49-F238E27FC236}">
                <a16:creationId xmlns:a16="http://schemas.microsoft.com/office/drawing/2014/main" id="{7A39E444-F505-4BE5-A63C-A78D1848DE7A}"/>
              </a:ext>
            </a:extLst>
          </p:cNvPr>
          <p:cNvSpPr>
            <a:spLocks noGrp="1"/>
          </p:cNvSpPr>
          <p:nvPr>
            <p:ph sz="quarter" idx="14"/>
          </p:nvPr>
        </p:nvSpPr>
        <p:spPr>
          <a:xfrm>
            <a:off x="8229600" y="3047999"/>
            <a:ext cx="3200400" cy="3048000"/>
          </a:xfrm>
        </p:spPr>
        <p:txBody>
          <a:bodyPr>
            <a:normAutofit/>
          </a:bodyPr>
          <a:lstStyle/>
          <a:p>
            <a:r>
              <a:rPr lang="en-US" dirty="0"/>
              <a:t>Add text, images, art, and videos.</a:t>
            </a:r>
          </a:p>
          <a:p>
            <a:r>
              <a:rPr lang="en-US" dirty="0"/>
              <a:t>Add transitions, animations, and motion.</a:t>
            </a:r>
          </a:p>
          <a:p>
            <a:r>
              <a:rPr lang="en-US" dirty="0"/>
              <a:t>Save to One Drive, to get to your presentations from your computer, tablet, or phone.</a:t>
            </a:r>
          </a:p>
          <a:p>
            <a:r>
              <a:rPr lang="en-US" dirty="0"/>
              <a:t>Add text, images, art, and videos.</a:t>
            </a:r>
          </a:p>
          <a:p>
            <a:r>
              <a:rPr lang="en-US" dirty="0"/>
              <a:t>Add transitions, animations, and motion.</a:t>
            </a:r>
          </a:p>
          <a:p>
            <a:endParaRPr lang="en-US" dirty="0"/>
          </a:p>
        </p:txBody>
      </p:sp>
      <p:sp>
        <p:nvSpPr>
          <p:cNvPr id="8" name="Footer Placeholder 7">
            <a:extLst>
              <a:ext uri="{FF2B5EF4-FFF2-40B4-BE49-F238E27FC236}">
                <a16:creationId xmlns:a16="http://schemas.microsoft.com/office/drawing/2014/main" id="{F98E0B5A-03C4-4FA7-A179-7E4E7EA0A50C}"/>
              </a:ext>
            </a:extLst>
          </p:cNvPr>
          <p:cNvSpPr>
            <a:spLocks noGrp="1"/>
          </p:cNvSpPr>
          <p:nvPr>
            <p:ph type="ftr" sz="quarter" idx="11"/>
          </p:nvPr>
        </p:nvSpPr>
        <p:spPr>
          <a:xfrm>
            <a:off x="761999" y="6356350"/>
            <a:ext cx="6612835" cy="365125"/>
          </a:xfrm>
        </p:spPr>
        <p:txBody>
          <a:bodyPr/>
          <a:lstStyle/>
          <a:p>
            <a:r>
              <a:rPr lang="en-US" dirty="0"/>
              <a:t>Sample Footer Text</a:t>
            </a:r>
          </a:p>
        </p:txBody>
      </p:sp>
      <p:sp>
        <p:nvSpPr>
          <p:cNvPr id="9" name="Slide Number Placeholder 8">
            <a:extLst>
              <a:ext uri="{FF2B5EF4-FFF2-40B4-BE49-F238E27FC236}">
                <a16:creationId xmlns:a16="http://schemas.microsoft.com/office/drawing/2014/main" id="{5E119D9E-69D8-4DD7-9731-6089CB4C6D06}"/>
              </a:ext>
            </a:extLst>
          </p:cNvPr>
          <p:cNvSpPr>
            <a:spLocks noGrp="1"/>
          </p:cNvSpPr>
          <p:nvPr>
            <p:ph type="sldNum" sz="quarter" idx="12"/>
          </p:nvPr>
        </p:nvSpPr>
        <p:spPr>
          <a:xfrm>
            <a:off x="9906000" y="6356350"/>
            <a:ext cx="1524000" cy="365125"/>
          </a:xfrm>
        </p:spPr>
        <p:txBody>
          <a:bodyPr/>
          <a:lstStyle/>
          <a:p>
            <a:fld id="{07CE569E-9B7C-4CB9-AB80-C0841F922CFF}" type="slidenum">
              <a:rPr lang="en-US" smtClean="0"/>
              <a:pPr/>
              <a:t>10</a:t>
            </a:fld>
            <a:endParaRPr lang="en-US" dirty="0"/>
          </a:p>
        </p:txBody>
      </p:sp>
      <p:sp>
        <p:nvSpPr>
          <p:cNvPr id="16" name="Freeform: Shape 15">
            <a:extLst>
              <a:ext uri="{FF2B5EF4-FFF2-40B4-BE49-F238E27FC236}">
                <a16:creationId xmlns:a16="http://schemas.microsoft.com/office/drawing/2014/main" id="{4939FF43-C75B-44F5-821A-7DB97F45DB05}"/>
              </a:ext>
              <a:ext uri="{C183D7F6-B498-43B3-948B-1728B52AA6E4}">
                <adec:decorative xmlns:adec="http://schemas.microsoft.com/office/drawing/2017/decorative" val="1"/>
              </a:ext>
            </a:extLst>
          </p:cNvPr>
          <p:cNvSpPr/>
          <p:nvPr/>
        </p:nvSpPr>
        <p:spPr>
          <a:xfrm rot="14885154" flipH="1">
            <a:off x="7212605" y="-2526873"/>
            <a:ext cx="3738966" cy="6206270"/>
          </a:xfrm>
          <a:custGeom>
            <a:avLst/>
            <a:gdLst>
              <a:gd name="connsiteX0" fmla="*/ 0 w 4033589"/>
              <a:gd name="connsiteY0" fmla="*/ 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8" fmla="*/ 0 w 4033589"/>
              <a:gd name="connsiteY8" fmla="*/ 0 h 6858000"/>
              <a:gd name="connsiteX0" fmla="*/ 0 w 4033589"/>
              <a:gd name="connsiteY0" fmla="*/ 685800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0 w 2154655"/>
              <a:gd name="connsiteY0" fmla="*/ 0 h 6858000"/>
              <a:gd name="connsiteX1" fmla="*/ 3379 w 2154655"/>
              <a:gd name="connsiteY1" fmla="*/ 2021 h 6858000"/>
              <a:gd name="connsiteX2" fmla="*/ 1596437 w 2154655"/>
              <a:gd name="connsiteY2" fmla="*/ 1517967 h 6858000"/>
              <a:gd name="connsiteX3" fmla="*/ 2097043 w 2154655"/>
              <a:gd name="connsiteY3" fmla="*/ 4379386 h 6858000"/>
              <a:gd name="connsiteX4" fmla="*/ 1433930 w 2154655"/>
              <a:gd name="connsiteY4" fmla="*/ 6852362 h 6858000"/>
              <a:gd name="connsiteX5" fmla="*/ 1431659 w 2154655"/>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54655" h="6858000">
                <a:moveTo>
                  <a:pt x="0" y="0"/>
                </a:moveTo>
                <a:lnTo>
                  <a:pt x="3379" y="2021"/>
                </a:lnTo>
                <a:cubicBezTo>
                  <a:pt x="667061" y="423753"/>
                  <a:pt x="1239365" y="963389"/>
                  <a:pt x="1596437" y="1517967"/>
                </a:cubicBezTo>
                <a:cubicBezTo>
                  <a:pt x="2133142" y="2350886"/>
                  <a:pt x="2239839" y="3395752"/>
                  <a:pt x="2097043" y="4379386"/>
                </a:cubicBezTo>
                <a:cubicBezTo>
                  <a:pt x="2032295" y="4824358"/>
                  <a:pt x="1812506" y="5869368"/>
                  <a:pt x="1433930" y="6852362"/>
                </a:cubicBezTo>
                <a:lnTo>
                  <a:pt x="1431659" y="6858000"/>
                </a:ln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Avenir Next LT Pro Light"/>
            </a:endParaRPr>
          </a:p>
        </p:txBody>
      </p:sp>
    </p:spTree>
    <p:extLst>
      <p:ext uri="{BB962C8B-B14F-4D97-AF65-F5344CB8AC3E}">
        <p14:creationId xmlns:p14="http://schemas.microsoft.com/office/powerpoint/2010/main" val="3077600918"/>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EAF89CD-F3F9-40F6-939A-840F4569201C}"/>
              </a:ext>
            </a:extLst>
          </p:cNvPr>
          <p:cNvSpPr>
            <a:spLocks noGrp="1"/>
          </p:cNvSpPr>
          <p:nvPr>
            <p:ph type="title"/>
          </p:nvPr>
        </p:nvSpPr>
        <p:spPr>
          <a:xfrm>
            <a:off x="762000" y="1523997"/>
            <a:ext cx="5334000" cy="1524000"/>
          </a:xfrm>
        </p:spPr>
        <p:txBody>
          <a:bodyPr/>
          <a:lstStyle/>
          <a:p>
            <a:r>
              <a:rPr lang="en-US" dirty="0"/>
              <a:t>Summary</a:t>
            </a:r>
          </a:p>
        </p:txBody>
      </p:sp>
      <p:pic>
        <p:nvPicPr>
          <p:cNvPr id="10" name="Picture Placeholder 9" descr="Coffee machine at work">
            <a:extLst>
              <a:ext uri="{FF2B5EF4-FFF2-40B4-BE49-F238E27FC236}">
                <a16:creationId xmlns:a16="http://schemas.microsoft.com/office/drawing/2014/main" id="{72BB3FC2-928F-49D2-BAAE-2C2A055F1927}"/>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6107467" y="0"/>
            <a:ext cx="5820494" cy="2302951"/>
          </a:xfrm>
        </p:spPr>
      </p:pic>
      <p:sp>
        <p:nvSpPr>
          <p:cNvPr id="6" name="Content Placeholder 5">
            <a:extLst>
              <a:ext uri="{FF2B5EF4-FFF2-40B4-BE49-F238E27FC236}">
                <a16:creationId xmlns:a16="http://schemas.microsoft.com/office/drawing/2014/main" id="{EC896496-4BA0-472A-993B-7FA4D3681B47}"/>
              </a:ext>
            </a:extLst>
          </p:cNvPr>
          <p:cNvSpPr>
            <a:spLocks noGrp="1"/>
          </p:cNvSpPr>
          <p:nvPr>
            <p:ph idx="1"/>
          </p:nvPr>
        </p:nvSpPr>
        <p:spPr>
          <a:xfrm>
            <a:off x="762000" y="3047999"/>
            <a:ext cx="5334000" cy="3047999"/>
          </a:xfrm>
        </p:spPr>
        <p:txBody>
          <a:bodyPr>
            <a:normAutofit fontScale="77500" lnSpcReduction="20000"/>
          </a:bodyPr>
          <a:lstStyle/>
          <a:p>
            <a:r>
              <a:rPr lang="en-US" dirty="0"/>
              <a:t>With PowerPoint, you can create presentations and share your work with others, wherever they are. Type the text you want here to get started. You can also add images, art, and videos on this template. Save to OneDrive and access your presentations from your computer, tablet, or phone. </a:t>
            </a:r>
          </a:p>
          <a:p>
            <a:endParaRPr lang="en-US" dirty="0"/>
          </a:p>
        </p:txBody>
      </p:sp>
      <p:sp>
        <p:nvSpPr>
          <p:cNvPr id="4" name="Footer Placeholder 3">
            <a:extLst>
              <a:ext uri="{FF2B5EF4-FFF2-40B4-BE49-F238E27FC236}">
                <a16:creationId xmlns:a16="http://schemas.microsoft.com/office/drawing/2014/main" id="{B1AD82FA-B60A-4BCE-B70D-916D0D4F0163}"/>
              </a:ext>
            </a:extLst>
          </p:cNvPr>
          <p:cNvSpPr>
            <a:spLocks noGrp="1"/>
          </p:cNvSpPr>
          <p:nvPr>
            <p:ph type="ftr" sz="quarter" idx="11"/>
          </p:nvPr>
        </p:nvSpPr>
        <p:spPr>
          <a:xfrm>
            <a:off x="761999" y="6356350"/>
            <a:ext cx="6612835" cy="365125"/>
          </a:xfrm>
        </p:spPr>
        <p:txBody>
          <a:bodyPr/>
          <a:lstStyle/>
          <a:p>
            <a:r>
              <a:rPr lang="en-US" dirty="0"/>
              <a:t>Sample Footer Text</a:t>
            </a:r>
          </a:p>
        </p:txBody>
      </p:sp>
      <p:pic>
        <p:nvPicPr>
          <p:cNvPr id="12" name="Picture Placeholder 11" descr="A plate of food and a cup of coffee on a table">
            <a:extLst>
              <a:ext uri="{FF2B5EF4-FFF2-40B4-BE49-F238E27FC236}">
                <a16:creationId xmlns:a16="http://schemas.microsoft.com/office/drawing/2014/main" id="{A2A14B2C-861B-4D89-8E2E-55D212D4AC5A}"/>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a:stretch/>
        </p:blipFill>
        <p:spPr>
          <a:xfrm>
            <a:off x="8016382" y="3048002"/>
            <a:ext cx="4176866" cy="3809998"/>
          </a:xfrm>
        </p:spPr>
      </p:pic>
      <p:sp>
        <p:nvSpPr>
          <p:cNvPr id="5" name="Slide Number Placeholder 4">
            <a:extLst>
              <a:ext uri="{FF2B5EF4-FFF2-40B4-BE49-F238E27FC236}">
                <a16:creationId xmlns:a16="http://schemas.microsoft.com/office/drawing/2014/main" id="{B1ACB9B2-2869-4919-8264-DE5ADE141168}"/>
              </a:ext>
            </a:extLst>
          </p:cNvPr>
          <p:cNvSpPr>
            <a:spLocks noGrp="1"/>
          </p:cNvSpPr>
          <p:nvPr>
            <p:ph type="sldNum" sz="quarter" idx="12"/>
          </p:nvPr>
        </p:nvSpPr>
        <p:spPr>
          <a:xfrm>
            <a:off x="9906000" y="6356350"/>
            <a:ext cx="1524000" cy="365125"/>
          </a:xfrm>
        </p:spPr>
        <p:txBody>
          <a:bodyPr/>
          <a:lstStyle/>
          <a:p>
            <a:fld id="{07CE569E-9B7C-4CB9-AB80-C0841F922CFF}" type="slidenum">
              <a:rPr lang="en-US" smtClean="0"/>
              <a:pPr/>
              <a:t>11</a:t>
            </a:fld>
            <a:endParaRPr lang="en-US" dirty="0"/>
          </a:p>
        </p:txBody>
      </p:sp>
      <p:sp>
        <p:nvSpPr>
          <p:cNvPr id="14" name="Freeform: Shape 13">
            <a:extLst>
              <a:ext uri="{FF2B5EF4-FFF2-40B4-BE49-F238E27FC236}">
                <a16:creationId xmlns:a16="http://schemas.microsoft.com/office/drawing/2014/main" id="{FEA3BCB6-65D7-413C-9C17-C82003C8252A}"/>
              </a:ext>
              <a:ext uri="{C183D7F6-B498-43B3-948B-1728B52AA6E4}">
                <adec:decorative xmlns:adec="http://schemas.microsoft.com/office/drawing/2017/decorative" val="1"/>
              </a:ext>
            </a:extLst>
          </p:cNvPr>
          <p:cNvSpPr/>
          <p:nvPr/>
        </p:nvSpPr>
        <p:spPr>
          <a:xfrm rot="14885154" flipH="1">
            <a:off x="7260230" y="-2526873"/>
            <a:ext cx="3738966" cy="6206270"/>
          </a:xfrm>
          <a:custGeom>
            <a:avLst/>
            <a:gdLst>
              <a:gd name="connsiteX0" fmla="*/ 0 w 4033589"/>
              <a:gd name="connsiteY0" fmla="*/ 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8" fmla="*/ 0 w 4033589"/>
              <a:gd name="connsiteY8" fmla="*/ 0 h 6858000"/>
              <a:gd name="connsiteX0" fmla="*/ 0 w 4033589"/>
              <a:gd name="connsiteY0" fmla="*/ 685800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0 w 2154655"/>
              <a:gd name="connsiteY0" fmla="*/ 0 h 6858000"/>
              <a:gd name="connsiteX1" fmla="*/ 3379 w 2154655"/>
              <a:gd name="connsiteY1" fmla="*/ 2021 h 6858000"/>
              <a:gd name="connsiteX2" fmla="*/ 1596437 w 2154655"/>
              <a:gd name="connsiteY2" fmla="*/ 1517967 h 6858000"/>
              <a:gd name="connsiteX3" fmla="*/ 2097043 w 2154655"/>
              <a:gd name="connsiteY3" fmla="*/ 4379386 h 6858000"/>
              <a:gd name="connsiteX4" fmla="*/ 1433930 w 2154655"/>
              <a:gd name="connsiteY4" fmla="*/ 6852362 h 6858000"/>
              <a:gd name="connsiteX5" fmla="*/ 1431659 w 2154655"/>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54655" h="6858000">
                <a:moveTo>
                  <a:pt x="0" y="0"/>
                </a:moveTo>
                <a:lnTo>
                  <a:pt x="3379" y="2021"/>
                </a:lnTo>
                <a:cubicBezTo>
                  <a:pt x="667061" y="423753"/>
                  <a:pt x="1239365" y="963389"/>
                  <a:pt x="1596437" y="1517967"/>
                </a:cubicBezTo>
                <a:cubicBezTo>
                  <a:pt x="2133142" y="2350886"/>
                  <a:pt x="2239839" y="3395752"/>
                  <a:pt x="2097043" y="4379386"/>
                </a:cubicBezTo>
                <a:cubicBezTo>
                  <a:pt x="2032295" y="4824358"/>
                  <a:pt x="1812506" y="5869368"/>
                  <a:pt x="1433930" y="6852362"/>
                </a:cubicBezTo>
                <a:lnTo>
                  <a:pt x="1431659" y="6858000"/>
                </a:ln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Avenir Next LT Pro Light"/>
            </a:endParaRPr>
          </a:p>
        </p:txBody>
      </p:sp>
    </p:spTree>
    <p:extLst>
      <p:ext uri="{BB962C8B-B14F-4D97-AF65-F5344CB8AC3E}">
        <p14:creationId xmlns:p14="http://schemas.microsoft.com/office/powerpoint/2010/main" val="100251410"/>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7124D3B-1715-4E5A-BB52-98DE8D5595ED}"/>
              </a:ext>
            </a:extLst>
          </p:cNvPr>
          <p:cNvSpPr>
            <a:spLocks noGrp="1"/>
          </p:cNvSpPr>
          <p:nvPr>
            <p:ph type="title"/>
          </p:nvPr>
        </p:nvSpPr>
        <p:spPr>
          <a:xfrm>
            <a:off x="6858000" y="1523990"/>
            <a:ext cx="4572000" cy="1524010"/>
          </a:xfrm>
        </p:spPr>
        <p:txBody>
          <a:bodyPr/>
          <a:lstStyle/>
          <a:p>
            <a:r>
              <a:rPr lang="en-US" dirty="0"/>
              <a:t>Thank You</a:t>
            </a:r>
          </a:p>
        </p:txBody>
      </p:sp>
      <p:pic>
        <p:nvPicPr>
          <p:cNvPr id="9" name="Picture Placeholder 8" descr="Coffee on a wooden table with water ">
            <a:extLst>
              <a:ext uri="{FF2B5EF4-FFF2-40B4-BE49-F238E27FC236}">
                <a16:creationId xmlns:a16="http://schemas.microsoft.com/office/drawing/2014/main" id="{A6793210-E409-4229-B0C0-76710EC7F3B9}"/>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1" y="762007"/>
            <a:ext cx="5948797" cy="6095979"/>
          </a:xfrm>
        </p:spPr>
      </p:pic>
      <p:sp>
        <p:nvSpPr>
          <p:cNvPr id="6" name="Content Placeholder 5">
            <a:extLst>
              <a:ext uri="{FF2B5EF4-FFF2-40B4-BE49-F238E27FC236}">
                <a16:creationId xmlns:a16="http://schemas.microsoft.com/office/drawing/2014/main" id="{BDA42D22-FDB3-4921-B13D-D49EFF7B1664}"/>
              </a:ext>
            </a:extLst>
          </p:cNvPr>
          <p:cNvSpPr>
            <a:spLocks noGrp="1"/>
          </p:cNvSpPr>
          <p:nvPr>
            <p:ph idx="1"/>
          </p:nvPr>
        </p:nvSpPr>
        <p:spPr>
          <a:xfrm>
            <a:off x="6858001" y="3048000"/>
            <a:ext cx="4572000" cy="3048001"/>
          </a:xfrm>
        </p:spPr>
        <p:txBody>
          <a:bodyPr/>
          <a:lstStyle/>
          <a:p>
            <a:r>
              <a:rPr lang="en-US" dirty="0"/>
              <a:t>Presenter Name</a:t>
            </a:r>
          </a:p>
          <a:p>
            <a:r>
              <a:rPr lang="en-US" dirty="0"/>
              <a:t>Email Address</a:t>
            </a:r>
          </a:p>
          <a:p>
            <a:r>
              <a:rPr lang="en-US" dirty="0"/>
              <a:t>Website Address</a:t>
            </a:r>
          </a:p>
        </p:txBody>
      </p:sp>
      <p:sp>
        <p:nvSpPr>
          <p:cNvPr id="3" name="Footer Placeholder 2">
            <a:extLst>
              <a:ext uri="{FF2B5EF4-FFF2-40B4-BE49-F238E27FC236}">
                <a16:creationId xmlns:a16="http://schemas.microsoft.com/office/drawing/2014/main" id="{102B8226-9692-4F45-80E6-82C90904296D}"/>
              </a:ext>
            </a:extLst>
          </p:cNvPr>
          <p:cNvSpPr>
            <a:spLocks noGrp="1"/>
          </p:cNvSpPr>
          <p:nvPr>
            <p:ph type="ftr" sz="quarter" idx="11"/>
          </p:nvPr>
        </p:nvSpPr>
        <p:spPr>
          <a:xfrm>
            <a:off x="761999" y="6356350"/>
            <a:ext cx="6612835" cy="365125"/>
          </a:xfrm>
        </p:spPr>
        <p:txBody>
          <a:bodyPr/>
          <a:lstStyle/>
          <a:p>
            <a:r>
              <a:rPr lang="en-US" dirty="0"/>
              <a:t>Sample Footer Text</a:t>
            </a:r>
          </a:p>
        </p:txBody>
      </p:sp>
      <p:sp>
        <p:nvSpPr>
          <p:cNvPr id="4" name="Slide Number Placeholder 3">
            <a:extLst>
              <a:ext uri="{FF2B5EF4-FFF2-40B4-BE49-F238E27FC236}">
                <a16:creationId xmlns:a16="http://schemas.microsoft.com/office/drawing/2014/main" id="{3326AE42-5A86-4D0E-B9C7-17DFAE86EB44}"/>
              </a:ext>
            </a:extLst>
          </p:cNvPr>
          <p:cNvSpPr>
            <a:spLocks noGrp="1"/>
          </p:cNvSpPr>
          <p:nvPr>
            <p:ph type="sldNum" sz="quarter" idx="12"/>
          </p:nvPr>
        </p:nvSpPr>
        <p:spPr>
          <a:xfrm>
            <a:off x="9906000" y="6356350"/>
            <a:ext cx="1524000" cy="365125"/>
          </a:xfrm>
        </p:spPr>
        <p:txBody>
          <a:bodyPr/>
          <a:lstStyle/>
          <a:p>
            <a:fld id="{07CE569E-9B7C-4CB9-AB80-C0841F922CFF}" type="slidenum">
              <a:rPr lang="en-US" smtClean="0"/>
              <a:pPr/>
              <a:t>12</a:t>
            </a:fld>
            <a:endParaRPr lang="en-US" dirty="0"/>
          </a:p>
        </p:txBody>
      </p:sp>
      <p:sp>
        <p:nvSpPr>
          <p:cNvPr id="11" name="Freeform: Shape 10">
            <a:extLst>
              <a:ext uri="{FF2B5EF4-FFF2-40B4-BE49-F238E27FC236}">
                <a16:creationId xmlns:a16="http://schemas.microsoft.com/office/drawing/2014/main" id="{BE4F2156-6613-4004-9B59-5568A455A244}"/>
              </a:ext>
              <a:ext uri="{C183D7F6-B498-43B3-948B-1728B52AA6E4}">
                <adec:decorative xmlns:adec="http://schemas.microsoft.com/office/drawing/2017/decorative" val="1"/>
              </a:ext>
            </a:extLst>
          </p:cNvPr>
          <p:cNvSpPr/>
          <p:nvPr/>
        </p:nvSpPr>
        <p:spPr>
          <a:xfrm rot="5400000" flipH="1">
            <a:off x="223838" y="538152"/>
            <a:ext cx="6095989" cy="6543686"/>
          </a:xfrm>
          <a:custGeom>
            <a:avLst/>
            <a:gdLst>
              <a:gd name="connsiteX0" fmla="*/ 0 w 4033589"/>
              <a:gd name="connsiteY0" fmla="*/ 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8" fmla="*/ 0 w 4033589"/>
              <a:gd name="connsiteY8" fmla="*/ 0 h 6858000"/>
              <a:gd name="connsiteX0" fmla="*/ 0 w 4033589"/>
              <a:gd name="connsiteY0" fmla="*/ 685800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0 w 2154655"/>
              <a:gd name="connsiteY0" fmla="*/ 0 h 6858000"/>
              <a:gd name="connsiteX1" fmla="*/ 3379 w 2154655"/>
              <a:gd name="connsiteY1" fmla="*/ 2021 h 6858000"/>
              <a:gd name="connsiteX2" fmla="*/ 1596437 w 2154655"/>
              <a:gd name="connsiteY2" fmla="*/ 1517967 h 6858000"/>
              <a:gd name="connsiteX3" fmla="*/ 2097043 w 2154655"/>
              <a:gd name="connsiteY3" fmla="*/ 4379386 h 6858000"/>
              <a:gd name="connsiteX4" fmla="*/ 1433930 w 2154655"/>
              <a:gd name="connsiteY4" fmla="*/ 6852362 h 6858000"/>
              <a:gd name="connsiteX5" fmla="*/ 1431659 w 2154655"/>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54655" h="6858000">
                <a:moveTo>
                  <a:pt x="0" y="0"/>
                </a:moveTo>
                <a:lnTo>
                  <a:pt x="3379" y="2021"/>
                </a:lnTo>
                <a:cubicBezTo>
                  <a:pt x="667061" y="423753"/>
                  <a:pt x="1239365" y="963389"/>
                  <a:pt x="1596437" y="1517967"/>
                </a:cubicBezTo>
                <a:cubicBezTo>
                  <a:pt x="2133142" y="2350886"/>
                  <a:pt x="2239839" y="3395752"/>
                  <a:pt x="2097043" y="4379386"/>
                </a:cubicBezTo>
                <a:cubicBezTo>
                  <a:pt x="2032295" y="4824358"/>
                  <a:pt x="1812506" y="5869368"/>
                  <a:pt x="1433930" y="6852362"/>
                </a:cubicBezTo>
                <a:lnTo>
                  <a:pt x="1431659" y="6858000"/>
                </a:ln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Avenir Next LT Pro Light"/>
            </a:endParaRPr>
          </a:p>
        </p:txBody>
      </p:sp>
    </p:spTree>
    <p:extLst>
      <p:ext uri="{BB962C8B-B14F-4D97-AF65-F5344CB8AC3E}">
        <p14:creationId xmlns:p14="http://schemas.microsoft.com/office/powerpoint/2010/main" val="34621650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 name="Picture Placeholder 51" descr="Coffee Beans">
            <a:extLst>
              <a:ext uri="{FF2B5EF4-FFF2-40B4-BE49-F238E27FC236}">
                <a16:creationId xmlns:a16="http://schemas.microsoft.com/office/drawing/2014/main" id="{C388A144-7F73-4841-9C0E-A3A1C8B66D97}"/>
              </a:ext>
            </a:extLst>
          </p:cNvPr>
          <p:cNvPicPr>
            <a:picLocks noGrp="1" noChangeAspect="1"/>
          </p:cNvPicPr>
          <p:nvPr>
            <p:ph type="pic" sz="quarter" idx="14"/>
          </p:nvPr>
        </p:nvPicPr>
        <p:blipFill rotWithShape="1">
          <a:blip r:embed="rId3">
            <a:extLst>
              <a:ext uri="{28A0092B-C50C-407E-A947-70E740481C1C}">
                <a14:useLocalDpi xmlns:a14="http://schemas.microsoft.com/office/drawing/2010/main" val="0"/>
              </a:ext>
            </a:extLst>
          </a:blip>
          <a:srcRect/>
          <a:stretch/>
        </p:blipFill>
        <p:spPr>
          <a:xfrm>
            <a:off x="-10160" y="-10160"/>
            <a:ext cx="12198985" cy="6877685"/>
          </a:xfrm>
        </p:spPr>
      </p:pic>
      <p:sp>
        <p:nvSpPr>
          <p:cNvPr id="8" name="Title 7">
            <a:extLst>
              <a:ext uri="{FF2B5EF4-FFF2-40B4-BE49-F238E27FC236}">
                <a16:creationId xmlns:a16="http://schemas.microsoft.com/office/drawing/2014/main" id="{514543A8-30F8-48A3-9966-2C87455FC512}"/>
              </a:ext>
            </a:extLst>
          </p:cNvPr>
          <p:cNvSpPr>
            <a:spLocks noGrp="1"/>
          </p:cNvSpPr>
          <p:nvPr>
            <p:ph type="ctrTitle"/>
          </p:nvPr>
        </p:nvSpPr>
        <p:spPr>
          <a:xfrm>
            <a:off x="762000" y="2299787"/>
            <a:ext cx="4572000" cy="2286000"/>
          </a:xfrm>
        </p:spPr>
        <p:txBody>
          <a:bodyPr/>
          <a:lstStyle/>
          <a:p>
            <a:r>
              <a:rPr lang="en-US" dirty="0"/>
              <a:t>Presentation </a:t>
            </a:r>
            <a:br>
              <a:rPr lang="en-US" dirty="0"/>
            </a:br>
            <a:r>
              <a:rPr lang="en-US" dirty="0"/>
              <a:t>Title</a:t>
            </a:r>
          </a:p>
        </p:txBody>
      </p:sp>
      <p:sp>
        <p:nvSpPr>
          <p:cNvPr id="9" name="Subtitle 8">
            <a:extLst>
              <a:ext uri="{FF2B5EF4-FFF2-40B4-BE49-F238E27FC236}">
                <a16:creationId xmlns:a16="http://schemas.microsoft.com/office/drawing/2014/main" id="{90F4C458-488B-4A00-BBE6-56D166E4C588}"/>
              </a:ext>
            </a:extLst>
          </p:cNvPr>
          <p:cNvSpPr>
            <a:spLocks noGrp="1"/>
          </p:cNvSpPr>
          <p:nvPr>
            <p:ph type="subTitle" idx="1"/>
          </p:nvPr>
        </p:nvSpPr>
        <p:spPr>
          <a:xfrm>
            <a:off x="762000" y="4571999"/>
            <a:ext cx="4572000" cy="1524000"/>
          </a:xfrm>
        </p:spPr>
        <p:txBody>
          <a:bodyPr/>
          <a:lstStyle/>
          <a:p>
            <a:r>
              <a:rPr lang="en-US" dirty="0"/>
              <a:t>Presenter Name</a:t>
            </a:r>
          </a:p>
        </p:txBody>
      </p:sp>
      <p:sp>
        <p:nvSpPr>
          <p:cNvPr id="50" name="Freeform: Shape 49">
            <a:extLst>
              <a:ext uri="{FF2B5EF4-FFF2-40B4-BE49-F238E27FC236}">
                <a16:creationId xmlns:a16="http://schemas.microsoft.com/office/drawing/2014/main" id="{DE0ACD1F-5E64-47CD-BF6C-FED863721BAA}"/>
              </a:ext>
              <a:ext uri="{C183D7F6-B498-43B3-948B-1728B52AA6E4}">
                <adec:decorative xmlns:adec="http://schemas.microsoft.com/office/drawing/2017/decorative" val="1"/>
              </a:ext>
            </a:extLst>
          </p:cNvPr>
          <p:cNvSpPr/>
          <p:nvPr/>
        </p:nvSpPr>
        <p:spPr>
          <a:xfrm>
            <a:off x="0" y="136525"/>
            <a:ext cx="6130391" cy="6721476"/>
          </a:xfrm>
          <a:custGeom>
            <a:avLst/>
            <a:gdLst>
              <a:gd name="connsiteX0" fmla="*/ 0 w 4033589"/>
              <a:gd name="connsiteY0" fmla="*/ 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8" fmla="*/ 0 w 4033589"/>
              <a:gd name="connsiteY8" fmla="*/ 0 h 6858000"/>
              <a:gd name="connsiteX0" fmla="*/ 0 w 4033589"/>
              <a:gd name="connsiteY0" fmla="*/ 685800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0 w 2154655"/>
              <a:gd name="connsiteY0" fmla="*/ 0 h 6858000"/>
              <a:gd name="connsiteX1" fmla="*/ 3379 w 2154655"/>
              <a:gd name="connsiteY1" fmla="*/ 2021 h 6858000"/>
              <a:gd name="connsiteX2" fmla="*/ 1596437 w 2154655"/>
              <a:gd name="connsiteY2" fmla="*/ 1517967 h 6858000"/>
              <a:gd name="connsiteX3" fmla="*/ 2097043 w 2154655"/>
              <a:gd name="connsiteY3" fmla="*/ 4379386 h 6858000"/>
              <a:gd name="connsiteX4" fmla="*/ 1433930 w 2154655"/>
              <a:gd name="connsiteY4" fmla="*/ 6852362 h 6858000"/>
              <a:gd name="connsiteX5" fmla="*/ 1431659 w 2154655"/>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54655" h="6858000">
                <a:moveTo>
                  <a:pt x="0" y="0"/>
                </a:moveTo>
                <a:lnTo>
                  <a:pt x="3379" y="2021"/>
                </a:lnTo>
                <a:cubicBezTo>
                  <a:pt x="667061" y="423753"/>
                  <a:pt x="1239365" y="963389"/>
                  <a:pt x="1596437" y="1517967"/>
                </a:cubicBezTo>
                <a:cubicBezTo>
                  <a:pt x="2133142" y="2350886"/>
                  <a:pt x="2239839" y="3395752"/>
                  <a:pt x="2097043" y="4379386"/>
                </a:cubicBezTo>
                <a:cubicBezTo>
                  <a:pt x="2032295" y="4824358"/>
                  <a:pt x="1812506" y="5869368"/>
                  <a:pt x="1433930" y="6852362"/>
                </a:cubicBezTo>
                <a:lnTo>
                  <a:pt x="1431659" y="6858000"/>
                </a:ln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Avenir Next LT Pro Light"/>
            </a:endParaRPr>
          </a:p>
        </p:txBody>
      </p:sp>
    </p:spTree>
    <p:extLst>
      <p:ext uri="{BB962C8B-B14F-4D97-AF65-F5344CB8AC3E}">
        <p14:creationId xmlns:p14="http://schemas.microsoft.com/office/powerpoint/2010/main" val="18083388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BF2EF1B-CCB2-40E8-AB44-5AFEA615DF09}"/>
              </a:ext>
            </a:extLst>
          </p:cNvPr>
          <p:cNvSpPr>
            <a:spLocks noGrp="1"/>
          </p:cNvSpPr>
          <p:nvPr>
            <p:ph type="title"/>
          </p:nvPr>
        </p:nvSpPr>
        <p:spPr>
          <a:xfrm>
            <a:off x="6096000" y="762000"/>
            <a:ext cx="5334000" cy="1524000"/>
          </a:xfrm>
        </p:spPr>
        <p:txBody>
          <a:bodyPr/>
          <a:lstStyle/>
          <a:p>
            <a:r>
              <a:rPr lang="en-US" dirty="0"/>
              <a:t>Agenda</a:t>
            </a:r>
          </a:p>
        </p:txBody>
      </p:sp>
      <p:pic>
        <p:nvPicPr>
          <p:cNvPr id="9" name="Picture Placeholder 8" descr="Coffee machine at work">
            <a:extLst>
              <a:ext uri="{FF2B5EF4-FFF2-40B4-BE49-F238E27FC236}">
                <a16:creationId xmlns:a16="http://schemas.microsoft.com/office/drawing/2014/main" id="{E34F2790-963F-4737-9DB8-67C3899EF687}"/>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2" y="0"/>
            <a:ext cx="5578823" cy="6028256"/>
          </a:xfrm>
        </p:spPr>
      </p:pic>
      <p:sp>
        <p:nvSpPr>
          <p:cNvPr id="5" name="Content Placeholder 4">
            <a:extLst>
              <a:ext uri="{FF2B5EF4-FFF2-40B4-BE49-F238E27FC236}">
                <a16:creationId xmlns:a16="http://schemas.microsoft.com/office/drawing/2014/main" id="{2585A4C3-EB2E-41D1-8420-7251814A8D8B}"/>
              </a:ext>
            </a:extLst>
          </p:cNvPr>
          <p:cNvSpPr>
            <a:spLocks noGrp="1"/>
          </p:cNvSpPr>
          <p:nvPr>
            <p:ph idx="1"/>
          </p:nvPr>
        </p:nvSpPr>
        <p:spPr>
          <a:xfrm>
            <a:off x="6096000" y="2286000"/>
            <a:ext cx="5334000" cy="3810001"/>
          </a:xfrm>
        </p:spPr>
        <p:txBody>
          <a:bodyPr/>
          <a:lstStyle/>
          <a:p>
            <a:r>
              <a:rPr lang="en-US" dirty="0"/>
              <a:t>Topic one	</a:t>
            </a:r>
          </a:p>
          <a:p>
            <a:r>
              <a:rPr lang="en-US" dirty="0"/>
              <a:t>Topic two</a:t>
            </a:r>
          </a:p>
          <a:p>
            <a:r>
              <a:rPr lang="en-US" dirty="0"/>
              <a:t>Topic three</a:t>
            </a:r>
          </a:p>
          <a:p>
            <a:r>
              <a:rPr lang="en-US" dirty="0"/>
              <a:t>Topic four</a:t>
            </a:r>
          </a:p>
          <a:p>
            <a:r>
              <a:rPr lang="en-US" dirty="0"/>
              <a:t>Topic five</a:t>
            </a:r>
          </a:p>
        </p:txBody>
      </p:sp>
      <p:sp>
        <p:nvSpPr>
          <p:cNvPr id="3" name="Footer Placeholder 2">
            <a:extLst>
              <a:ext uri="{FF2B5EF4-FFF2-40B4-BE49-F238E27FC236}">
                <a16:creationId xmlns:a16="http://schemas.microsoft.com/office/drawing/2014/main" id="{1DF28057-EF7D-4825-B507-709129825A6B}"/>
              </a:ext>
            </a:extLst>
          </p:cNvPr>
          <p:cNvSpPr>
            <a:spLocks noGrp="1"/>
          </p:cNvSpPr>
          <p:nvPr>
            <p:ph type="ftr" sz="quarter" idx="11"/>
          </p:nvPr>
        </p:nvSpPr>
        <p:spPr>
          <a:xfrm>
            <a:off x="761999" y="6356350"/>
            <a:ext cx="6612835" cy="365125"/>
          </a:xfrm>
        </p:spPr>
        <p:txBody>
          <a:bodyPr/>
          <a:lstStyle/>
          <a:p>
            <a:r>
              <a:rPr lang="en-US" dirty="0"/>
              <a:t>Sample Footer Text</a:t>
            </a:r>
          </a:p>
        </p:txBody>
      </p:sp>
      <p:sp>
        <p:nvSpPr>
          <p:cNvPr id="4" name="Slide Number Placeholder 3">
            <a:extLst>
              <a:ext uri="{FF2B5EF4-FFF2-40B4-BE49-F238E27FC236}">
                <a16:creationId xmlns:a16="http://schemas.microsoft.com/office/drawing/2014/main" id="{73745D60-F862-41F6-9EF8-EA972E722C87}"/>
              </a:ext>
            </a:extLst>
          </p:cNvPr>
          <p:cNvSpPr>
            <a:spLocks noGrp="1"/>
          </p:cNvSpPr>
          <p:nvPr>
            <p:ph type="sldNum" sz="quarter" idx="12"/>
          </p:nvPr>
        </p:nvSpPr>
        <p:spPr>
          <a:xfrm>
            <a:off x="9906000" y="6356350"/>
            <a:ext cx="1524000" cy="365125"/>
          </a:xfrm>
        </p:spPr>
        <p:txBody>
          <a:bodyPr/>
          <a:lstStyle/>
          <a:p>
            <a:fld id="{07CE569E-9B7C-4CB9-AB80-C0841F922CFF}" type="slidenum">
              <a:rPr lang="en-US" smtClean="0"/>
              <a:pPr/>
              <a:t>2</a:t>
            </a:fld>
            <a:endParaRPr lang="en-US" dirty="0"/>
          </a:p>
        </p:txBody>
      </p:sp>
      <p:sp>
        <p:nvSpPr>
          <p:cNvPr id="11" name="Freeform: Shape 10">
            <a:extLst>
              <a:ext uri="{FF2B5EF4-FFF2-40B4-BE49-F238E27FC236}">
                <a16:creationId xmlns:a16="http://schemas.microsoft.com/office/drawing/2014/main" id="{886CC949-024C-450A-92AD-EF1695756AA7}"/>
              </a:ext>
              <a:ext uri="{C183D7F6-B498-43B3-948B-1728B52AA6E4}">
                <adec:decorative xmlns:adec="http://schemas.microsoft.com/office/drawing/2017/decorative" val="1"/>
              </a:ext>
            </a:extLst>
          </p:cNvPr>
          <p:cNvSpPr/>
          <p:nvPr/>
        </p:nvSpPr>
        <p:spPr>
          <a:xfrm>
            <a:off x="-1" y="0"/>
            <a:ext cx="5704117" cy="6096000"/>
          </a:xfrm>
          <a:custGeom>
            <a:avLst/>
            <a:gdLst>
              <a:gd name="connsiteX0" fmla="*/ 0 w 5704117"/>
              <a:gd name="connsiteY0" fmla="*/ 0 h 6096000"/>
              <a:gd name="connsiteX1" fmla="*/ 4562795 w 5704117"/>
              <a:gd name="connsiteY1" fmla="*/ 0 h 6096000"/>
              <a:gd name="connsiteX2" fmla="*/ 4721192 w 5704117"/>
              <a:gd name="connsiteY2" fmla="*/ 133595 h 6096000"/>
              <a:gd name="connsiteX3" fmla="*/ 5467522 w 5704117"/>
              <a:gd name="connsiteY3" fmla="*/ 1054328 h 6096000"/>
              <a:gd name="connsiteX4" fmla="*/ 5538873 w 5704117"/>
              <a:gd name="connsiteY4" fmla="*/ 2897564 h 6096000"/>
              <a:gd name="connsiteX5" fmla="*/ 4442050 w 5704117"/>
              <a:gd name="connsiteY5" fmla="*/ 4732407 h 6096000"/>
              <a:gd name="connsiteX6" fmla="*/ 93046 w 5704117"/>
              <a:gd name="connsiteY6" fmla="*/ 6082857 h 6096000"/>
              <a:gd name="connsiteX7" fmla="*/ 0 w 5704117"/>
              <a:gd name="connsiteY7" fmla="*/ 6078450 h 6096000"/>
              <a:gd name="connsiteX0" fmla="*/ 4562795 w 5704117"/>
              <a:gd name="connsiteY0" fmla="*/ 0 h 6096000"/>
              <a:gd name="connsiteX1" fmla="*/ 4721192 w 5704117"/>
              <a:gd name="connsiteY1" fmla="*/ 133595 h 6096000"/>
              <a:gd name="connsiteX2" fmla="*/ 5467522 w 5704117"/>
              <a:gd name="connsiteY2" fmla="*/ 1054328 h 6096000"/>
              <a:gd name="connsiteX3" fmla="*/ 5538873 w 5704117"/>
              <a:gd name="connsiteY3" fmla="*/ 2897564 h 6096000"/>
              <a:gd name="connsiteX4" fmla="*/ 4442050 w 5704117"/>
              <a:gd name="connsiteY4" fmla="*/ 4732407 h 6096000"/>
              <a:gd name="connsiteX5" fmla="*/ 93046 w 5704117"/>
              <a:gd name="connsiteY5" fmla="*/ 6082857 h 6096000"/>
              <a:gd name="connsiteX6" fmla="*/ 0 w 5704117"/>
              <a:gd name="connsiteY6" fmla="*/ 6078450 h 6096000"/>
              <a:gd name="connsiteX7" fmla="*/ 91440 w 5704117"/>
              <a:gd name="connsiteY7" fmla="*/ 91440 h 6096000"/>
              <a:gd name="connsiteX0" fmla="*/ 4562795 w 5704117"/>
              <a:gd name="connsiteY0" fmla="*/ 0 h 6096000"/>
              <a:gd name="connsiteX1" fmla="*/ 4721192 w 5704117"/>
              <a:gd name="connsiteY1" fmla="*/ 133595 h 6096000"/>
              <a:gd name="connsiteX2" fmla="*/ 5467522 w 5704117"/>
              <a:gd name="connsiteY2" fmla="*/ 1054328 h 6096000"/>
              <a:gd name="connsiteX3" fmla="*/ 5538873 w 5704117"/>
              <a:gd name="connsiteY3" fmla="*/ 2897564 h 6096000"/>
              <a:gd name="connsiteX4" fmla="*/ 4442050 w 5704117"/>
              <a:gd name="connsiteY4" fmla="*/ 4732407 h 6096000"/>
              <a:gd name="connsiteX5" fmla="*/ 93046 w 5704117"/>
              <a:gd name="connsiteY5" fmla="*/ 6082857 h 6096000"/>
              <a:gd name="connsiteX6" fmla="*/ 0 w 5704117"/>
              <a:gd name="connsiteY6" fmla="*/ 6078450 h 609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04117" h="6096000">
                <a:moveTo>
                  <a:pt x="4562795" y="0"/>
                </a:moveTo>
                <a:lnTo>
                  <a:pt x="4721192" y="133595"/>
                </a:lnTo>
                <a:cubicBezTo>
                  <a:pt x="5067135" y="440105"/>
                  <a:pt x="5309779" y="747048"/>
                  <a:pt x="5467522" y="1054328"/>
                </a:cubicBezTo>
                <a:cubicBezTo>
                  <a:pt x="5782917" y="1668625"/>
                  <a:pt x="5758242" y="2283795"/>
                  <a:pt x="5538873" y="2897564"/>
                </a:cubicBezTo>
                <a:cubicBezTo>
                  <a:pt x="5319500" y="3511334"/>
                  <a:pt x="4905433" y="4123706"/>
                  <a:pt x="4442050" y="4732407"/>
                </a:cubicBezTo>
                <a:cubicBezTo>
                  <a:pt x="3499930" y="5970384"/>
                  <a:pt x="1925433" y="6153690"/>
                  <a:pt x="93046" y="6082857"/>
                </a:cubicBezTo>
                <a:lnTo>
                  <a:pt x="0" y="6078450"/>
                </a:ln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prstClr val="white"/>
              </a:solidFill>
              <a:latin typeface="Avenir Next LT Pro Light"/>
            </a:endParaRPr>
          </a:p>
        </p:txBody>
      </p:sp>
    </p:spTree>
    <p:extLst>
      <p:ext uri="{BB962C8B-B14F-4D97-AF65-F5344CB8AC3E}">
        <p14:creationId xmlns:p14="http://schemas.microsoft.com/office/powerpoint/2010/main" val="1306658924"/>
      </p:ext>
    </p:extLst>
  </p:cSld>
  <p:clrMapOvr>
    <a:masterClrMapping/>
  </p:clrMapOvr>
</p:sld>
</file>

<file path=ppt/slides/slide3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9A76E37-1467-4F0D-927C-AEC0E2846867}"/>
              </a:ext>
            </a:extLst>
          </p:cNvPr>
          <p:cNvSpPr>
            <a:spLocks noGrp="1"/>
          </p:cNvSpPr>
          <p:nvPr>
            <p:ph type="title"/>
          </p:nvPr>
        </p:nvSpPr>
        <p:spPr>
          <a:xfrm>
            <a:off x="2286000" y="1532083"/>
            <a:ext cx="4572000" cy="1524000"/>
          </a:xfrm>
        </p:spPr>
        <p:txBody>
          <a:bodyPr/>
          <a:lstStyle/>
          <a:p>
            <a:r>
              <a:rPr lang="en-US" dirty="0"/>
              <a:t>Introduction</a:t>
            </a:r>
          </a:p>
        </p:txBody>
      </p:sp>
      <p:pic>
        <p:nvPicPr>
          <p:cNvPr id="11" name="Picture Placeholder 10" descr="A picture containing food, different, several, variety">
            <a:extLst>
              <a:ext uri="{FF2B5EF4-FFF2-40B4-BE49-F238E27FC236}">
                <a16:creationId xmlns:a16="http://schemas.microsoft.com/office/drawing/2014/main" id="{AF040032-2C50-4A91-A8A9-750A9E1CA99A}"/>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1" y="348939"/>
            <a:ext cx="1588691" cy="5824901"/>
          </a:xfrm>
        </p:spPr>
      </p:pic>
      <p:sp>
        <p:nvSpPr>
          <p:cNvPr id="6" name="Content Placeholder 5">
            <a:extLst>
              <a:ext uri="{FF2B5EF4-FFF2-40B4-BE49-F238E27FC236}">
                <a16:creationId xmlns:a16="http://schemas.microsoft.com/office/drawing/2014/main" id="{E43DD79B-0698-4E19-B7CA-FAB8A8A282C9}"/>
              </a:ext>
            </a:extLst>
          </p:cNvPr>
          <p:cNvSpPr>
            <a:spLocks noGrp="1"/>
          </p:cNvSpPr>
          <p:nvPr>
            <p:ph idx="1"/>
          </p:nvPr>
        </p:nvSpPr>
        <p:spPr>
          <a:xfrm>
            <a:off x="2286000" y="3056083"/>
            <a:ext cx="5334000" cy="3048000"/>
          </a:xfrm>
        </p:spPr>
        <p:txBody>
          <a:bodyPr>
            <a:normAutofit fontScale="77500" lnSpcReduction="20000"/>
          </a:bodyPr>
          <a:lstStyle/>
          <a:p>
            <a:r>
              <a:rPr lang="en-US" dirty="0"/>
              <a:t>With PowerPoint, you can create presentations and share your work with others, wherever they are. Type the text you want here to get started. You can also add images, art, and videos on this template. Save to OneDrive and access your presentations from your computer, tablet, or phone. </a:t>
            </a:r>
          </a:p>
          <a:p>
            <a:endParaRPr lang="en-US" dirty="0"/>
          </a:p>
        </p:txBody>
      </p:sp>
      <p:pic>
        <p:nvPicPr>
          <p:cNvPr id="13" name="Picture Placeholder 12" descr="Coffee on a wooden table with water ">
            <a:extLst>
              <a:ext uri="{FF2B5EF4-FFF2-40B4-BE49-F238E27FC236}">
                <a16:creationId xmlns:a16="http://schemas.microsoft.com/office/drawing/2014/main" id="{730189FF-93BC-4663-B776-E572DC6C0E4E}"/>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a:stretch/>
        </p:blipFill>
        <p:spPr>
          <a:xfrm>
            <a:off x="6107466" y="0"/>
            <a:ext cx="5820495" cy="2302951"/>
          </a:xfrm>
        </p:spPr>
      </p:pic>
      <p:sp>
        <p:nvSpPr>
          <p:cNvPr id="3" name="Footer Placeholder 2">
            <a:extLst>
              <a:ext uri="{FF2B5EF4-FFF2-40B4-BE49-F238E27FC236}">
                <a16:creationId xmlns:a16="http://schemas.microsoft.com/office/drawing/2014/main" id="{85403A2D-E4C7-41F1-BAC7-0769C4828392}"/>
              </a:ext>
            </a:extLst>
          </p:cNvPr>
          <p:cNvSpPr>
            <a:spLocks noGrp="1"/>
          </p:cNvSpPr>
          <p:nvPr>
            <p:ph type="ftr" sz="quarter" idx="11"/>
          </p:nvPr>
        </p:nvSpPr>
        <p:spPr>
          <a:xfrm>
            <a:off x="761999" y="6356350"/>
            <a:ext cx="6612835" cy="365125"/>
          </a:xfrm>
        </p:spPr>
        <p:txBody>
          <a:bodyPr/>
          <a:lstStyle/>
          <a:p>
            <a:r>
              <a:rPr lang="en-US" dirty="0"/>
              <a:t>Sample Footer Text</a:t>
            </a:r>
          </a:p>
        </p:txBody>
      </p:sp>
      <p:pic>
        <p:nvPicPr>
          <p:cNvPr id="15" name="Picture Placeholder 14" descr="A plate of food and a cup of coffee on a table">
            <a:extLst>
              <a:ext uri="{FF2B5EF4-FFF2-40B4-BE49-F238E27FC236}">
                <a16:creationId xmlns:a16="http://schemas.microsoft.com/office/drawing/2014/main" id="{DDD35196-C0A0-4FF6-885D-696DD859D7AA}"/>
              </a:ext>
            </a:extLst>
          </p:cNvPr>
          <p:cNvPicPr>
            <a:picLocks noGrp="1" noChangeAspect="1"/>
          </p:cNvPicPr>
          <p:nvPr>
            <p:ph type="pic" sz="quarter" idx="15"/>
          </p:nvPr>
        </p:nvPicPr>
        <p:blipFill rotWithShape="1">
          <a:blip r:embed="rId4" cstate="screen">
            <a:extLst>
              <a:ext uri="{28A0092B-C50C-407E-A947-70E740481C1C}">
                <a14:useLocalDpi xmlns:a14="http://schemas.microsoft.com/office/drawing/2010/main" val="0"/>
              </a:ext>
            </a:extLst>
          </a:blip>
          <a:srcRect/>
          <a:stretch/>
        </p:blipFill>
        <p:spPr>
          <a:xfrm>
            <a:off x="7961955" y="3048002"/>
            <a:ext cx="4230047" cy="3809998"/>
          </a:xfrm>
        </p:spPr>
      </p:pic>
      <p:sp>
        <p:nvSpPr>
          <p:cNvPr id="4" name="Slide Number Placeholder 3">
            <a:extLst>
              <a:ext uri="{FF2B5EF4-FFF2-40B4-BE49-F238E27FC236}">
                <a16:creationId xmlns:a16="http://schemas.microsoft.com/office/drawing/2014/main" id="{2954CFD6-7409-4287-B008-E6E9200ED0D6}"/>
              </a:ext>
            </a:extLst>
          </p:cNvPr>
          <p:cNvSpPr>
            <a:spLocks noGrp="1"/>
          </p:cNvSpPr>
          <p:nvPr>
            <p:ph type="sldNum" sz="quarter" idx="12"/>
          </p:nvPr>
        </p:nvSpPr>
        <p:spPr>
          <a:xfrm>
            <a:off x="9906000" y="6356350"/>
            <a:ext cx="1524000" cy="365125"/>
          </a:xfrm>
        </p:spPr>
        <p:txBody>
          <a:bodyPr/>
          <a:lstStyle/>
          <a:p>
            <a:fld id="{07CE569E-9B7C-4CB9-AB80-C0841F922CFF}" type="slidenum">
              <a:rPr lang="en-US" smtClean="0"/>
              <a:pPr/>
              <a:t>3</a:t>
            </a:fld>
            <a:endParaRPr lang="en-US" dirty="0"/>
          </a:p>
        </p:txBody>
      </p:sp>
      <p:sp>
        <p:nvSpPr>
          <p:cNvPr id="19" name="Freeform: Shape 18">
            <a:extLst>
              <a:ext uri="{FF2B5EF4-FFF2-40B4-BE49-F238E27FC236}">
                <a16:creationId xmlns:a16="http://schemas.microsoft.com/office/drawing/2014/main" id="{4A837396-9198-4DFD-BAAD-EF9260C9600B}"/>
              </a:ext>
              <a:ext uri="{C183D7F6-B498-43B3-948B-1728B52AA6E4}">
                <adec:decorative xmlns:adec="http://schemas.microsoft.com/office/drawing/2017/decorative" val="1"/>
              </a:ext>
            </a:extLst>
          </p:cNvPr>
          <p:cNvSpPr/>
          <p:nvPr/>
        </p:nvSpPr>
        <p:spPr>
          <a:xfrm rot="14885154" flipH="1">
            <a:off x="7164734" y="-2511844"/>
            <a:ext cx="3825181" cy="6243456"/>
          </a:xfrm>
          <a:custGeom>
            <a:avLst/>
            <a:gdLst>
              <a:gd name="connsiteX0" fmla="*/ 0 w 4033589"/>
              <a:gd name="connsiteY0" fmla="*/ 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8" fmla="*/ 0 w 4033589"/>
              <a:gd name="connsiteY8" fmla="*/ 0 h 6858000"/>
              <a:gd name="connsiteX0" fmla="*/ 0 w 4033589"/>
              <a:gd name="connsiteY0" fmla="*/ 685800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0 w 2154655"/>
              <a:gd name="connsiteY0" fmla="*/ 0 h 6858000"/>
              <a:gd name="connsiteX1" fmla="*/ 3379 w 2154655"/>
              <a:gd name="connsiteY1" fmla="*/ 2021 h 6858000"/>
              <a:gd name="connsiteX2" fmla="*/ 1596437 w 2154655"/>
              <a:gd name="connsiteY2" fmla="*/ 1517967 h 6858000"/>
              <a:gd name="connsiteX3" fmla="*/ 2097043 w 2154655"/>
              <a:gd name="connsiteY3" fmla="*/ 4379386 h 6858000"/>
              <a:gd name="connsiteX4" fmla="*/ 1433930 w 2154655"/>
              <a:gd name="connsiteY4" fmla="*/ 6852362 h 6858000"/>
              <a:gd name="connsiteX5" fmla="*/ 1431659 w 2154655"/>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54655" h="6858000">
                <a:moveTo>
                  <a:pt x="0" y="0"/>
                </a:moveTo>
                <a:lnTo>
                  <a:pt x="3379" y="2021"/>
                </a:lnTo>
                <a:cubicBezTo>
                  <a:pt x="667061" y="423753"/>
                  <a:pt x="1239365" y="963389"/>
                  <a:pt x="1596437" y="1517967"/>
                </a:cubicBezTo>
                <a:cubicBezTo>
                  <a:pt x="2133142" y="2350886"/>
                  <a:pt x="2239839" y="3395752"/>
                  <a:pt x="2097043" y="4379386"/>
                </a:cubicBezTo>
                <a:cubicBezTo>
                  <a:pt x="2032295" y="4824358"/>
                  <a:pt x="1812506" y="5869368"/>
                  <a:pt x="1433930" y="6852362"/>
                </a:cubicBezTo>
                <a:lnTo>
                  <a:pt x="1431659" y="6858000"/>
                </a:ln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Avenir Next LT Pro Light"/>
            </a:endParaRPr>
          </a:p>
        </p:txBody>
      </p:sp>
    </p:spTree>
    <p:extLst>
      <p:ext uri="{BB962C8B-B14F-4D97-AF65-F5344CB8AC3E}">
        <p14:creationId xmlns:p14="http://schemas.microsoft.com/office/powerpoint/2010/main" val="420910749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B544876-723D-4D03-A88B-95451971C24C}"/>
              </a:ext>
            </a:extLst>
          </p:cNvPr>
          <p:cNvSpPr>
            <a:spLocks noGrp="1"/>
          </p:cNvSpPr>
          <p:nvPr>
            <p:ph type="ctrTitle"/>
          </p:nvPr>
        </p:nvSpPr>
        <p:spPr>
          <a:xfrm>
            <a:off x="5334000" y="2269050"/>
            <a:ext cx="3810000" cy="2286000"/>
          </a:xfrm>
        </p:spPr>
        <p:txBody>
          <a:bodyPr/>
          <a:lstStyle/>
          <a:p>
            <a:r>
              <a:rPr lang="en-US" dirty="0"/>
              <a:t>Topic one</a:t>
            </a:r>
          </a:p>
        </p:txBody>
      </p:sp>
      <p:sp>
        <p:nvSpPr>
          <p:cNvPr id="25" name="Subtitle 24">
            <a:extLst>
              <a:ext uri="{FF2B5EF4-FFF2-40B4-BE49-F238E27FC236}">
                <a16:creationId xmlns:a16="http://schemas.microsoft.com/office/drawing/2014/main" id="{6DE5B68D-3F40-49E3-AD18-FD71AF082A83}"/>
              </a:ext>
            </a:extLst>
          </p:cNvPr>
          <p:cNvSpPr>
            <a:spLocks noGrp="1"/>
          </p:cNvSpPr>
          <p:nvPr>
            <p:ph type="subTitle" idx="1"/>
          </p:nvPr>
        </p:nvSpPr>
        <p:spPr>
          <a:xfrm>
            <a:off x="5334000" y="4571999"/>
            <a:ext cx="4594502" cy="1524000"/>
          </a:xfrm>
        </p:spPr>
        <p:txBody>
          <a:bodyPr/>
          <a:lstStyle/>
          <a:p>
            <a:r>
              <a:rPr lang="en-US" dirty="0"/>
              <a:t>Subtitle</a:t>
            </a:r>
          </a:p>
        </p:txBody>
      </p:sp>
      <p:pic>
        <p:nvPicPr>
          <p:cNvPr id="18" name="Picture Placeholder 17" descr="Coffee on a wooden table with water ">
            <a:extLst>
              <a:ext uri="{FF2B5EF4-FFF2-40B4-BE49-F238E27FC236}">
                <a16:creationId xmlns:a16="http://schemas.microsoft.com/office/drawing/2014/main" id="{C9C7ADB3-E944-4AEF-8DD1-73B56BC37018}"/>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t="39" b="39"/>
          <a:stretch/>
        </p:blipFill>
        <p:spPr>
          <a:xfrm>
            <a:off x="0" y="2"/>
            <a:ext cx="2915897" cy="3150803"/>
          </a:xfrm>
        </p:spPr>
      </p:pic>
      <p:pic>
        <p:nvPicPr>
          <p:cNvPr id="20" name="Picture Placeholder 19" descr="A plate of food and a cup of coffee on a table">
            <a:extLst>
              <a:ext uri="{FF2B5EF4-FFF2-40B4-BE49-F238E27FC236}">
                <a16:creationId xmlns:a16="http://schemas.microsoft.com/office/drawing/2014/main" id="{5F2F1E05-E671-4833-BADB-C56DF973DF34}"/>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t="32" b="32"/>
          <a:stretch/>
        </p:blipFill>
        <p:spPr>
          <a:xfrm>
            <a:off x="3824588" y="0"/>
            <a:ext cx="5820494" cy="2008700"/>
          </a:xfrm>
        </p:spPr>
      </p:pic>
      <p:pic>
        <p:nvPicPr>
          <p:cNvPr id="31" name="Picture Placeholder 30" descr="A couple of cups of coffee on a table in blue cups&#10;">
            <a:extLst>
              <a:ext uri="{FF2B5EF4-FFF2-40B4-BE49-F238E27FC236}">
                <a16:creationId xmlns:a16="http://schemas.microsoft.com/office/drawing/2014/main" id="{53F9FDB5-72E7-4D0B-A38F-09E41BCE4C9F}"/>
              </a:ext>
            </a:extLst>
          </p:cNvPr>
          <p:cNvPicPr>
            <a:picLocks noGrp="1" noChangeAspect="1"/>
          </p:cNvPicPr>
          <p:nvPr>
            <p:ph type="pic" sz="quarter" idx="16"/>
          </p:nvPr>
        </p:nvPicPr>
        <p:blipFill rotWithShape="1">
          <a:blip r:embed="rId4" cstate="screen">
            <a:extLst>
              <a:ext uri="{28A0092B-C50C-407E-A947-70E740481C1C}">
                <a14:useLocalDpi xmlns:a14="http://schemas.microsoft.com/office/drawing/2010/main" val="0"/>
              </a:ext>
            </a:extLst>
          </a:blip>
          <a:srcRect t="11" b="11"/>
          <a:stretch/>
        </p:blipFill>
        <p:spPr>
          <a:xfrm>
            <a:off x="1" y="3134141"/>
            <a:ext cx="4548543" cy="3723859"/>
          </a:xfrm>
        </p:spPr>
      </p:pic>
      <p:pic>
        <p:nvPicPr>
          <p:cNvPr id="33" name="Picture Placeholder 32" descr="Coffee Beans">
            <a:extLst>
              <a:ext uri="{FF2B5EF4-FFF2-40B4-BE49-F238E27FC236}">
                <a16:creationId xmlns:a16="http://schemas.microsoft.com/office/drawing/2014/main" id="{EFE4CD54-D756-430F-89FF-C9852B3EEA1D}"/>
              </a:ext>
            </a:extLst>
          </p:cNvPr>
          <p:cNvPicPr>
            <a:picLocks noGrp="1" noChangeAspect="1"/>
          </p:cNvPicPr>
          <p:nvPr>
            <p:ph type="pic" sz="quarter" idx="15"/>
          </p:nvPr>
        </p:nvPicPr>
        <p:blipFill rotWithShape="1">
          <a:blip r:embed="rId5" cstate="screen">
            <a:extLst>
              <a:ext uri="{28A0092B-C50C-407E-A947-70E740481C1C}">
                <a14:useLocalDpi xmlns:a14="http://schemas.microsoft.com/office/drawing/2010/main" val="0"/>
              </a:ext>
            </a:extLst>
          </a:blip>
          <a:srcRect t="183" b="183"/>
          <a:stretch/>
        </p:blipFill>
        <p:spPr>
          <a:xfrm>
            <a:off x="9889048" y="314073"/>
            <a:ext cx="2302952" cy="5820494"/>
          </a:xfrm>
        </p:spPr>
      </p:pic>
      <p:sp>
        <p:nvSpPr>
          <p:cNvPr id="35" name="Freeform: Shape 34">
            <a:extLst>
              <a:ext uri="{FF2B5EF4-FFF2-40B4-BE49-F238E27FC236}">
                <a16:creationId xmlns:a16="http://schemas.microsoft.com/office/drawing/2014/main" id="{65382DAA-15DD-4A11-ABC7-27950E2B8905}"/>
              </a:ext>
              <a:ext uri="{C183D7F6-B498-43B3-948B-1728B52AA6E4}">
                <adec:decorative xmlns:adec="http://schemas.microsoft.com/office/drawing/2017/decorative" val="1"/>
              </a:ext>
            </a:extLst>
          </p:cNvPr>
          <p:cNvSpPr/>
          <p:nvPr/>
        </p:nvSpPr>
        <p:spPr>
          <a:xfrm flipH="1" flipV="1">
            <a:off x="0" y="3234590"/>
            <a:ext cx="4819650" cy="3623786"/>
          </a:xfrm>
          <a:custGeom>
            <a:avLst/>
            <a:gdLst>
              <a:gd name="connsiteX0" fmla="*/ 520805 w 4496214"/>
              <a:gd name="connsiteY0" fmla="*/ 0 h 4712444"/>
              <a:gd name="connsiteX1" fmla="*/ 4496214 w 4496214"/>
              <a:gd name="connsiteY1" fmla="*/ 0 h 4712444"/>
              <a:gd name="connsiteX2" fmla="*/ 4496214 w 4496214"/>
              <a:gd name="connsiteY2" fmla="*/ 2870874 h 4712444"/>
              <a:gd name="connsiteX3" fmla="*/ 4327504 w 4496214"/>
              <a:gd name="connsiteY3" fmla="*/ 2986301 h 4712444"/>
              <a:gd name="connsiteX4" fmla="*/ 4128523 w 4496214"/>
              <a:gd name="connsiteY4" fmla="*/ 3121316 h 4712444"/>
              <a:gd name="connsiteX5" fmla="*/ 1946719 w 4496214"/>
              <a:gd name="connsiteY5" fmla="*/ 4514203 h 4712444"/>
              <a:gd name="connsiteX6" fmla="*/ 393090 w 4496214"/>
              <a:gd name="connsiteY6" fmla="*/ 4234003 h 4712444"/>
              <a:gd name="connsiteX7" fmla="*/ 62 w 4496214"/>
              <a:gd name="connsiteY7" fmla="*/ 2727368 h 4712444"/>
              <a:gd name="connsiteX8" fmla="*/ 513680 w 4496214"/>
              <a:gd name="connsiteY8" fmla="*/ 17175 h 4712444"/>
              <a:gd name="connsiteX0" fmla="*/ 4496214 w 4496214"/>
              <a:gd name="connsiteY0" fmla="*/ 0 h 4712444"/>
              <a:gd name="connsiteX1" fmla="*/ 4496214 w 4496214"/>
              <a:gd name="connsiteY1" fmla="*/ 2870874 h 4712444"/>
              <a:gd name="connsiteX2" fmla="*/ 4327504 w 4496214"/>
              <a:gd name="connsiteY2" fmla="*/ 2986301 h 4712444"/>
              <a:gd name="connsiteX3" fmla="*/ 4128523 w 4496214"/>
              <a:gd name="connsiteY3" fmla="*/ 3121316 h 4712444"/>
              <a:gd name="connsiteX4" fmla="*/ 1946719 w 4496214"/>
              <a:gd name="connsiteY4" fmla="*/ 4514203 h 4712444"/>
              <a:gd name="connsiteX5" fmla="*/ 393090 w 4496214"/>
              <a:gd name="connsiteY5" fmla="*/ 4234003 h 4712444"/>
              <a:gd name="connsiteX6" fmla="*/ 62 w 4496214"/>
              <a:gd name="connsiteY6" fmla="*/ 2727368 h 4712444"/>
              <a:gd name="connsiteX7" fmla="*/ 513680 w 4496214"/>
              <a:gd name="connsiteY7" fmla="*/ 17175 h 4712444"/>
              <a:gd name="connsiteX8" fmla="*/ 610729 w 4496214"/>
              <a:gd name="connsiteY8" fmla="*/ 94249 h 4712444"/>
              <a:gd name="connsiteX0" fmla="*/ 4496214 w 4496214"/>
              <a:gd name="connsiteY0" fmla="*/ 2853983 h 4695553"/>
              <a:gd name="connsiteX1" fmla="*/ 4327504 w 4496214"/>
              <a:gd name="connsiteY1" fmla="*/ 2969410 h 4695553"/>
              <a:gd name="connsiteX2" fmla="*/ 4128523 w 4496214"/>
              <a:gd name="connsiteY2" fmla="*/ 3104425 h 4695553"/>
              <a:gd name="connsiteX3" fmla="*/ 1946719 w 4496214"/>
              <a:gd name="connsiteY3" fmla="*/ 4497312 h 4695553"/>
              <a:gd name="connsiteX4" fmla="*/ 393090 w 4496214"/>
              <a:gd name="connsiteY4" fmla="*/ 4217112 h 4695553"/>
              <a:gd name="connsiteX5" fmla="*/ 62 w 4496214"/>
              <a:gd name="connsiteY5" fmla="*/ 2710477 h 4695553"/>
              <a:gd name="connsiteX6" fmla="*/ 513680 w 4496214"/>
              <a:gd name="connsiteY6" fmla="*/ 284 h 4695553"/>
              <a:gd name="connsiteX7" fmla="*/ 610729 w 4496214"/>
              <a:gd name="connsiteY7" fmla="*/ 77358 h 4695553"/>
              <a:gd name="connsiteX0" fmla="*/ 4496214 w 4496214"/>
              <a:gd name="connsiteY0" fmla="*/ 2853699 h 4695269"/>
              <a:gd name="connsiteX1" fmla="*/ 4327504 w 4496214"/>
              <a:gd name="connsiteY1" fmla="*/ 2969126 h 4695269"/>
              <a:gd name="connsiteX2" fmla="*/ 4128523 w 4496214"/>
              <a:gd name="connsiteY2" fmla="*/ 3104141 h 4695269"/>
              <a:gd name="connsiteX3" fmla="*/ 1946719 w 4496214"/>
              <a:gd name="connsiteY3" fmla="*/ 4497028 h 4695269"/>
              <a:gd name="connsiteX4" fmla="*/ 393090 w 4496214"/>
              <a:gd name="connsiteY4" fmla="*/ 4216828 h 4695269"/>
              <a:gd name="connsiteX5" fmla="*/ 62 w 4496214"/>
              <a:gd name="connsiteY5" fmla="*/ 2710193 h 4695269"/>
              <a:gd name="connsiteX6" fmla="*/ 513680 w 4496214"/>
              <a:gd name="connsiteY6" fmla="*/ 0 h 4695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96214" h="4695269">
                <a:moveTo>
                  <a:pt x="4496214" y="2853699"/>
                </a:moveTo>
                <a:lnTo>
                  <a:pt x="4327504" y="2969126"/>
                </a:lnTo>
                <a:lnTo>
                  <a:pt x="4128523" y="3104141"/>
                </a:lnTo>
                <a:cubicBezTo>
                  <a:pt x="3416510" y="3596007"/>
                  <a:pt x="2702940" y="4086860"/>
                  <a:pt x="1946719" y="4497028"/>
                </a:cubicBezTo>
                <a:cubicBezTo>
                  <a:pt x="1506382" y="4736123"/>
                  <a:pt x="872113" y="4874226"/>
                  <a:pt x="393090" y="4216828"/>
                </a:cubicBezTo>
                <a:cubicBezTo>
                  <a:pt x="73281" y="3777627"/>
                  <a:pt x="-2478" y="3192354"/>
                  <a:pt x="62" y="2710193"/>
                </a:cubicBezTo>
                <a:cubicBezTo>
                  <a:pt x="5227" y="1733619"/>
                  <a:pt x="200135" y="801687"/>
                  <a:pt x="513680" y="0"/>
                </a:cubicBez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Avenir Next LT Pro Light"/>
            </a:endParaRPr>
          </a:p>
        </p:txBody>
      </p:sp>
      <p:sp>
        <p:nvSpPr>
          <p:cNvPr id="37" name="Freeform: Shape 36">
            <a:extLst>
              <a:ext uri="{FF2B5EF4-FFF2-40B4-BE49-F238E27FC236}">
                <a16:creationId xmlns:a16="http://schemas.microsoft.com/office/drawing/2014/main" id="{690DDA71-E11D-4244-961C-4343C23F5B90}"/>
              </a:ext>
              <a:ext uri="{C183D7F6-B498-43B3-948B-1728B52AA6E4}">
                <adec:decorative xmlns:adec="http://schemas.microsoft.com/office/drawing/2017/decorative" val="1"/>
              </a:ext>
            </a:extLst>
          </p:cNvPr>
          <p:cNvSpPr/>
          <p:nvPr/>
        </p:nvSpPr>
        <p:spPr>
          <a:xfrm rot="10800000" flipH="1" flipV="1">
            <a:off x="-2411" y="0"/>
            <a:ext cx="2981385" cy="3186211"/>
          </a:xfrm>
          <a:custGeom>
            <a:avLst/>
            <a:gdLst>
              <a:gd name="connsiteX0" fmla="*/ 0 w 5704117"/>
              <a:gd name="connsiteY0" fmla="*/ 0 h 6096000"/>
              <a:gd name="connsiteX1" fmla="*/ 4562795 w 5704117"/>
              <a:gd name="connsiteY1" fmla="*/ 0 h 6096000"/>
              <a:gd name="connsiteX2" fmla="*/ 4721192 w 5704117"/>
              <a:gd name="connsiteY2" fmla="*/ 133595 h 6096000"/>
              <a:gd name="connsiteX3" fmla="*/ 5467522 w 5704117"/>
              <a:gd name="connsiteY3" fmla="*/ 1054328 h 6096000"/>
              <a:gd name="connsiteX4" fmla="*/ 5538873 w 5704117"/>
              <a:gd name="connsiteY4" fmla="*/ 2897564 h 6096000"/>
              <a:gd name="connsiteX5" fmla="*/ 4442050 w 5704117"/>
              <a:gd name="connsiteY5" fmla="*/ 4732407 h 6096000"/>
              <a:gd name="connsiteX6" fmla="*/ 93046 w 5704117"/>
              <a:gd name="connsiteY6" fmla="*/ 6082857 h 6096000"/>
              <a:gd name="connsiteX7" fmla="*/ 0 w 5704117"/>
              <a:gd name="connsiteY7" fmla="*/ 6078450 h 6096000"/>
              <a:gd name="connsiteX0" fmla="*/ 4562795 w 5704117"/>
              <a:gd name="connsiteY0" fmla="*/ 0 h 6096000"/>
              <a:gd name="connsiteX1" fmla="*/ 4721192 w 5704117"/>
              <a:gd name="connsiteY1" fmla="*/ 133595 h 6096000"/>
              <a:gd name="connsiteX2" fmla="*/ 5467522 w 5704117"/>
              <a:gd name="connsiteY2" fmla="*/ 1054328 h 6096000"/>
              <a:gd name="connsiteX3" fmla="*/ 5538873 w 5704117"/>
              <a:gd name="connsiteY3" fmla="*/ 2897564 h 6096000"/>
              <a:gd name="connsiteX4" fmla="*/ 4442050 w 5704117"/>
              <a:gd name="connsiteY4" fmla="*/ 4732407 h 6096000"/>
              <a:gd name="connsiteX5" fmla="*/ 93046 w 5704117"/>
              <a:gd name="connsiteY5" fmla="*/ 6082857 h 6096000"/>
              <a:gd name="connsiteX6" fmla="*/ 0 w 5704117"/>
              <a:gd name="connsiteY6" fmla="*/ 6078450 h 6096000"/>
              <a:gd name="connsiteX7" fmla="*/ 91440 w 5704117"/>
              <a:gd name="connsiteY7" fmla="*/ 91440 h 6096000"/>
              <a:gd name="connsiteX0" fmla="*/ 4562795 w 5704117"/>
              <a:gd name="connsiteY0" fmla="*/ 0 h 6096000"/>
              <a:gd name="connsiteX1" fmla="*/ 4721192 w 5704117"/>
              <a:gd name="connsiteY1" fmla="*/ 133595 h 6096000"/>
              <a:gd name="connsiteX2" fmla="*/ 5467522 w 5704117"/>
              <a:gd name="connsiteY2" fmla="*/ 1054328 h 6096000"/>
              <a:gd name="connsiteX3" fmla="*/ 5538873 w 5704117"/>
              <a:gd name="connsiteY3" fmla="*/ 2897564 h 6096000"/>
              <a:gd name="connsiteX4" fmla="*/ 4442050 w 5704117"/>
              <a:gd name="connsiteY4" fmla="*/ 4732407 h 6096000"/>
              <a:gd name="connsiteX5" fmla="*/ 93046 w 5704117"/>
              <a:gd name="connsiteY5" fmla="*/ 6082857 h 6096000"/>
              <a:gd name="connsiteX6" fmla="*/ 0 w 5704117"/>
              <a:gd name="connsiteY6" fmla="*/ 6078450 h 609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04117" h="6096000">
                <a:moveTo>
                  <a:pt x="4562795" y="0"/>
                </a:moveTo>
                <a:lnTo>
                  <a:pt x="4721192" y="133595"/>
                </a:lnTo>
                <a:cubicBezTo>
                  <a:pt x="5067135" y="440105"/>
                  <a:pt x="5309779" y="747048"/>
                  <a:pt x="5467522" y="1054328"/>
                </a:cubicBezTo>
                <a:cubicBezTo>
                  <a:pt x="5782917" y="1668625"/>
                  <a:pt x="5758242" y="2283795"/>
                  <a:pt x="5538873" y="2897564"/>
                </a:cubicBezTo>
                <a:cubicBezTo>
                  <a:pt x="5319500" y="3511334"/>
                  <a:pt x="4905433" y="4123706"/>
                  <a:pt x="4442050" y="4732407"/>
                </a:cubicBezTo>
                <a:cubicBezTo>
                  <a:pt x="3499930" y="5970384"/>
                  <a:pt x="1925433" y="6153690"/>
                  <a:pt x="93046" y="6082857"/>
                </a:cubicBezTo>
                <a:lnTo>
                  <a:pt x="0" y="6078450"/>
                </a:ln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prstClr val="white"/>
              </a:solidFill>
              <a:latin typeface="Avenir Next LT Pro Light"/>
            </a:endParaRPr>
          </a:p>
        </p:txBody>
      </p:sp>
    </p:spTree>
    <p:extLst>
      <p:ext uri="{BB962C8B-B14F-4D97-AF65-F5344CB8AC3E}">
        <p14:creationId xmlns:p14="http://schemas.microsoft.com/office/powerpoint/2010/main" val="125572892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175A73F-B407-4F1B-BA54-CF25554AD2A4}"/>
              </a:ext>
            </a:extLst>
          </p:cNvPr>
          <p:cNvSpPr>
            <a:spLocks noGrp="1"/>
          </p:cNvSpPr>
          <p:nvPr>
            <p:ph type="title"/>
          </p:nvPr>
        </p:nvSpPr>
        <p:spPr>
          <a:xfrm>
            <a:off x="762000" y="762000"/>
            <a:ext cx="10668000" cy="1524000"/>
          </a:xfrm>
        </p:spPr>
        <p:txBody>
          <a:bodyPr/>
          <a:lstStyle/>
          <a:p>
            <a:r>
              <a:rPr lang="en-US" dirty="0"/>
              <a:t>Table</a:t>
            </a:r>
          </a:p>
        </p:txBody>
      </p:sp>
      <p:graphicFrame>
        <p:nvGraphicFramePr>
          <p:cNvPr id="7" name="Table 7">
            <a:extLst>
              <a:ext uri="{FF2B5EF4-FFF2-40B4-BE49-F238E27FC236}">
                <a16:creationId xmlns:a16="http://schemas.microsoft.com/office/drawing/2014/main" id="{70A1084E-E8C2-440D-BDD1-F1A05525B204}"/>
              </a:ext>
            </a:extLst>
          </p:cNvPr>
          <p:cNvGraphicFramePr>
            <a:graphicFrameLocks noGrp="1"/>
          </p:cNvGraphicFramePr>
          <p:nvPr>
            <p:ph idx="1"/>
            <p:extLst>
              <p:ext uri="{D42A27DB-BD31-4B8C-83A1-F6EECF244321}">
                <p14:modId xmlns:p14="http://schemas.microsoft.com/office/powerpoint/2010/main" val="797390364"/>
              </p:ext>
            </p:extLst>
          </p:nvPr>
        </p:nvGraphicFramePr>
        <p:xfrm>
          <a:off x="762000" y="2286000"/>
          <a:ext cx="10668000" cy="2571750"/>
        </p:xfrm>
        <a:graphic>
          <a:graphicData uri="http://schemas.openxmlformats.org/drawingml/2006/table">
            <a:tbl>
              <a:tblPr firstRow="1" bandRow="1">
                <a:tableStyleId>{5C22544A-7EE6-4342-B048-85BDC9FD1C3A}</a:tableStyleId>
              </a:tblPr>
              <a:tblGrid>
                <a:gridCol w="2133600">
                  <a:extLst>
                    <a:ext uri="{9D8B030D-6E8A-4147-A177-3AD203B41FA5}">
                      <a16:colId xmlns:a16="http://schemas.microsoft.com/office/drawing/2014/main" val="1079563510"/>
                    </a:ext>
                  </a:extLst>
                </a:gridCol>
                <a:gridCol w="2133600">
                  <a:extLst>
                    <a:ext uri="{9D8B030D-6E8A-4147-A177-3AD203B41FA5}">
                      <a16:colId xmlns:a16="http://schemas.microsoft.com/office/drawing/2014/main" val="1402268389"/>
                    </a:ext>
                  </a:extLst>
                </a:gridCol>
                <a:gridCol w="2133600">
                  <a:extLst>
                    <a:ext uri="{9D8B030D-6E8A-4147-A177-3AD203B41FA5}">
                      <a16:colId xmlns:a16="http://schemas.microsoft.com/office/drawing/2014/main" val="2774792144"/>
                    </a:ext>
                  </a:extLst>
                </a:gridCol>
                <a:gridCol w="2133600">
                  <a:extLst>
                    <a:ext uri="{9D8B030D-6E8A-4147-A177-3AD203B41FA5}">
                      <a16:colId xmlns:a16="http://schemas.microsoft.com/office/drawing/2014/main" val="1138263765"/>
                    </a:ext>
                  </a:extLst>
                </a:gridCol>
                <a:gridCol w="2133600">
                  <a:extLst>
                    <a:ext uri="{9D8B030D-6E8A-4147-A177-3AD203B41FA5}">
                      <a16:colId xmlns:a16="http://schemas.microsoft.com/office/drawing/2014/main" val="4217416906"/>
                    </a:ext>
                  </a:extLst>
                </a:gridCol>
              </a:tblGrid>
              <a:tr h="515763">
                <a:tc>
                  <a:txBody>
                    <a:bodyPr/>
                    <a:lstStyle/>
                    <a:p>
                      <a:pPr algn="ctr"/>
                      <a:endParaRPr lang="en-US" dirty="0"/>
                    </a:p>
                  </a:txBody>
                  <a:tcPr anchor="ctr">
                    <a:lnB w="9525" cap="flat" cmpd="sng" algn="ctr">
                      <a:solidFill>
                        <a:schemeClr val="accent2">
                          <a:lumMod val="20000"/>
                          <a:lumOff val="80000"/>
                        </a:schemeClr>
                      </a:solidFill>
                      <a:prstDash val="solid"/>
                      <a:round/>
                      <a:headEnd type="none" w="med" len="med"/>
                      <a:tailEnd type="none" w="med" len="med"/>
                    </a:lnB>
                    <a:solidFill>
                      <a:schemeClr val="accent2"/>
                    </a:solidFill>
                  </a:tcPr>
                </a:tc>
                <a:tc>
                  <a:txBody>
                    <a:bodyPr/>
                    <a:lstStyle/>
                    <a:p>
                      <a:pPr algn="ctr"/>
                      <a:r>
                        <a:rPr lang="en-US" dirty="0">
                          <a:solidFill>
                            <a:schemeClr val="tx1"/>
                          </a:solidFill>
                        </a:rPr>
                        <a:t>Category 1</a:t>
                      </a:r>
                    </a:p>
                  </a:txBody>
                  <a:tcPr anchor="ctr">
                    <a:lnB w="9525" cap="flat" cmpd="sng" algn="ctr">
                      <a:solidFill>
                        <a:schemeClr val="accent2">
                          <a:lumMod val="20000"/>
                          <a:lumOff val="80000"/>
                        </a:schemeClr>
                      </a:solidFill>
                      <a:prstDash val="solid"/>
                      <a:round/>
                      <a:headEnd type="none" w="med" len="med"/>
                      <a:tailEnd type="none" w="med" len="med"/>
                    </a:lnB>
                    <a:solidFill>
                      <a:schemeClr val="accent2"/>
                    </a:solidFill>
                  </a:tcPr>
                </a:tc>
                <a:tc>
                  <a:txBody>
                    <a:bodyPr/>
                    <a:lstStyle/>
                    <a:p>
                      <a:pPr algn="ctr"/>
                      <a:r>
                        <a:rPr lang="en-US" dirty="0">
                          <a:solidFill>
                            <a:schemeClr val="tx1"/>
                          </a:solidFill>
                        </a:rPr>
                        <a:t>Category 2</a:t>
                      </a:r>
                    </a:p>
                  </a:txBody>
                  <a:tcPr anchor="ctr">
                    <a:lnB w="9525" cap="flat" cmpd="sng" algn="ctr">
                      <a:solidFill>
                        <a:schemeClr val="accent2">
                          <a:lumMod val="20000"/>
                          <a:lumOff val="80000"/>
                        </a:schemeClr>
                      </a:solidFill>
                      <a:prstDash val="solid"/>
                      <a:round/>
                      <a:headEnd type="none" w="med" len="med"/>
                      <a:tailEnd type="none" w="med" len="med"/>
                    </a:lnB>
                    <a:solidFill>
                      <a:schemeClr val="accent2"/>
                    </a:solidFill>
                  </a:tcPr>
                </a:tc>
                <a:tc>
                  <a:txBody>
                    <a:bodyPr/>
                    <a:lstStyle/>
                    <a:p>
                      <a:pPr algn="ctr"/>
                      <a:r>
                        <a:rPr lang="en-US" dirty="0">
                          <a:solidFill>
                            <a:schemeClr val="tx1"/>
                          </a:solidFill>
                        </a:rPr>
                        <a:t>Category 3</a:t>
                      </a:r>
                    </a:p>
                  </a:txBody>
                  <a:tcPr anchor="ctr">
                    <a:lnB w="9525" cap="flat" cmpd="sng" algn="ctr">
                      <a:solidFill>
                        <a:schemeClr val="accent2">
                          <a:lumMod val="20000"/>
                          <a:lumOff val="80000"/>
                        </a:schemeClr>
                      </a:solidFill>
                      <a:prstDash val="solid"/>
                      <a:round/>
                      <a:headEnd type="none" w="med" len="med"/>
                      <a:tailEnd type="none" w="med" len="med"/>
                    </a:lnB>
                    <a:solidFill>
                      <a:schemeClr val="accent2"/>
                    </a:solidFill>
                  </a:tcPr>
                </a:tc>
                <a:tc>
                  <a:txBody>
                    <a:bodyPr/>
                    <a:lstStyle/>
                    <a:p>
                      <a:pPr algn="ctr"/>
                      <a:r>
                        <a:rPr lang="en-US" dirty="0">
                          <a:solidFill>
                            <a:schemeClr val="tx1"/>
                          </a:solidFill>
                        </a:rPr>
                        <a:t>Category 4</a:t>
                      </a:r>
                    </a:p>
                  </a:txBody>
                  <a:tcPr anchor="ctr">
                    <a:lnB w="9525" cap="flat" cmpd="sng" algn="ctr">
                      <a:solidFill>
                        <a:schemeClr val="accent2">
                          <a:lumMod val="20000"/>
                          <a:lumOff val="80000"/>
                        </a:schemeClr>
                      </a:solidFill>
                      <a:prstDash val="solid"/>
                      <a:round/>
                      <a:headEnd type="none" w="med" len="med"/>
                      <a:tailEnd type="none" w="med" len="med"/>
                    </a:lnB>
                    <a:solidFill>
                      <a:schemeClr val="accent2"/>
                    </a:solidFill>
                  </a:tcPr>
                </a:tc>
                <a:extLst>
                  <a:ext uri="{0D108BD9-81ED-4DB2-BD59-A6C34878D82A}">
                    <a16:rowId xmlns:a16="http://schemas.microsoft.com/office/drawing/2014/main" val="951172202"/>
                  </a:ext>
                </a:extLst>
              </a:tr>
              <a:tr h="515763">
                <a:tc>
                  <a:txBody>
                    <a:bodyPr/>
                    <a:lstStyle/>
                    <a:p>
                      <a:pPr algn="ctr"/>
                      <a:r>
                        <a:rPr lang="en-US" dirty="0">
                          <a:solidFill>
                            <a:schemeClr val="tx1"/>
                          </a:solidFill>
                        </a:rPr>
                        <a:t>Item 1</a:t>
                      </a:r>
                    </a:p>
                  </a:txBody>
                  <a:tcPr anchor="ctr">
                    <a:lnL w="9525" cap="flat" cmpd="sng" algn="ctr">
                      <a:solidFill>
                        <a:schemeClr val="accent2">
                          <a:lumMod val="20000"/>
                          <a:lumOff val="80000"/>
                        </a:schemeClr>
                      </a:solidFill>
                      <a:prstDash val="solid"/>
                      <a:round/>
                      <a:headEnd type="none" w="med" len="med"/>
                      <a:tailEnd type="none" w="med" len="med"/>
                    </a:lnL>
                    <a:lnR w="9525" cap="flat" cmpd="sng" algn="ctr">
                      <a:solidFill>
                        <a:schemeClr val="accent2">
                          <a:lumMod val="20000"/>
                          <a:lumOff val="80000"/>
                        </a:schemeClr>
                      </a:solidFill>
                      <a:prstDash val="solid"/>
                      <a:round/>
                      <a:headEnd type="none" w="med" len="med"/>
                      <a:tailEnd type="none" w="med" len="med"/>
                    </a:lnR>
                    <a:lnT w="9525" cap="flat" cmpd="sng" algn="ctr">
                      <a:solidFill>
                        <a:schemeClr val="accent2">
                          <a:lumMod val="20000"/>
                          <a:lumOff val="80000"/>
                        </a:schemeClr>
                      </a:solidFill>
                      <a:prstDash val="solid"/>
                      <a:round/>
                      <a:headEnd type="none" w="med" len="med"/>
                      <a:tailEnd type="none" w="med" len="med"/>
                    </a:lnT>
                    <a:lnB w="9525" cap="flat" cmpd="sng" algn="ctr">
                      <a:solidFill>
                        <a:schemeClr val="accent2">
                          <a:lumMod val="20000"/>
                          <a:lumOff val="80000"/>
                        </a:schemeClr>
                      </a:solidFill>
                      <a:prstDash val="solid"/>
                      <a:round/>
                      <a:headEnd type="none" w="med" len="med"/>
                      <a:tailEnd type="none" w="med" len="med"/>
                    </a:lnB>
                    <a:noFill/>
                  </a:tcPr>
                </a:tc>
                <a:tc>
                  <a:txBody>
                    <a:bodyPr/>
                    <a:lstStyle/>
                    <a:p>
                      <a:pPr algn="ctr"/>
                      <a:r>
                        <a:rPr lang="en-US" dirty="0">
                          <a:solidFill>
                            <a:schemeClr val="tx1"/>
                          </a:solidFill>
                        </a:rPr>
                        <a:t>4.5</a:t>
                      </a:r>
                    </a:p>
                  </a:txBody>
                  <a:tcPr anchor="ctr">
                    <a:lnL w="9525" cap="flat" cmpd="sng" algn="ctr">
                      <a:solidFill>
                        <a:schemeClr val="accent2">
                          <a:lumMod val="20000"/>
                          <a:lumOff val="80000"/>
                        </a:schemeClr>
                      </a:solidFill>
                      <a:prstDash val="solid"/>
                      <a:round/>
                      <a:headEnd type="none" w="med" len="med"/>
                      <a:tailEnd type="none" w="med" len="med"/>
                    </a:lnL>
                    <a:lnR w="9525" cap="flat" cmpd="sng" algn="ctr">
                      <a:solidFill>
                        <a:schemeClr val="accent2">
                          <a:lumMod val="20000"/>
                          <a:lumOff val="80000"/>
                        </a:schemeClr>
                      </a:solidFill>
                      <a:prstDash val="solid"/>
                      <a:round/>
                      <a:headEnd type="none" w="med" len="med"/>
                      <a:tailEnd type="none" w="med" len="med"/>
                    </a:lnR>
                    <a:lnT w="9525" cap="flat" cmpd="sng" algn="ctr">
                      <a:solidFill>
                        <a:schemeClr val="accent2">
                          <a:lumMod val="20000"/>
                          <a:lumOff val="80000"/>
                        </a:schemeClr>
                      </a:solidFill>
                      <a:prstDash val="solid"/>
                      <a:round/>
                      <a:headEnd type="none" w="med" len="med"/>
                      <a:tailEnd type="none" w="med" len="med"/>
                    </a:lnT>
                    <a:lnB w="9525" cap="flat" cmpd="sng" algn="ctr">
                      <a:solidFill>
                        <a:schemeClr val="accent2">
                          <a:lumMod val="20000"/>
                          <a:lumOff val="80000"/>
                        </a:schemeClr>
                      </a:solidFill>
                      <a:prstDash val="solid"/>
                      <a:round/>
                      <a:headEnd type="none" w="med" len="med"/>
                      <a:tailEnd type="none" w="med" len="med"/>
                    </a:lnB>
                    <a:noFill/>
                  </a:tcPr>
                </a:tc>
                <a:tc>
                  <a:txBody>
                    <a:bodyPr/>
                    <a:lstStyle/>
                    <a:p>
                      <a:pPr algn="ctr"/>
                      <a:r>
                        <a:rPr lang="en-US" dirty="0">
                          <a:solidFill>
                            <a:schemeClr val="tx1"/>
                          </a:solidFill>
                        </a:rPr>
                        <a:t>2.3</a:t>
                      </a:r>
                    </a:p>
                  </a:txBody>
                  <a:tcPr anchor="ctr">
                    <a:lnL w="9525" cap="flat" cmpd="sng" algn="ctr">
                      <a:solidFill>
                        <a:schemeClr val="accent2">
                          <a:lumMod val="20000"/>
                          <a:lumOff val="80000"/>
                        </a:schemeClr>
                      </a:solidFill>
                      <a:prstDash val="solid"/>
                      <a:round/>
                      <a:headEnd type="none" w="med" len="med"/>
                      <a:tailEnd type="none" w="med" len="med"/>
                    </a:lnL>
                    <a:lnR w="9525" cap="flat" cmpd="sng" algn="ctr">
                      <a:solidFill>
                        <a:schemeClr val="accent2">
                          <a:lumMod val="20000"/>
                          <a:lumOff val="80000"/>
                        </a:schemeClr>
                      </a:solidFill>
                      <a:prstDash val="solid"/>
                      <a:round/>
                      <a:headEnd type="none" w="med" len="med"/>
                      <a:tailEnd type="none" w="med" len="med"/>
                    </a:lnR>
                    <a:lnT w="9525" cap="flat" cmpd="sng" algn="ctr">
                      <a:solidFill>
                        <a:schemeClr val="accent2">
                          <a:lumMod val="20000"/>
                          <a:lumOff val="80000"/>
                        </a:schemeClr>
                      </a:solidFill>
                      <a:prstDash val="solid"/>
                      <a:round/>
                      <a:headEnd type="none" w="med" len="med"/>
                      <a:tailEnd type="none" w="med" len="med"/>
                    </a:lnT>
                    <a:lnB w="9525" cap="flat" cmpd="sng" algn="ctr">
                      <a:solidFill>
                        <a:schemeClr val="accent2">
                          <a:lumMod val="20000"/>
                          <a:lumOff val="80000"/>
                        </a:schemeClr>
                      </a:solidFill>
                      <a:prstDash val="solid"/>
                      <a:round/>
                      <a:headEnd type="none" w="med" len="med"/>
                      <a:tailEnd type="none" w="med" len="med"/>
                    </a:lnB>
                    <a:noFill/>
                  </a:tcPr>
                </a:tc>
                <a:tc>
                  <a:txBody>
                    <a:bodyPr/>
                    <a:lstStyle/>
                    <a:p>
                      <a:pPr algn="ctr"/>
                      <a:r>
                        <a:rPr lang="en-US" dirty="0">
                          <a:solidFill>
                            <a:schemeClr val="tx1"/>
                          </a:solidFill>
                        </a:rPr>
                        <a:t>1.7</a:t>
                      </a:r>
                    </a:p>
                  </a:txBody>
                  <a:tcPr anchor="ctr">
                    <a:lnL w="9525" cap="flat" cmpd="sng" algn="ctr">
                      <a:solidFill>
                        <a:schemeClr val="accent2">
                          <a:lumMod val="20000"/>
                          <a:lumOff val="80000"/>
                        </a:schemeClr>
                      </a:solidFill>
                      <a:prstDash val="solid"/>
                      <a:round/>
                      <a:headEnd type="none" w="med" len="med"/>
                      <a:tailEnd type="none" w="med" len="med"/>
                    </a:lnL>
                    <a:lnR w="9525" cap="flat" cmpd="sng" algn="ctr">
                      <a:solidFill>
                        <a:schemeClr val="accent2">
                          <a:lumMod val="20000"/>
                          <a:lumOff val="80000"/>
                        </a:schemeClr>
                      </a:solidFill>
                      <a:prstDash val="solid"/>
                      <a:round/>
                      <a:headEnd type="none" w="med" len="med"/>
                      <a:tailEnd type="none" w="med" len="med"/>
                    </a:lnR>
                    <a:lnT w="9525" cap="flat" cmpd="sng" algn="ctr">
                      <a:solidFill>
                        <a:schemeClr val="accent2">
                          <a:lumMod val="20000"/>
                          <a:lumOff val="80000"/>
                        </a:schemeClr>
                      </a:solidFill>
                      <a:prstDash val="solid"/>
                      <a:round/>
                      <a:headEnd type="none" w="med" len="med"/>
                      <a:tailEnd type="none" w="med" len="med"/>
                    </a:lnT>
                    <a:lnB w="9525" cap="flat" cmpd="sng" algn="ctr">
                      <a:solidFill>
                        <a:schemeClr val="accent2">
                          <a:lumMod val="20000"/>
                          <a:lumOff val="80000"/>
                        </a:schemeClr>
                      </a:solidFill>
                      <a:prstDash val="solid"/>
                      <a:round/>
                      <a:headEnd type="none" w="med" len="med"/>
                      <a:tailEnd type="none" w="med" len="med"/>
                    </a:lnB>
                    <a:noFill/>
                  </a:tcPr>
                </a:tc>
                <a:tc>
                  <a:txBody>
                    <a:bodyPr/>
                    <a:lstStyle/>
                    <a:p>
                      <a:pPr algn="ctr"/>
                      <a:r>
                        <a:rPr lang="en-US" dirty="0">
                          <a:solidFill>
                            <a:schemeClr val="tx1"/>
                          </a:solidFill>
                        </a:rPr>
                        <a:t>5</a:t>
                      </a:r>
                    </a:p>
                  </a:txBody>
                  <a:tcPr anchor="ctr">
                    <a:lnL w="9525" cap="flat" cmpd="sng" algn="ctr">
                      <a:solidFill>
                        <a:schemeClr val="accent2">
                          <a:lumMod val="20000"/>
                          <a:lumOff val="80000"/>
                        </a:schemeClr>
                      </a:solidFill>
                      <a:prstDash val="solid"/>
                      <a:round/>
                      <a:headEnd type="none" w="med" len="med"/>
                      <a:tailEnd type="none" w="med" len="med"/>
                    </a:lnL>
                    <a:lnR w="9525" cap="flat" cmpd="sng" algn="ctr">
                      <a:solidFill>
                        <a:schemeClr val="accent2">
                          <a:lumMod val="20000"/>
                          <a:lumOff val="80000"/>
                        </a:schemeClr>
                      </a:solidFill>
                      <a:prstDash val="solid"/>
                      <a:round/>
                      <a:headEnd type="none" w="med" len="med"/>
                      <a:tailEnd type="none" w="med" len="med"/>
                    </a:lnR>
                    <a:lnT w="9525" cap="flat" cmpd="sng" algn="ctr">
                      <a:solidFill>
                        <a:schemeClr val="accent2">
                          <a:lumMod val="20000"/>
                          <a:lumOff val="80000"/>
                        </a:schemeClr>
                      </a:solidFill>
                      <a:prstDash val="solid"/>
                      <a:round/>
                      <a:headEnd type="none" w="med" len="med"/>
                      <a:tailEnd type="none" w="med" len="med"/>
                    </a:lnT>
                    <a:lnB w="9525" cap="flat" cmpd="sng" algn="ctr">
                      <a:solidFill>
                        <a:schemeClr val="accent2">
                          <a:lumMod val="20000"/>
                          <a:lumOff val="80000"/>
                        </a:schemeClr>
                      </a:solidFill>
                      <a:prstDash val="solid"/>
                      <a:round/>
                      <a:headEnd type="none" w="med" len="med"/>
                      <a:tailEnd type="none" w="med" len="med"/>
                    </a:lnB>
                    <a:noFill/>
                  </a:tcPr>
                </a:tc>
                <a:extLst>
                  <a:ext uri="{0D108BD9-81ED-4DB2-BD59-A6C34878D82A}">
                    <a16:rowId xmlns:a16="http://schemas.microsoft.com/office/drawing/2014/main" val="3270288292"/>
                  </a:ext>
                </a:extLst>
              </a:tr>
              <a:tr h="515763">
                <a:tc>
                  <a:txBody>
                    <a:bodyPr/>
                    <a:lstStyle/>
                    <a:p>
                      <a:pPr algn="ctr"/>
                      <a:r>
                        <a:rPr lang="en-US" dirty="0">
                          <a:solidFill>
                            <a:schemeClr val="tx1"/>
                          </a:solidFill>
                        </a:rPr>
                        <a:t>Item 2</a:t>
                      </a:r>
                    </a:p>
                  </a:txBody>
                  <a:tcPr anchor="ctr">
                    <a:lnL w="9525" cap="flat" cmpd="sng" algn="ctr">
                      <a:solidFill>
                        <a:schemeClr val="accent2">
                          <a:lumMod val="20000"/>
                          <a:lumOff val="80000"/>
                        </a:schemeClr>
                      </a:solidFill>
                      <a:prstDash val="solid"/>
                      <a:round/>
                      <a:headEnd type="none" w="med" len="med"/>
                      <a:tailEnd type="none" w="med" len="med"/>
                    </a:lnL>
                    <a:lnR w="9525" cap="flat" cmpd="sng" algn="ctr">
                      <a:solidFill>
                        <a:schemeClr val="accent2">
                          <a:lumMod val="20000"/>
                          <a:lumOff val="80000"/>
                        </a:schemeClr>
                      </a:solidFill>
                      <a:prstDash val="solid"/>
                      <a:round/>
                      <a:headEnd type="none" w="med" len="med"/>
                      <a:tailEnd type="none" w="med" len="med"/>
                    </a:lnR>
                    <a:lnT w="9525" cap="flat" cmpd="sng" algn="ctr">
                      <a:solidFill>
                        <a:schemeClr val="accent2">
                          <a:lumMod val="20000"/>
                          <a:lumOff val="80000"/>
                        </a:schemeClr>
                      </a:solidFill>
                      <a:prstDash val="solid"/>
                      <a:round/>
                      <a:headEnd type="none" w="med" len="med"/>
                      <a:tailEnd type="none" w="med" len="med"/>
                    </a:lnT>
                    <a:lnB w="9525" cap="flat" cmpd="sng" algn="ctr">
                      <a:solidFill>
                        <a:schemeClr val="accent2">
                          <a:lumMod val="20000"/>
                          <a:lumOff val="80000"/>
                        </a:schemeClr>
                      </a:solidFill>
                      <a:prstDash val="solid"/>
                      <a:round/>
                      <a:headEnd type="none" w="med" len="med"/>
                      <a:tailEnd type="none" w="med" len="med"/>
                    </a:lnB>
                    <a:noFill/>
                  </a:tcPr>
                </a:tc>
                <a:tc>
                  <a:txBody>
                    <a:bodyPr/>
                    <a:lstStyle/>
                    <a:p>
                      <a:pPr algn="ctr"/>
                      <a:r>
                        <a:rPr lang="en-US" dirty="0">
                          <a:solidFill>
                            <a:schemeClr val="tx1"/>
                          </a:solidFill>
                        </a:rPr>
                        <a:t>3.2</a:t>
                      </a:r>
                    </a:p>
                  </a:txBody>
                  <a:tcPr anchor="ctr">
                    <a:lnL w="9525" cap="flat" cmpd="sng" algn="ctr">
                      <a:solidFill>
                        <a:schemeClr val="accent2">
                          <a:lumMod val="20000"/>
                          <a:lumOff val="80000"/>
                        </a:schemeClr>
                      </a:solidFill>
                      <a:prstDash val="solid"/>
                      <a:round/>
                      <a:headEnd type="none" w="med" len="med"/>
                      <a:tailEnd type="none" w="med" len="med"/>
                    </a:lnL>
                    <a:lnR w="9525" cap="flat" cmpd="sng" algn="ctr">
                      <a:solidFill>
                        <a:schemeClr val="accent2">
                          <a:lumMod val="20000"/>
                          <a:lumOff val="80000"/>
                        </a:schemeClr>
                      </a:solidFill>
                      <a:prstDash val="solid"/>
                      <a:round/>
                      <a:headEnd type="none" w="med" len="med"/>
                      <a:tailEnd type="none" w="med" len="med"/>
                    </a:lnR>
                    <a:lnT w="9525" cap="flat" cmpd="sng" algn="ctr">
                      <a:solidFill>
                        <a:schemeClr val="accent2">
                          <a:lumMod val="20000"/>
                          <a:lumOff val="80000"/>
                        </a:schemeClr>
                      </a:solidFill>
                      <a:prstDash val="solid"/>
                      <a:round/>
                      <a:headEnd type="none" w="med" len="med"/>
                      <a:tailEnd type="none" w="med" len="med"/>
                    </a:lnT>
                    <a:lnB w="9525" cap="flat" cmpd="sng" algn="ctr">
                      <a:solidFill>
                        <a:schemeClr val="accent2">
                          <a:lumMod val="20000"/>
                          <a:lumOff val="80000"/>
                        </a:schemeClr>
                      </a:solidFill>
                      <a:prstDash val="solid"/>
                      <a:round/>
                      <a:headEnd type="none" w="med" len="med"/>
                      <a:tailEnd type="none" w="med" len="med"/>
                    </a:lnB>
                    <a:noFill/>
                  </a:tcPr>
                </a:tc>
                <a:tc>
                  <a:txBody>
                    <a:bodyPr/>
                    <a:lstStyle/>
                    <a:p>
                      <a:pPr algn="ctr"/>
                      <a:r>
                        <a:rPr lang="en-US" dirty="0">
                          <a:solidFill>
                            <a:schemeClr val="tx1"/>
                          </a:solidFill>
                        </a:rPr>
                        <a:t>5.1</a:t>
                      </a:r>
                    </a:p>
                  </a:txBody>
                  <a:tcPr anchor="ctr">
                    <a:lnL w="9525" cap="flat" cmpd="sng" algn="ctr">
                      <a:solidFill>
                        <a:schemeClr val="accent2">
                          <a:lumMod val="20000"/>
                          <a:lumOff val="80000"/>
                        </a:schemeClr>
                      </a:solidFill>
                      <a:prstDash val="solid"/>
                      <a:round/>
                      <a:headEnd type="none" w="med" len="med"/>
                      <a:tailEnd type="none" w="med" len="med"/>
                    </a:lnL>
                    <a:lnR w="9525" cap="flat" cmpd="sng" algn="ctr">
                      <a:solidFill>
                        <a:schemeClr val="accent2">
                          <a:lumMod val="20000"/>
                          <a:lumOff val="80000"/>
                        </a:schemeClr>
                      </a:solidFill>
                      <a:prstDash val="solid"/>
                      <a:round/>
                      <a:headEnd type="none" w="med" len="med"/>
                      <a:tailEnd type="none" w="med" len="med"/>
                    </a:lnR>
                    <a:lnT w="9525" cap="flat" cmpd="sng" algn="ctr">
                      <a:solidFill>
                        <a:schemeClr val="accent2">
                          <a:lumMod val="20000"/>
                          <a:lumOff val="80000"/>
                        </a:schemeClr>
                      </a:solidFill>
                      <a:prstDash val="solid"/>
                      <a:round/>
                      <a:headEnd type="none" w="med" len="med"/>
                      <a:tailEnd type="none" w="med" len="med"/>
                    </a:lnT>
                    <a:lnB w="9525" cap="flat" cmpd="sng" algn="ctr">
                      <a:solidFill>
                        <a:schemeClr val="accent2">
                          <a:lumMod val="20000"/>
                          <a:lumOff val="80000"/>
                        </a:schemeClr>
                      </a:solidFill>
                      <a:prstDash val="solid"/>
                      <a:round/>
                      <a:headEnd type="none" w="med" len="med"/>
                      <a:tailEnd type="none" w="med" len="med"/>
                    </a:lnB>
                    <a:noFill/>
                  </a:tcPr>
                </a:tc>
                <a:tc>
                  <a:txBody>
                    <a:bodyPr/>
                    <a:lstStyle/>
                    <a:p>
                      <a:pPr algn="ctr"/>
                      <a:r>
                        <a:rPr lang="en-US" dirty="0">
                          <a:solidFill>
                            <a:schemeClr val="tx1"/>
                          </a:solidFill>
                        </a:rPr>
                        <a:t>4.4</a:t>
                      </a:r>
                    </a:p>
                  </a:txBody>
                  <a:tcPr anchor="ctr">
                    <a:lnL w="9525" cap="flat" cmpd="sng" algn="ctr">
                      <a:solidFill>
                        <a:schemeClr val="accent2">
                          <a:lumMod val="20000"/>
                          <a:lumOff val="80000"/>
                        </a:schemeClr>
                      </a:solidFill>
                      <a:prstDash val="solid"/>
                      <a:round/>
                      <a:headEnd type="none" w="med" len="med"/>
                      <a:tailEnd type="none" w="med" len="med"/>
                    </a:lnL>
                    <a:lnR w="9525" cap="flat" cmpd="sng" algn="ctr">
                      <a:solidFill>
                        <a:schemeClr val="accent2">
                          <a:lumMod val="20000"/>
                          <a:lumOff val="80000"/>
                        </a:schemeClr>
                      </a:solidFill>
                      <a:prstDash val="solid"/>
                      <a:round/>
                      <a:headEnd type="none" w="med" len="med"/>
                      <a:tailEnd type="none" w="med" len="med"/>
                    </a:lnR>
                    <a:lnT w="9525" cap="flat" cmpd="sng" algn="ctr">
                      <a:solidFill>
                        <a:schemeClr val="accent2">
                          <a:lumMod val="20000"/>
                          <a:lumOff val="80000"/>
                        </a:schemeClr>
                      </a:solidFill>
                      <a:prstDash val="solid"/>
                      <a:round/>
                      <a:headEnd type="none" w="med" len="med"/>
                      <a:tailEnd type="none" w="med" len="med"/>
                    </a:lnT>
                    <a:lnB w="9525" cap="flat" cmpd="sng" algn="ctr">
                      <a:solidFill>
                        <a:schemeClr val="accent2">
                          <a:lumMod val="20000"/>
                          <a:lumOff val="80000"/>
                        </a:schemeClr>
                      </a:solidFill>
                      <a:prstDash val="solid"/>
                      <a:round/>
                      <a:headEnd type="none" w="med" len="med"/>
                      <a:tailEnd type="none" w="med" len="med"/>
                    </a:lnB>
                    <a:noFill/>
                  </a:tcPr>
                </a:tc>
                <a:tc>
                  <a:txBody>
                    <a:bodyPr/>
                    <a:lstStyle/>
                    <a:p>
                      <a:pPr algn="ctr"/>
                      <a:r>
                        <a:rPr lang="en-US" dirty="0">
                          <a:solidFill>
                            <a:schemeClr val="tx1"/>
                          </a:solidFill>
                        </a:rPr>
                        <a:t>3</a:t>
                      </a:r>
                    </a:p>
                  </a:txBody>
                  <a:tcPr anchor="ctr">
                    <a:lnL w="9525" cap="flat" cmpd="sng" algn="ctr">
                      <a:solidFill>
                        <a:schemeClr val="accent2">
                          <a:lumMod val="20000"/>
                          <a:lumOff val="80000"/>
                        </a:schemeClr>
                      </a:solidFill>
                      <a:prstDash val="solid"/>
                      <a:round/>
                      <a:headEnd type="none" w="med" len="med"/>
                      <a:tailEnd type="none" w="med" len="med"/>
                    </a:lnL>
                    <a:lnR w="9525" cap="flat" cmpd="sng" algn="ctr">
                      <a:solidFill>
                        <a:schemeClr val="accent2">
                          <a:lumMod val="20000"/>
                          <a:lumOff val="80000"/>
                        </a:schemeClr>
                      </a:solidFill>
                      <a:prstDash val="solid"/>
                      <a:round/>
                      <a:headEnd type="none" w="med" len="med"/>
                      <a:tailEnd type="none" w="med" len="med"/>
                    </a:lnR>
                    <a:lnT w="9525" cap="flat" cmpd="sng" algn="ctr">
                      <a:solidFill>
                        <a:schemeClr val="accent2">
                          <a:lumMod val="20000"/>
                          <a:lumOff val="80000"/>
                        </a:schemeClr>
                      </a:solidFill>
                      <a:prstDash val="solid"/>
                      <a:round/>
                      <a:headEnd type="none" w="med" len="med"/>
                      <a:tailEnd type="none" w="med" len="med"/>
                    </a:lnT>
                    <a:lnB w="9525" cap="flat" cmpd="sng" algn="ctr">
                      <a:solidFill>
                        <a:schemeClr val="accent2">
                          <a:lumMod val="20000"/>
                          <a:lumOff val="80000"/>
                        </a:schemeClr>
                      </a:solidFill>
                      <a:prstDash val="solid"/>
                      <a:round/>
                      <a:headEnd type="none" w="med" len="med"/>
                      <a:tailEnd type="none" w="med" len="med"/>
                    </a:lnB>
                    <a:noFill/>
                  </a:tcPr>
                </a:tc>
                <a:extLst>
                  <a:ext uri="{0D108BD9-81ED-4DB2-BD59-A6C34878D82A}">
                    <a16:rowId xmlns:a16="http://schemas.microsoft.com/office/drawing/2014/main" val="3657050966"/>
                  </a:ext>
                </a:extLst>
              </a:tr>
              <a:tr h="508698">
                <a:tc>
                  <a:txBody>
                    <a:bodyPr/>
                    <a:lstStyle/>
                    <a:p>
                      <a:pPr algn="ctr"/>
                      <a:r>
                        <a:rPr lang="en-US" dirty="0">
                          <a:solidFill>
                            <a:schemeClr val="tx1"/>
                          </a:solidFill>
                        </a:rPr>
                        <a:t>Item 3</a:t>
                      </a:r>
                    </a:p>
                  </a:txBody>
                  <a:tcPr anchor="ctr">
                    <a:lnL w="9525" cap="flat" cmpd="sng" algn="ctr">
                      <a:solidFill>
                        <a:schemeClr val="accent2">
                          <a:lumMod val="20000"/>
                          <a:lumOff val="80000"/>
                        </a:schemeClr>
                      </a:solidFill>
                      <a:prstDash val="solid"/>
                      <a:round/>
                      <a:headEnd type="none" w="med" len="med"/>
                      <a:tailEnd type="none" w="med" len="med"/>
                    </a:lnL>
                    <a:lnR w="9525" cap="flat" cmpd="sng" algn="ctr">
                      <a:solidFill>
                        <a:schemeClr val="accent2">
                          <a:lumMod val="20000"/>
                          <a:lumOff val="80000"/>
                        </a:schemeClr>
                      </a:solidFill>
                      <a:prstDash val="solid"/>
                      <a:round/>
                      <a:headEnd type="none" w="med" len="med"/>
                      <a:tailEnd type="none" w="med" len="med"/>
                    </a:lnR>
                    <a:lnT w="9525" cap="flat" cmpd="sng" algn="ctr">
                      <a:solidFill>
                        <a:schemeClr val="accent2">
                          <a:lumMod val="20000"/>
                          <a:lumOff val="80000"/>
                        </a:schemeClr>
                      </a:solidFill>
                      <a:prstDash val="solid"/>
                      <a:round/>
                      <a:headEnd type="none" w="med" len="med"/>
                      <a:tailEnd type="none" w="med" len="med"/>
                    </a:lnT>
                    <a:lnB w="9525" cap="flat" cmpd="sng" algn="ctr">
                      <a:solidFill>
                        <a:schemeClr val="accent2">
                          <a:lumMod val="20000"/>
                          <a:lumOff val="80000"/>
                        </a:schemeClr>
                      </a:solidFill>
                      <a:prstDash val="solid"/>
                      <a:round/>
                      <a:headEnd type="none" w="med" len="med"/>
                      <a:tailEnd type="none" w="med" len="med"/>
                    </a:lnB>
                    <a:noFill/>
                  </a:tcPr>
                </a:tc>
                <a:tc>
                  <a:txBody>
                    <a:bodyPr/>
                    <a:lstStyle/>
                    <a:p>
                      <a:pPr algn="ctr"/>
                      <a:r>
                        <a:rPr lang="en-US" dirty="0">
                          <a:solidFill>
                            <a:schemeClr val="tx1"/>
                          </a:solidFill>
                        </a:rPr>
                        <a:t>2.1</a:t>
                      </a:r>
                    </a:p>
                  </a:txBody>
                  <a:tcPr anchor="ctr">
                    <a:lnL w="9525" cap="flat" cmpd="sng" algn="ctr">
                      <a:solidFill>
                        <a:schemeClr val="accent2">
                          <a:lumMod val="20000"/>
                          <a:lumOff val="80000"/>
                        </a:schemeClr>
                      </a:solidFill>
                      <a:prstDash val="solid"/>
                      <a:round/>
                      <a:headEnd type="none" w="med" len="med"/>
                      <a:tailEnd type="none" w="med" len="med"/>
                    </a:lnL>
                    <a:lnR w="9525" cap="flat" cmpd="sng" algn="ctr">
                      <a:solidFill>
                        <a:schemeClr val="accent2">
                          <a:lumMod val="20000"/>
                          <a:lumOff val="80000"/>
                        </a:schemeClr>
                      </a:solidFill>
                      <a:prstDash val="solid"/>
                      <a:round/>
                      <a:headEnd type="none" w="med" len="med"/>
                      <a:tailEnd type="none" w="med" len="med"/>
                    </a:lnR>
                    <a:lnT w="9525" cap="flat" cmpd="sng" algn="ctr">
                      <a:solidFill>
                        <a:schemeClr val="accent2">
                          <a:lumMod val="20000"/>
                          <a:lumOff val="80000"/>
                        </a:schemeClr>
                      </a:solidFill>
                      <a:prstDash val="solid"/>
                      <a:round/>
                      <a:headEnd type="none" w="med" len="med"/>
                      <a:tailEnd type="none" w="med" len="med"/>
                    </a:lnT>
                    <a:lnB w="9525" cap="flat" cmpd="sng" algn="ctr">
                      <a:solidFill>
                        <a:schemeClr val="accent2">
                          <a:lumMod val="20000"/>
                          <a:lumOff val="80000"/>
                        </a:schemeClr>
                      </a:solidFill>
                      <a:prstDash val="solid"/>
                      <a:round/>
                      <a:headEnd type="none" w="med" len="med"/>
                      <a:tailEnd type="none" w="med" len="med"/>
                    </a:lnB>
                    <a:noFill/>
                  </a:tcPr>
                </a:tc>
                <a:tc>
                  <a:txBody>
                    <a:bodyPr/>
                    <a:lstStyle/>
                    <a:p>
                      <a:pPr algn="ctr"/>
                      <a:r>
                        <a:rPr lang="en-US" dirty="0">
                          <a:solidFill>
                            <a:schemeClr val="tx1"/>
                          </a:solidFill>
                        </a:rPr>
                        <a:t>1.7</a:t>
                      </a:r>
                    </a:p>
                  </a:txBody>
                  <a:tcPr anchor="ctr">
                    <a:lnL w="9525" cap="flat" cmpd="sng" algn="ctr">
                      <a:solidFill>
                        <a:schemeClr val="accent2">
                          <a:lumMod val="20000"/>
                          <a:lumOff val="80000"/>
                        </a:schemeClr>
                      </a:solidFill>
                      <a:prstDash val="solid"/>
                      <a:round/>
                      <a:headEnd type="none" w="med" len="med"/>
                      <a:tailEnd type="none" w="med" len="med"/>
                    </a:lnL>
                    <a:lnR w="9525" cap="flat" cmpd="sng" algn="ctr">
                      <a:solidFill>
                        <a:schemeClr val="accent2">
                          <a:lumMod val="20000"/>
                          <a:lumOff val="80000"/>
                        </a:schemeClr>
                      </a:solidFill>
                      <a:prstDash val="solid"/>
                      <a:round/>
                      <a:headEnd type="none" w="med" len="med"/>
                      <a:tailEnd type="none" w="med" len="med"/>
                    </a:lnR>
                    <a:lnT w="9525" cap="flat" cmpd="sng" algn="ctr">
                      <a:solidFill>
                        <a:schemeClr val="accent2">
                          <a:lumMod val="20000"/>
                          <a:lumOff val="80000"/>
                        </a:schemeClr>
                      </a:solidFill>
                      <a:prstDash val="solid"/>
                      <a:round/>
                      <a:headEnd type="none" w="med" len="med"/>
                      <a:tailEnd type="none" w="med" len="med"/>
                    </a:lnT>
                    <a:lnB w="9525" cap="flat" cmpd="sng" algn="ctr">
                      <a:solidFill>
                        <a:schemeClr val="accent2">
                          <a:lumMod val="20000"/>
                          <a:lumOff val="80000"/>
                        </a:schemeClr>
                      </a:solidFill>
                      <a:prstDash val="solid"/>
                      <a:round/>
                      <a:headEnd type="none" w="med" len="med"/>
                      <a:tailEnd type="none" w="med" len="med"/>
                    </a:lnB>
                    <a:noFill/>
                  </a:tcPr>
                </a:tc>
                <a:tc>
                  <a:txBody>
                    <a:bodyPr/>
                    <a:lstStyle/>
                    <a:p>
                      <a:pPr algn="ctr"/>
                      <a:r>
                        <a:rPr lang="en-US" dirty="0">
                          <a:solidFill>
                            <a:schemeClr val="tx1"/>
                          </a:solidFill>
                        </a:rPr>
                        <a:t>2.5</a:t>
                      </a:r>
                    </a:p>
                  </a:txBody>
                  <a:tcPr anchor="ctr">
                    <a:lnL w="9525" cap="flat" cmpd="sng" algn="ctr">
                      <a:solidFill>
                        <a:schemeClr val="accent2">
                          <a:lumMod val="20000"/>
                          <a:lumOff val="80000"/>
                        </a:schemeClr>
                      </a:solidFill>
                      <a:prstDash val="solid"/>
                      <a:round/>
                      <a:headEnd type="none" w="med" len="med"/>
                      <a:tailEnd type="none" w="med" len="med"/>
                    </a:lnL>
                    <a:lnR w="9525" cap="flat" cmpd="sng" algn="ctr">
                      <a:solidFill>
                        <a:schemeClr val="accent2">
                          <a:lumMod val="20000"/>
                          <a:lumOff val="80000"/>
                        </a:schemeClr>
                      </a:solidFill>
                      <a:prstDash val="solid"/>
                      <a:round/>
                      <a:headEnd type="none" w="med" len="med"/>
                      <a:tailEnd type="none" w="med" len="med"/>
                    </a:lnR>
                    <a:lnT w="9525" cap="flat" cmpd="sng" algn="ctr">
                      <a:solidFill>
                        <a:schemeClr val="accent2">
                          <a:lumMod val="20000"/>
                          <a:lumOff val="80000"/>
                        </a:schemeClr>
                      </a:solidFill>
                      <a:prstDash val="solid"/>
                      <a:round/>
                      <a:headEnd type="none" w="med" len="med"/>
                      <a:tailEnd type="none" w="med" len="med"/>
                    </a:lnT>
                    <a:lnB w="9525" cap="flat" cmpd="sng" algn="ctr">
                      <a:solidFill>
                        <a:schemeClr val="accent2">
                          <a:lumMod val="20000"/>
                          <a:lumOff val="80000"/>
                        </a:schemeClr>
                      </a:solidFill>
                      <a:prstDash val="solid"/>
                      <a:round/>
                      <a:headEnd type="none" w="med" len="med"/>
                      <a:tailEnd type="none" w="med" len="med"/>
                    </a:lnB>
                    <a:noFill/>
                  </a:tcPr>
                </a:tc>
                <a:tc>
                  <a:txBody>
                    <a:bodyPr/>
                    <a:lstStyle/>
                    <a:p>
                      <a:pPr algn="ctr"/>
                      <a:r>
                        <a:rPr lang="en-US" dirty="0">
                          <a:solidFill>
                            <a:schemeClr val="tx1"/>
                          </a:solidFill>
                        </a:rPr>
                        <a:t>2.8</a:t>
                      </a:r>
                    </a:p>
                  </a:txBody>
                  <a:tcPr anchor="ctr">
                    <a:lnL w="9525" cap="flat" cmpd="sng" algn="ctr">
                      <a:solidFill>
                        <a:schemeClr val="accent2">
                          <a:lumMod val="20000"/>
                          <a:lumOff val="80000"/>
                        </a:schemeClr>
                      </a:solidFill>
                      <a:prstDash val="solid"/>
                      <a:round/>
                      <a:headEnd type="none" w="med" len="med"/>
                      <a:tailEnd type="none" w="med" len="med"/>
                    </a:lnL>
                    <a:lnR w="9525" cap="flat" cmpd="sng" algn="ctr">
                      <a:solidFill>
                        <a:schemeClr val="accent2">
                          <a:lumMod val="20000"/>
                          <a:lumOff val="80000"/>
                        </a:schemeClr>
                      </a:solidFill>
                      <a:prstDash val="solid"/>
                      <a:round/>
                      <a:headEnd type="none" w="med" len="med"/>
                      <a:tailEnd type="none" w="med" len="med"/>
                    </a:lnR>
                    <a:lnT w="9525" cap="flat" cmpd="sng" algn="ctr">
                      <a:solidFill>
                        <a:schemeClr val="accent2">
                          <a:lumMod val="20000"/>
                          <a:lumOff val="80000"/>
                        </a:schemeClr>
                      </a:solidFill>
                      <a:prstDash val="solid"/>
                      <a:round/>
                      <a:headEnd type="none" w="med" len="med"/>
                      <a:tailEnd type="none" w="med" len="med"/>
                    </a:lnT>
                    <a:lnB w="9525" cap="flat" cmpd="sng" algn="ctr">
                      <a:solidFill>
                        <a:schemeClr val="accent2">
                          <a:lumMod val="20000"/>
                          <a:lumOff val="80000"/>
                        </a:schemeClr>
                      </a:solidFill>
                      <a:prstDash val="solid"/>
                      <a:round/>
                      <a:headEnd type="none" w="med" len="med"/>
                      <a:tailEnd type="none" w="med" len="med"/>
                    </a:lnB>
                    <a:noFill/>
                  </a:tcPr>
                </a:tc>
                <a:extLst>
                  <a:ext uri="{0D108BD9-81ED-4DB2-BD59-A6C34878D82A}">
                    <a16:rowId xmlns:a16="http://schemas.microsoft.com/office/drawing/2014/main" val="1911067795"/>
                  </a:ext>
                </a:extLst>
              </a:tr>
              <a:tr h="515763">
                <a:tc>
                  <a:txBody>
                    <a:bodyPr/>
                    <a:lstStyle/>
                    <a:p>
                      <a:pPr algn="ctr"/>
                      <a:r>
                        <a:rPr lang="en-US" dirty="0">
                          <a:solidFill>
                            <a:schemeClr val="tx1"/>
                          </a:solidFill>
                        </a:rPr>
                        <a:t>Item 4 </a:t>
                      </a:r>
                    </a:p>
                  </a:txBody>
                  <a:tcPr anchor="ctr">
                    <a:lnL w="9525" cap="flat" cmpd="sng" algn="ctr">
                      <a:solidFill>
                        <a:schemeClr val="accent2">
                          <a:lumMod val="20000"/>
                          <a:lumOff val="80000"/>
                        </a:schemeClr>
                      </a:solidFill>
                      <a:prstDash val="solid"/>
                      <a:round/>
                      <a:headEnd type="none" w="med" len="med"/>
                      <a:tailEnd type="none" w="med" len="med"/>
                    </a:lnL>
                    <a:lnR w="9525" cap="flat" cmpd="sng" algn="ctr">
                      <a:solidFill>
                        <a:schemeClr val="accent2">
                          <a:lumMod val="20000"/>
                          <a:lumOff val="80000"/>
                        </a:schemeClr>
                      </a:solidFill>
                      <a:prstDash val="solid"/>
                      <a:round/>
                      <a:headEnd type="none" w="med" len="med"/>
                      <a:tailEnd type="none" w="med" len="med"/>
                    </a:lnR>
                    <a:lnT w="9525" cap="flat" cmpd="sng" algn="ctr">
                      <a:solidFill>
                        <a:schemeClr val="accent2">
                          <a:lumMod val="20000"/>
                          <a:lumOff val="80000"/>
                        </a:schemeClr>
                      </a:solidFill>
                      <a:prstDash val="solid"/>
                      <a:round/>
                      <a:headEnd type="none" w="med" len="med"/>
                      <a:tailEnd type="none" w="med" len="med"/>
                    </a:lnT>
                    <a:lnB w="9525" cap="flat" cmpd="sng" algn="ctr">
                      <a:solidFill>
                        <a:schemeClr val="accent2">
                          <a:lumMod val="20000"/>
                          <a:lumOff val="80000"/>
                        </a:schemeClr>
                      </a:solidFill>
                      <a:prstDash val="solid"/>
                      <a:round/>
                      <a:headEnd type="none" w="med" len="med"/>
                      <a:tailEnd type="none" w="med" len="med"/>
                    </a:lnB>
                    <a:noFill/>
                  </a:tcPr>
                </a:tc>
                <a:tc>
                  <a:txBody>
                    <a:bodyPr/>
                    <a:lstStyle/>
                    <a:p>
                      <a:pPr algn="ctr"/>
                      <a:r>
                        <a:rPr lang="en-US" dirty="0">
                          <a:solidFill>
                            <a:schemeClr val="tx1"/>
                          </a:solidFill>
                        </a:rPr>
                        <a:t>4.5</a:t>
                      </a:r>
                    </a:p>
                  </a:txBody>
                  <a:tcPr anchor="ctr">
                    <a:lnL w="9525" cap="flat" cmpd="sng" algn="ctr">
                      <a:solidFill>
                        <a:schemeClr val="accent2">
                          <a:lumMod val="20000"/>
                          <a:lumOff val="80000"/>
                        </a:schemeClr>
                      </a:solidFill>
                      <a:prstDash val="solid"/>
                      <a:round/>
                      <a:headEnd type="none" w="med" len="med"/>
                      <a:tailEnd type="none" w="med" len="med"/>
                    </a:lnL>
                    <a:lnR w="9525" cap="flat" cmpd="sng" algn="ctr">
                      <a:solidFill>
                        <a:schemeClr val="accent2">
                          <a:lumMod val="20000"/>
                          <a:lumOff val="80000"/>
                        </a:schemeClr>
                      </a:solidFill>
                      <a:prstDash val="solid"/>
                      <a:round/>
                      <a:headEnd type="none" w="med" len="med"/>
                      <a:tailEnd type="none" w="med" len="med"/>
                    </a:lnR>
                    <a:lnT w="9525" cap="flat" cmpd="sng" algn="ctr">
                      <a:solidFill>
                        <a:schemeClr val="accent2">
                          <a:lumMod val="20000"/>
                          <a:lumOff val="80000"/>
                        </a:schemeClr>
                      </a:solidFill>
                      <a:prstDash val="solid"/>
                      <a:round/>
                      <a:headEnd type="none" w="med" len="med"/>
                      <a:tailEnd type="none" w="med" len="med"/>
                    </a:lnT>
                    <a:lnB w="9525" cap="flat" cmpd="sng" algn="ctr">
                      <a:solidFill>
                        <a:schemeClr val="accent2">
                          <a:lumMod val="20000"/>
                          <a:lumOff val="80000"/>
                        </a:schemeClr>
                      </a:solidFill>
                      <a:prstDash val="solid"/>
                      <a:round/>
                      <a:headEnd type="none" w="med" len="med"/>
                      <a:tailEnd type="none" w="med" len="med"/>
                    </a:lnB>
                    <a:noFill/>
                  </a:tcPr>
                </a:tc>
                <a:tc>
                  <a:txBody>
                    <a:bodyPr/>
                    <a:lstStyle/>
                    <a:p>
                      <a:pPr algn="ctr"/>
                      <a:r>
                        <a:rPr lang="en-US" dirty="0">
                          <a:solidFill>
                            <a:schemeClr val="tx1"/>
                          </a:solidFill>
                        </a:rPr>
                        <a:t>2.2</a:t>
                      </a:r>
                    </a:p>
                  </a:txBody>
                  <a:tcPr anchor="ctr">
                    <a:lnL w="9525" cap="flat" cmpd="sng" algn="ctr">
                      <a:solidFill>
                        <a:schemeClr val="accent2">
                          <a:lumMod val="20000"/>
                          <a:lumOff val="80000"/>
                        </a:schemeClr>
                      </a:solidFill>
                      <a:prstDash val="solid"/>
                      <a:round/>
                      <a:headEnd type="none" w="med" len="med"/>
                      <a:tailEnd type="none" w="med" len="med"/>
                    </a:lnL>
                    <a:lnR w="9525" cap="flat" cmpd="sng" algn="ctr">
                      <a:solidFill>
                        <a:schemeClr val="accent2">
                          <a:lumMod val="20000"/>
                          <a:lumOff val="80000"/>
                        </a:schemeClr>
                      </a:solidFill>
                      <a:prstDash val="solid"/>
                      <a:round/>
                      <a:headEnd type="none" w="med" len="med"/>
                      <a:tailEnd type="none" w="med" len="med"/>
                    </a:lnR>
                    <a:lnT w="9525" cap="flat" cmpd="sng" algn="ctr">
                      <a:solidFill>
                        <a:schemeClr val="accent2">
                          <a:lumMod val="20000"/>
                          <a:lumOff val="80000"/>
                        </a:schemeClr>
                      </a:solidFill>
                      <a:prstDash val="solid"/>
                      <a:round/>
                      <a:headEnd type="none" w="med" len="med"/>
                      <a:tailEnd type="none" w="med" len="med"/>
                    </a:lnT>
                    <a:lnB w="9525" cap="flat" cmpd="sng" algn="ctr">
                      <a:solidFill>
                        <a:schemeClr val="accent2">
                          <a:lumMod val="20000"/>
                          <a:lumOff val="80000"/>
                        </a:schemeClr>
                      </a:solidFill>
                      <a:prstDash val="solid"/>
                      <a:round/>
                      <a:headEnd type="none" w="med" len="med"/>
                      <a:tailEnd type="none" w="med" len="med"/>
                    </a:lnB>
                    <a:noFill/>
                  </a:tcPr>
                </a:tc>
                <a:tc>
                  <a:txBody>
                    <a:bodyPr/>
                    <a:lstStyle/>
                    <a:p>
                      <a:pPr algn="ctr"/>
                      <a:r>
                        <a:rPr lang="en-US" dirty="0">
                          <a:solidFill>
                            <a:schemeClr val="tx1"/>
                          </a:solidFill>
                        </a:rPr>
                        <a:t>1.7</a:t>
                      </a:r>
                    </a:p>
                  </a:txBody>
                  <a:tcPr anchor="ctr">
                    <a:lnL w="9525" cap="flat" cmpd="sng" algn="ctr">
                      <a:solidFill>
                        <a:schemeClr val="accent2">
                          <a:lumMod val="20000"/>
                          <a:lumOff val="80000"/>
                        </a:schemeClr>
                      </a:solidFill>
                      <a:prstDash val="solid"/>
                      <a:round/>
                      <a:headEnd type="none" w="med" len="med"/>
                      <a:tailEnd type="none" w="med" len="med"/>
                    </a:lnL>
                    <a:lnR w="9525" cap="flat" cmpd="sng" algn="ctr">
                      <a:solidFill>
                        <a:schemeClr val="accent2">
                          <a:lumMod val="20000"/>
                          <a:lumOff val="80000"/>
                        </a:schemeClr>
                      </a:solidFill>
                      <a:prstDash val="solid"/>
                      <a:round/>
                      <a:headEnd type="none" w="med" len="med"/>
                      <a:tailEnd type="none" w="med" len="med"/>
                    </a:lnR>
                    <a:lnT w="9525" cap="flat" cmpd="sng" algn="ctr">
                      <a:solidFill>
                        <a:schemeClr val="accent2">
                          <a:lumMod val="20000"/>
                          <a:lumOff val="80000"/>
                        </a:schemeClr>
                      </a:solidFill>
                      <a:prstDash val="solid"/>
                      <a:round/>
                      <a:headEnd type="none" w="med" len="med"/>
                      <a:tailEnd type="none" w="med" len="med"/>
                    </a:lnT>
                    <a:lnB w="9525" cap="flat" cmpd="sng" algn="ctr">
                      <a:solidFill>
                        <a:schemeClr val="accent2">
                          <a:lumMod val="20000"/>
                          <a:lumOff val="80000"/>
                        </a:schemeClr>
                      </a:solidFill>
                      <a:prstDash val="solid"/>
                      <a:round/>
                      <a:headEnd type="none" w="med" len="med"/>
                      <a:tailEnd type="none" w="med" len="med"/>
                    </a:lnB>
                    <a:noFill/>
                  </a:tcPr>
                </a:tc>
                <a:tc>
                  <a:txBody>
                    <a:bodyPr/>
                    <a:lstStyle/>
                    <a:p>
                      <a:pPr algn="ctr"/>
                      <a:r>
                        <a:rPr lang="en-US" dirty="0">
                          <a:solidFill>
                            <a:schemeClr val="tx1"/>
                          </a:solidFill>
                        </a:rPr>
                        <a:t>7</a:t>
                      </a:r>
                    </a:p>
                  </a:txBody>
                  <a:tcPr anchor="ctr">
                    <a:lnL w="9525" cap="flat" cmpd="sng" algn="ctr">
                      <a:solidFill>
                        <a:schemeClr val="accent2">
                          <a:lumMod val="20000"/>
                          <a:lumOff val="80000"/>
                        </a:schemeClr>
                      </a:solidFill>
                      <a:prstDash val="solid"/>
                      <a:round/>
                      <a:headEnd type="none" w="med" len="med"/>
                      <a:tailEnd type="none" w="med" len="med"/>
                    </a:lnL>
                    <a:lnR w="9525" cap="flat" cmpd="sng" algn="ctr">
                      <a:solidFill>
                        <a:schemeClr val="accent2">
                          <a:lumMod val="20000"/>
                          <a:lumOff val="80000"/>
                        </a:schemeClr>
                      </a:solidFill>
                      <a:prstDash val="solid"/>
                      <a:round/>
                      <a:headEnd type="none" w="med" len="med"/>
                      <a:tailEnd type="none" w="med" len="med"/>
                    </a:lnR>
                    <a:lnT w="9525" cap="flat" cmpd="sng" algn="ctr">
                      <a:solidFill>
                        <a:schemeClr val="accent2">
                          <a:lumMod val="20000"/>
                          <a:lumOff val="80000"/>
                        </a:schemeClr>
                      </a:solidFill>
                      <a:prstDash val="solid"/>
                      <a:round/>
                      <a:headEnd type="none" w="med" len="med"/>
                      <a:tailEnd type="none" w="med" len="med"/>
                    </a:lnT>
                    <a:lnB w="9525" cap="flat" cmpd="sng" algn="ctr">
                      <a:solidFill>
                        <a:schemeClr val="accent2">
                          <a:lumMod val="20000"/>
                          <a:lumOff val="80000"/>
                        </a:schemeClr>
                      </a:solidFill>
                      <a:prstDash val="solid"/>
                      <a:round/>
                      <a:headEnd type="none" w="med" len="med"/>
                      <a:tailEnd type="none" w="med" len="med"/>
                    </a:lnB>
                    <a:noFill/>
                  </a:tcPr>
                </a:tc>
                <a:extLst>
                  <a:ext uri="{0D108BD9-81ED-4DB2-BD59-A6C34878D82A}">
                    <a16:rowId xmlns:a16="http://schemas.microsoft.com/office/drawing/2014/main" val="169051969"/>
                  </a:ext>
                </a:extLst>
              </a:tr>
            </a:tbl>
          </a:graphicData>
        </a:graphic>
      </p:graphicFrame>
      <p:sp>
        <p:nvSpPr>
          <p:cNvPr id="3" name="Footer Placeholder 2">
            <a:extLst>
              <a:ext uri="{FF2B5EF4-FFF2-40B4-BE49-F238E27FC236}">
                <a16:creationId xmlns:a16="http://schemas.microsoft.com/office/drawing/2014/main" id="{0B299D30-316D-4AFC-82B4-C9B0C385F438}"/>
              </a:ext>
            </a:extLst>
          </p:cNvPr>
          <p:cNvSpPr>
            <a:spLocks noGrp="1"/>
          </p:cNvSpPr>
          <p:nvPr>
            <p:ph type="ftr" sz="quarter" idx="11"/>
          </p:nvPr>
        </p:nvSpPr>
        <p:spPr>
          <a:xfrm>
            <a:off x="761999" y="6356350"/>
            <a:ext cx="6612835" cy="365125"/>
          </a:xfrm>
        </p:spPr>
        <p:txBody>
          <a:bodyPr/>
          <a:lstStyle/>
          <a:p>
            <a:r>
              <a:rPr lang="en-US" dirty="0"/>
              <a:t>Sample Footer Text</a:t>
            </a:r>
          </a:p>
        </p:txBody>
      </p:sp>
      <p:sp>
        <p:nvSpPr>
          <p:cNvPr id="4" name="Slide Number Placeholder 3">
            <a:extLst>
              <a:ext uri="{FF2B5EF4-FFF2-40B4-BE49-F238E27FC236}">
                <a16:creationId xmlns:a16="http://schemas.microsoft.com/office/drawing/2014/main" id="{1763C127-A8DA-4EC3-801E-732A899AC82B}"/>
              </a:ext>
            </a:extLst>
          </p:cNvPr>
          <p:cNvSpPr>
            <a:spLocks noGrp="1"/>
          </p:cNvSpPr>
          <p:nvPr>
            <p:ph type="sldNum" sz="quarter" idx="12"/>
          </p:nvPr>
        </p:nvSpPr>
        <p:spPr>
          <a:xfrm>
            <a:off x="9906000" y="6356350"/>
            <a:ext cx="1524000" cy="365125"/>
          </a:xfrm>
        </p:spPr>
        <p:txBody>
          <a:bodyPr/>
          <a:lstStyle/>
          <a:p>
            <a:fld id="{07CE569E-9B7C-4CB9-AB80-C0841F922CFF}" type="slidenum">
              <a:rPr lang="en-US" smtClean="0"/>
              <a:pPr/>
              <a:t>5</a:t>
            </a:fld>
            <a:endParaRPr lang="en-US" dirty="0"/>
          </a:p>
        </p:txBody>
      </p:sp>
    </p:spTree>
    <p:extLst>
      <p:ext uri="{BB962C8B-B14F-4D97-AF65-F5344CB8AC3E}">
        <p14:creationId xmlns:p14="http://schemas.microsoft.com/office/powerpoint/2010/main" val="94721627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D66DAC07-E75A-4734-B2FD-40A29CC0D317}"/>
              </a:ext>
            </a:extLst>
          </p:cNvPr>
          <p:cNvSpPr>
            <a:spLocks noGrp="1"/>
          </p:cNvSpPr>
          <p:nvPr>
            <p:ph type="title"/>
          </p:nvPr>
        </p:nvSpPr>
        <p:spPr>
          <a:xfrm>
            <a:off x="751521" y="1732785"/>
            <a:ext cx="5263199" cy="1524000"/>
          </a:xfrm>
        </p:spPr>
        <p:txBody>
          <a:bodyPr>
            <a:noAutofit/>
          </a:bodyPr>
          <a:lstStyle/>
          <a:p>
            <a:r>
              <a:rPr lang="en-US" dirty="0"/>
              <a:t>The way to get started is to quit talking and begin doing.</a:t>
            </a:r>
          </a:p>
        </p:txBody>
      </p:sp>
      <p:sp>
        <p:nvSpPr>
          <p:cNvPr id="6" name="Content Placeholder 5">
            <a:extLst>
              <a:ext uri="{FF2B5EF4-FFF2-40B4-BE49-F238E27FC236}">
                <a16:creationId xmlns:a16="http://schemas.microsoft.com/office/drawing/2014/main" id="{0097A08C-ABD3-463C-AAAE-350E636006C3}"/>
              </a:ext>
            </a:extLst>
          </p:cNvPr>
          <p:cNvSpPr>
            <a:spLocks noGrp="1"/>
          </p:cNvSpPr>
          <p:nvPr>
            <p:ph sz="quarter" idx="15"/>
          </p:nvPr>
        </p:nvSpPr>
        <p:spPr>
          <a:xfrm>
            <a:off x="751521" y="3269458"/>
            <a:ext cx="5344477" cy="3092449"/>
          </a:xfrm>
        </p:spPr>
        <p:txBody>
          <a:bodyPr anchor="ctr" anchorCtr="0"/>
          <a:lstStyle/>
          <a:p>
            <a:r>
              <a:rPr lang="en-US" dirty="0"/>
              <a:t>Walt Disney</a:t>
            </a:r>
          </a:p>
          <a:p>
            <a:endParaRPr lang="en-US" dirty="0"/>
          </a:p>
        </p:txBody>
      </p:sp>
      <p:sp>
        <p:nvSpPr>
          <p:cNvPr id="2" name="Date Placeholder 1">
            <a:extLst>
              <a:ext uri="{FF2B5EF4-FFF2-40B4-BE49-F238E27FC236}">
                <a16:creationId xmlns:a16="http://schemas.microsoft.com/office/drawing/2014/main" id="{ABB59987-20C7-44CA-B0D1-D87A45033937}"/>
              </a:ext>
            </a:extLst>
          </p:cNvPr>
          <p:cNvSpPr>
            <a:spLocks noGrp="1"/>
          </p:cNvSpPr>
          <p:nvPr>
            <p:ph type="dt" sz="half" idx="10"/>
          </p:nvPr>
        </p:nvSpPr>
        <p:spPr>
          <a:xfrm>
            <a:off x="9389165" y="194320"/>
            <a:ext cx="2040835" cy="365125"/>
          </a:xfrm>
        </p:spPr>
        <p:txBody>
          <a:bodyPr/>
          <a:lstStyle/>
          <a:p>
            <a:fld id="{EA9335C4-4A93-4140-BEA2-97F6BEDCD3B7}" type="datetime1">
              <a:rPr lang="en-US" smtClean="0"/>
              <a:pPr/>
              <a:t>2/1/2021</a:t>
            </a:fld>
            <a:endParaRPr lang="en-US" dirty="0"/>
          </a:p>
        </p:txBody>
      </p:sp>
      <p:pic>
        <p:nvPicPr>
          <p:cNvPr id="14" name="Picture Placeholder 13" descr="Barista pouring milk froth into coffee">
            <a:extLst>
              <a:ext uri="{FF2B5EF4-FFF2-40B4-BE49-F238E27FC236}">
                <a16:creationId xmlns:a16="http://schemas.microsoft.com/office/drawing/2014/main" id="{971D22D0-EEF4-49B5-9AA4-005141F0ED0F}"/>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6435910" y="1"/>
            <a:ext cx="5756090" cy="3960681"/>
          </a:xfrm>
        </p:spPr>
      </p:pic>
      <p:pic>
        <p:nvPicPr>
          <p:cNvPr id="16" name="Picture Placeholder 15" descr="Coffee Beans">
            <a:extLst>
              <a:ext uri="{FF2B5EF4-FFF2-40B4-BE49-F238E27FC236}">
                <a16:creationId xmlns:a16="http://schemas.microsoft.com/office/drawing/2014/main" id="{B5CEF503-B56A-4BFB-9020-F19AB6AEE4A2}"/>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a:stretch/>
        </p:blipFill>
        <p:spPr>
          <a:xfrm>
            <a:off x="3028871" y="4949374"/>
            <a:ext cx="5796193" cy="1908627"/>
          </a:xfrm>
        </p:spPr>
      </p:pic>
      <p:sp>
        <p:nvSpPr>
          <p:cNvPr id="3" name="Footer Placeholder 2">
            <a:extLst>
              <a:ext uri="{FF2B5EF4-FFF2-40B4-BE49-F238E27FC236}">
                <a16:creationId xmlns:a16="http://schemas.microsoft.com/office/drawing/2014/main" id="{5038E30A-427D-4071-957E-8261597E506C}"/>
              </a:ext>
            </a:extLst>
          </p:cNvPr>
          <p:cNvSpPr>
            <a:spLocks noGrp="1"/>
          </p:cNvSpPr>
          <p:nvPr>
            <p:ph type="ftr" sz="quarter" idx="11"/>
          </p:nvPr>
        </p:nvSpPr>
        <p:spPr>
          <a:xfrm>
            <a:off x="761999" y="6356350"/>
            <a:ext cx="6612835" cy="365125"/>
          </a:xfrm>
        </p:spPr>
        <p:txBody>
          <a:bodyPr/>
          <a:lstStyle/>
          <a:p>
            <a:r>
              <a:rPr lang="en-US" dirty="0"/>
              <a:t>Sample Footer Text</a:t>
            </a:r>
          </a:p>
        </p:txBody>
      </p:sp>
      <p:sp>
        <p:nvSpPr>
          <p:cNvPr id="4" name="Slide Number Placeholder 3">
            <a:extLst>
              <a:ext uri="{FF2B5EF4-FFF2-40B4-BE49-F238E27FC236}">
                <a16:creationId xmlns:a16="http://schemas.microsoft.com/office/drawing/2014/main" id="{3ECAC315-D873-41E8-BB24-C4382A056CAF}"/>
              </a:ext>
            </a:extLst>
          </p:cNvPr>
          <p:cNvSpPr>
            <a:spLocks noGrp="1"/>
          </p:cNvSpPr>
          <p:nvPr>
            <p:ph type="sldNum" sz="quarter" idx="12"/>
          </p:nvPr>
        </p:nvSpPr>
        <p:spPr>
          <a:xfrm>
            <a:off x="9906000" y="6356350"/>
            <a:ext cx="1524000" cy="365125"/>
          </a:xfrm>
        </p:spPr>
        <p:txBody>
          <a:bodyPr/>
          <a:lstStyle/>
          <a:p>
            <a:fld id="{07CE569E-9B7C-4CB9-AB80-C0841F922CFF}" type="slidenum">
              <a:rPr lang="en-US" smtClean="0"/>
              <a:pPr/>
              <a:t>6</a:t>
            </a:fld>
            <a:endParaRPr lang="en-US" dirty="0"/>
          </a:p>
        </p:txBody>
      </p:sp>
      <p:sp>
        <p:nvSpPr>
          <p:cNvPr id="58" name="Freeform: Shape 57">
            <a:extLst>
              <a:ext uri="{FF2B5EF4-FFF2-40B4-BE49-F238E27FC236}">
                <a16:creationId xmlns:a16="http://schemas.microsoft.com/office/drawing/2014/main" id="{2E15A2B6-8566-44EC-A8C8-8A72969118F9}"/>
              </a:ext>
              <a:ext uri="{C183D7F6-B498-43B3-948B-1728B52AA6E4}">
                <adec:decorative xmlns:adec="http://schemas.microsoft.com/office/drawing/2017/decorative" val="1"/>
              </a:ext>
            </a:extLst>
          </p:cNvPr>
          <p:cNvSpPr/>
          <p:nvPr/>
        </p:nvSpPr>
        <p:spPr>
          <a:xfrm>
            <a:off x="6674051" y="-22158"/>
            <a:ext cx="5517949" cy="4594156"/>
          </a:xfrm>
          <a:custGeom>
            <a:avLst/>
            <a:gdLst>
              <a:gd name="connsiteX0" fmla="*/ 0 w 5756090"/>
              <a:gd name="connsiteY0" fmla="*/ 0 h 3960681"/>
              <a:gd name="connsiteX1" fmla="*/ 5756090 w 5756090"/>
              <a:gd name="connsiteY1" fmla="*/ 0 h 3960681"/>
              <a:gd name="connsiteX2" fmla="*/ 5756090 w 5756090"/>
              <a:gd name="connsiteY2" fmla="*/ 3463038 h 3960681"/>
              <a:gd name="connsiteX3" fmla="*/ 5558511 w 5756090"/>
              <a:gd name="connsiteY3" fmla="*/ 3561320 h 3960681"/>
              <a:gd name="connsiteX4" fmla="*/ 3480391 w 5756090"/>
              <a:gd name="connsiteY4" fmla="*/ 3940416 h 3960681"/>
              <a:gd name="connsiteX5" fmla="*/ 1605774 w 5756090"/>
              <a:gd name="connsiteY5" fmla="*/ 2854397 h 3960681"/>
              <a:gd name="connsiteX6" fmla="*/ 74389 w 5756090"/>
              <a:gd name="connsiteY6" fmla="*/ 325223 h 3960681"/>
              <a:gd name="connsiteX7" fmla="*/ 16895 w 5756090"/>
              <a:gd name="connsiteY7" fmla="*/ 104576 h 3960681"/>
              <a:gd name="connsiteX0" fmla="*/ 5739463 w 5739463"/>
              <a:gd name="connsiteY0" fmla="*/ 0 h 3960681"/>
              <a:gd name="connsiteX1" fmla="*/ 5739463 w 5739463"/>
              <a:gd name="connsiteY1" fmla="*/ 3463038 h 3960681"/>
              <a:gd name="connsiteX2" fmla="*/ 5541884 w 5739463"/>
              <a:gd name="connsiteY2" fmla="*/ 3561320 h 3960681"/>
              <a:gd name="connsiteX3" fmla="*/ 3463764 w 5739463"/>
              <a:gd name="connsiteY3" fmla="*/ 3940416 h 3960681"/>
              <a:gd name="connsiteX4" fmla="*/ 1589147 w 5739463"/>
              <a:gd name="connsiteY4" fmla="*/ 2854397 h 3960681"/>
              <a:gd name="connsiteX5" fmla="*/ 57762 w 5739463"/>
              <a:gd name="connsiteY5" fmla="*/ 325223 h 3960681"/>
              <a:gd name="connsiteX6" fmla="*/ 268 w 5739463"/>
              <a:gd name="connsiteY6" fmla="*/ 104576 h 3960681"/>
              <a:gd name="connsiteX7" fmla="*/ 79475 w 5739463"/>
              <a:gd name="connsiteY7" fmla="*/ 79214 h 3960681"/>
              <a:gd name="connsiteX0" fmla="*/ 5739195 w 5739195"/>
              <a:gd name="connsiteY0" fmla="*/ 0 h 3960681"/>
              <a:gd name="connsiteX1" fmla="*/ 5739195 w 5739195"/>
              <a:gd name="connsiteY1" fmla="*/ 3463038 h 3960681"/>
              <a:gd name="connsiteX2" fmla="*/ 5541616 w 5739195"/>
              <a:gd name="connsiteY2" fmla="*/ 3561320 h 3960681"/>
              <a:gd name="connsiteX3" fmla="*/ 3463496 w 5739195"/>
              <a:gd name="connsiteY3" fmla="*/ 3940416 h 3960681"/>
              <a:gd name="connsiteX4" fmla="*/ 1588879 w 5739195"/>
              <a:gd name="connsiteY4" fmla="*/ 2854397 h 3960681"/>
              <a:gd name="connsiteX5" fmla="*/ 57494 w 5739195"/>
              <a:gd name="connsiteY5" fmla="*/ 325223 h 3960681"/>
              <a:gd name="connsiteX6" fmla="*/ 0 w 5739195"/>
              <a:gd name="connsiteY6" fmla="*/ 104576 h 3960681"/>
              <a:gd name="connsiteX0" fmla="*/ 5739195 w 5739195"/>
              <a:gd name="connsiteY0" fmla="*/ 3358462 h 3856105"/>
              <a:gd name="connsiteX1" fmla="*/ 5541616 w 5739195"/>
              <a:gd name="connsiteY1" fmla="*/ 3456744 h 3856105"/>
              <a:gd name="connsiteX2" fmla="*/ 3463496 w 5739195"/>
              <a:gd name="connsiteY2" fmla="*/ 3835840 h 3856105"/>
              <a:gd name="connsiteX3" fmla="*/ 1588879 w 5739195"/>
              <a:gd name="connsiteY3" fmla="*/ 2749821 h 3856105"/>
              <a:gd name="connsiteX4" fmla="*/ 57494 w 5739195"/>
              <a:gd name="connsiteY4" fmla="*/ 220647 h 3856105"/>
              <a:gd name="connsiteX5" fmla="*/ 0 w 5739195"/>
              <a:gd name="connsiteY5" fmla="*/ 0 h 3856105"/>
              <a:gd name="connsiteX0" fmla="*/ 5799259 w 5799259"/>
              <a:gd name="connsiteY0" fmla="*/ 3482233 h 3979876"/>
              <a:gd name="connsiteX1" fmla="*/ 5601680 w 5799259"/>
              <a:gd name="connsiteY1" fmla="*/ 3580515 h 3979876"/>
              <a:gd name="connsiteX2" fmla="*/ 3523560 w 5799259"/>
              <a:gd name="connsiteY2" fmla="*/ 3959611 h 3979876"/>
              <a:gd name="connsiteX3" fmla="*/ 1648943 w 5799259"/>
              <a:gd name="connsiteY3" fmla="*/ 2873592 h 3979876"/>
              <a:gd name="connsiteX4" fmla="*/ 117558 w 5799259"/>
              <a:gd name="connsiteY4" fmla="*/ 344418 h 3979876"/>
              <a:gd name="connsiteX5" fmla="*/ 0 w 5799259"/>
              <a:gd name="connsiteY5" fmla="*/ 0 h 39798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799259" h="3979876">
                <a:moveTo>
                  <a:pt x="5799259" y="3482233"/>
                </a:moveTo>
                <a:lnTo>
                  <a:pt x="5601680" y="3580515"/>
                </a:lnTo>
                <a:cubicBezTo>
                  <a:pt x="4922508" y="3893723"/>
                  <a:pt x="4146966" y="4035971"/>
                  <a:pt x="3523560" y="3959611"/>
                </a:cubicBezTo>
                <a:cubicBezTo>
                  <a:pt x="2795137" y="3870656"/>
                  <a:pt x="2146179" y="3429872"/>
                  <a:pt x="1648943" y="2873592"/>
                </a:cubicBezTo>
                <a:cubicBezTo>
                  <a:pt x="1321865" y="2507432"/>
                  <a:pt x="420219" y="1339817"/>
                  <a:pt x="117558" y="344418"/>
                </a:cubicBezTo>
                <a:cubicBezTo>
                  <a:pt x="94859" y="269763"/>
                  <a:pt x="15466" y="72306"/>
                  <a:pt x="0" y="0"/>
                </a:cubicBez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Avenir Next LT Pro Light"/>
            </a:endParaRPr>
          </a:p>
        </p:txBody>
      </p:sp>
    </p:spTree>
    <p:extLst>
      <p:ext uri="{BB962C8B-B14F-4D97-AF65-F5344CB8AC3E}">
        <p14:creationId xmlns:p14="http://schemas.microsoft.com/office/powerpoint/2010/main" val="284765913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B55DC249-DAF2-476A-9399-94FABA38004E}"/>
              </a:ext>
            </a:extLst>
          </p:cNvPr>
          <p:cNvSpPr>
            <a:spLocks noGrp="1"/>
          </p:cNvSpPr>
          <p:nvPr>
            <p:ph type="title"/>
          </p:nvPr>
        </p:nvSpPr>
        <p:spPr>
          <a:xfrm>
            <a:off x="758953" y="765930"/>
            <a:ext cx="10000488" cy="1345269"/>
          </a:xfrm>
        </p:spPr>
        <p:txBody>
          <a:bodyPr/>
          <a:lstStyle/>
          <a:p>
            <a:r>
              <a:rPr lang="en-US" dirty="0"/>
              <a:t>Team</a:t>
            </a:r>
          </a:p>
        </p:txBody>
      </p:sp>
      <p:pic>
        <p:nvPicPr>
          <p:cNvPr id="19" name="Picture Placeholder 18" descr="A person smiling for the camera, man, office headshot">
            <a:extLst>
              <a:ext uri="{FF2B5EF4-FFF2-40B4-BE49-F238E27FC236}">
                <a16:creationId xmlns:a16="http://schemas.microsoft.com/office/drawing/2014/main" id="{822BC79C-2547-4426-A801-DF4B5DA5DF10}"/>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1119304" y="2388000"/>
            <a:ext cx="1841341" cy="1951895"/>
          </a:xfrm>
        </p:spPr>
      </p:pic>
      <p:sp>
        <p:nvSpPr>
          <p:cNvPr id="9" name="Text Placeholder 8">
            <a:extLst>
              <a:ext uri="{FF2B5EF4-FFF2-40B4-BE49-F238E27FC236}">
                <a16:creationId xmlns:a16="http://schemas.microsoft.com/office/drawing/2014/main" id="{983AC726-0CA1-4F57-9B0C-00BB0450A767}"/>
              </a:ext>
            </a:extLst>
          </p:cNvPr>
          <p:cNvSpPr>
            <a:spLocks noGrp="1"/>
          </p:cNvSpPr>
          <p:nvPr>
            <p:ph type="body" sz="quarter" idx="17"/>
          </p:nvPr>
        </p:nvSpPr>
        <p:spPr>
          <a:xfrm>
            <a:off x="918070" y="4735308"/>
            <a:ext cx="2299136" cy="560592"/>
          </a:xfrm>
        </p:spPr>
        <p:txBody>
          <a:bodyPr/>
          <a:lstStyle/>
          <a:p>
            <a:r>
              <a:rPr lang="en-US" dirty="0"/>
              <a:t>Name</a:t>
            </a:r>
          </a:p>
        </p:txBody>
      </p:sp>
      <p:sp>
        <p:nvSpPr>
          <p:cNvPr id="13" name="Text Placeholder 12">
            <a:extLst>
              <a:ext uri="{FF2B5EF4-FFF2-40B4-BE49-F238E27FC236}">
                <a16:creationId xmlns:a16="http://schemas.microsoft.com/office/drawing/2014/main" id="{F5CA9998-C297-4F3B-A271-630E530EBD55}"/>
              </a:ext>
            </a:extLst>
          </p:cNvPr>
          <p:cNvSpPr>
            <a:spLocks noGrp="1"/>
          </p:cNvSpPr>
          <p:nvPr>
            <p:ph type="body" sz="quarter" idx="21"/>
          </p:nvPr>
        </p:nvSpPr>
        <p:spPr>
          <a:xfrm>
            <a:off x="890978" y="5312140"/>
            <a:ext cx="2299136" cy="602885"/>
          </a:xfrm>
        </p:spPr>
        <p:txBody>
          <a:bodyPr/>
          <a:lstStyle/>
          <a:p>
            <a:r>
              <a:rPr lang="en-US" dirty="0"/>
              <a:t>Title</a:t>
            </a:r>
          </a:p>
        </p:txBody>
      </p:sp>
      <p:pic>
        <p:nvPicPr>
          <p:cNvPr id="21" name="Picture Placeholder 20" descr="A person smiling for the camera, lady, office headshot">
            <a:extLst>
              <a:ext uri="{FF2B5EF4-FFF2-40B4-BE49-F238E27FC236}">
                <a16:creationId xmlns:a16="http://schemas.microsoft.com/office/drawing/2014/main" id="{A713DC34-F1E8-4E56-9A2D-3B1E0DF48D6F}"/>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a:stretch/>
        </p:blipFill>
        <p:spPr>
          <a:xfrm>
            <a:off x="3673803" y="2374487"/>
            <a:ext cx="1927641" cy="1862790"/>
          </a:xfrm>
        </p:spPr>
      </p:pic>
      <p:sp>
        <p:nvSpPr>
          <p:cNvPr id="10" name="Text Placeholder 9">
            <a:extLst>
              <a:ext uri="{FF2B5EF4-FFF2-40B4-BE49-F238E27FC236}">
                <a16:creationId xmlns:a16="http://schemas.microsoft.com/office/drawing/2014/main" id="{8F497F6E-BFDA-497C-9B5A-A7F23AB1DA1F}"/>
              </a:ext>
            </a:extLst>
          </p:cNvPr>
          <p:cNvSpPr>
            <a:spLocks noGrp="1"/>
          </p:cNvSpPr>
          <p:nvPr>
            <p:ph type="body" sz="quarter" idx="18"/>
          </p:nvPr>
        </p:nvSpPr>
        <p:spPr>
          <a:xfrm>
            <a:off x="3545285" y="4735308"/>
            <a:ext cx="2299136" cy="697664"/>
          </a:xfrm>
        </p:spPr>
        <p:txBody>
          <a:bodyPr/>
          <a:lstStyle/>
          <a:p>
            <a:r>
              <a:rPr lang="en-US" dirty="0"/>
              <a:t>Name</a:t>
            </a:r>
          </a:p>
        </p:txBody>
      </p:sp>
      <p:sp>
        <p:nvSpPr>
          <p:cNvPr id="14" name="Text Placeholder 13">
            <a:extLst>
              <a:ext uri="{FF2B5EF4-FFF2-40B4-BE49-F238E27FC236}">
                <a16:creationId xmlns:a16="http://schemas.microsoft.com/office/drawing/2014/main" id="{E88650AA-D55C-4594-89E5-50D760ABD146}"/>
              </a:ext>
            </a:extLst>
          </p:cNvPr>
          <p:cNvSpPr>
            <a:spLocks noGrp="1"/>
          </p:cNvSpPr>
          <p:nvPr>
            <p:ph type="body" sz="quarter" idx="22"/>
          </p:nvPr>
        </p:nvSpPr>
        <p:spPr>
          <a:xfrm>
            <a:off x="3518193" y="5312140"/>
            <a:ext cx="2299136" cy="602885"/>
          </a:xfrm>
        </p:spPr>
        <p:txBody>
          <a:bodyPr/>
          <a:lstStyle/>
          <a:p>
            <a:r>
              <a:rPr lang="en-US" dirty="0"/>
              <a:t>Title</a:t>
            </a:r>
          </a:p>
        </p:txBody>
      </p:sp>
      <p:pic>
        <p:nvPicPr>
          <p:cNvPr id="23" name="Picture Placeholder 22" descr="A person smiling for the camera, lady, office headshot">
            <a:extLst>
              <a:ext uri="{FF2B5EF4-FFF2-40B4-BE49-F238E27FC236}">
                <a16:creationId xmlns:a16="http://schemas.microsoft.com/office/drawing/2014/main" id="{3423DF85-9F21-45B3-B1B7-C84580358789}"/>
              </a:ext>
            </a:extLst>
          </p:cNvPr>
          <p:cNvPicPr>
            <a:picLocks noGrp="1" noChangeAspect="1"/>
          </p:cNvPicPr>
          <p:nvPr>
            <p:ph type="pic" sz="quarter" idx="15"/>
          </p:nvPr>
        </p:nvPicPr>
        <p:blipFill rotWithShape="1">
          <a:blip r:embed="rId4" cstate="screen">
            <a:extLst>
              <a:ext uri="{28A0092B-C50C-407E-A947-70E740481C1C}">
                <a14:useLocalDpi xmlns:a14="http://schemas.microsoft.com/office/drawing/2010/main" val="0"/>
              </a:ext>
            </a:extLst>
          </a:blip>
          <a:srcRect/>
          <a:stretch/>
        </p:blipFill>
        <p:spPr>
          <a:xfrm>
            <a:off x="6332191" y="2374487"/>
            <a:ext cx="1899747" cy="1988131"/>
          </a:xfrm>
        </p:spPr>
      </p:pic>
      <p:sp>
        <p:nvSpPr>
          <p:cNvPr id="11" name="Text Placeholder 10">
            <a:extLst>
              <a:ext uri="{FF2B5EF4-FFF2-40B4-BE49-F238E27FC236}">
                <a16:creationId xmlns:a16="http://schemas.microsoft.com/office/drawing/2014/main" id="{6A1477D3-65D7-4867-A442-57E609FEB68F}"/>
              </a:ext>
            </a:extLst>
          </p:cNvPr>
          <p:cNvSpPr>
            <a:spLocks noGrp="1"/>
          </p:cNvSpPr>
          <p:nvPr>
            <p:ph type="body" sz="quarter" idx="19"/>
          </p:nvPr>
        </p:nvSpPr>
        <p:spPr>
          <a:xfrm>
            <a:off x="6162558" y="4735308"/>
            <a:ext cx="2299136" cy="697664"/>
          </a:xfrm>
        </p:spPr>
        <p:txBody>
          <a:bodyPr/>
          <a:lstStyle/>
          <a:p>
            <a:r>
              <a:rPr lang="en-US" dirty="0"/>
              <a:t>Name</a:t>
            </a:r>
          </a:p>
        </p:txBody>
      </p:sp>
      <p:sp>
        <p:nvSpPr>
          <p:cNvPr id="15" name="Text Placeholder 14">
            <a:extLst>
              <a:ext uri="{FF2B5EF4-FFF2-40B4-BE49-F238E27FC236}">
                <a16:creationId xmlns:a16="http://schemas.microsoft.com/office/drawing/2014/main" id="{9CDA24C3-FD7A-4B85-80C6-47B5BF77E7CB}"/>
              </a:ext>
            </a:extLst>
          </p:cNvPr>
          <p:cNvSpPr>
            <a:spLocks noGrp="1"/>
          </p:cNvSpPr>
          <p:nvPr>
            <p:ph type="body" sz="quarter" idx="23"/>
          </p:nvPr>
        </p:nvSpPr>
        <p:spPr>
          <a:xfrm>
            <a:off x="6162558" y="5312140"/>
            <a:ext cx="2299136" cy="602885"/>
          </a:xfrm>
        </p:spPr>
        <p:txBody>
          <a:bodyPr/>
          <a:lstStyle/>
          <a:p>
            <a:r>
              <a:rPr lang="en-US" dirty="0"/>
              <a:t>Title</a:t>
            </a:r>
          </a:p>
        </p:txBody>
      </p:sp>
      <p:pic>
        <p:nvPicPr>
          <p:cNvPr id="25" name="Picture Placeholder 24" descr="A person smiling for the camera, man, office headshot">
            <a:extLst>
              <a:ext uri="{FF2B5EF4-FFF2-40B4-BE49-F238E27FC236}">
                <a16:creationId xmlns:a16="http://schemas.microsoft.com/office/drawing/2014/main" id="{01F1659E-E220-4A9F-8CED-836B61BB86F0}"/>
              </a:ext>
            </a:extLst>
          </p:cNvPr>
          <p:cNvPicPr>
            <a:picLocks noGrp="1" noChangeAspect="1"/>
          </p:cNvPicPr>
          <p:nvPr>
            <p:ph type="pic" sz="quarter" idx="16"/>
          </p:nvPr>
        </p:nvPicPr>
        <p:blipFill rotWithShape="1">
          <a:blip r:embed="rId5" cstate="screen">
            <a:extLst>
              <a:ext uri="{28A0092B-C50C-407E-A947-70E740481C1C}">
                <a14:useLocalDpi xmlns:a14="http://schemas.microsoft.com/office/drawing/2010/main" val="0"/>
              </a:ext>
            </a:extLst>
          </a:blip>
          <a:srcRect/>
          <a:stretch/>
        </p:blipFill>
        <p:spPr>
          <a:xfrm>
            <a:off x="8960878" y="2373917"/>
            <a:ext cx="1952033" cy="1953149"/>
          </a:xfrm>
        </p:spPr>
      </p:pic>
      <p:sp>
        <p:nvSpPr>
          <p:cNvPr id="12" name="Text Placeholder 11">
            <a:extLst>
              <a:ext uri="{FF2B5EF4-FFF2-40B4-BE49-F238E27FC236}">
                <a16:creationId xmlns:a16="http://schemas.microsoft.com/office/drawing/2014/main" id="{705D8830-C357-4851-B7C6-784E0BA20C77}"/>
              </a:ext>
            </a:extLst>
          </p:cNvPr>
          <p:cNvSpPr>
            <a:spLocks noGrp="1"/>
          </p:cNvSpPr>
          <p:nvPr>
            <p:ph type="body" sz="quarter" idx="20"/>
          </p:nvPr>
        </p:nvSpPr>
        <p:spPr>
          <a:xfrm>
            <a:off x="8845983" y="4735308"/>
            <a:ext cx="2299136" cy="697664"/>
          </a:xfrm>
        </p:spPr>
        <p:txBody>
          <a:bodyPr/>
          <a:lstStyle/>
          <a:p>
            <a:r>
              <a:rPr lang="en-US" dirty="0"/>
              <a:t>Name</a:t>
            </a:r>
          </a:p>
        </p:txBody>
      </p:sp>
      <p:sp>
        <p:nvSpPr>
          <p:cNvPr id="16" name="Text Placeholder 15">
            <a:extLst>
              <a:ext uri="{FF2B5EF4-FFF2-40B4-BE49-F238E27FC236}">
                <a16:creationId xmlns:a16="http://schemas.microsoft.com/office/drawing/2014/main" id="{D14FE371-D744-4C39-AC05-870C48D519C0}"/>
              </a:ext>
            </a:extLst>
          </p:cNvPr>
          <p:cNvSpPr>
            <a:spLocks noGrp="1"/>
          </p:cNvSpPr>
          <p:nvPr>
            <p:ph type="body" sz="quarter" idx="24"/>
          </p:nvPr>
        </p:nvSpPr>
        <p:spPr>
          <a:xfrm>
            <a:off x="8845983" y="5312140"/>
            <a:ext cx="2299136" cy="602885"/>
          </a:xfrm>
        </p:spPr>
        <p:txBody>
          <a:bodyPr/>
          <a:lstStyle/>
          <a:p>
            <a:r>
              <a:rPr lang="en-US" dirty="0"/>
              <a:t>Title</a:t>
            </a:r>
          </a:p>
        </p:txBody>
      </p:sp>
      <p:sp>
        <p:nvSpPr>
          <p:cNvPr id="3" name="Footer Placeholder 2">
            <a:extLst>
              <a:ext uri="{FF2B5EF4-FFF2-40B4-BE49-F238E27FC236}">
                <a16:creationId xmlns:a16="http://schemas.microsoft.com/office/drawing/2014/main" id="{79749C4A-2CAD-4CA5-B955-8BAAFCF78600}"/>
              </a:ext>
            </a:extLst>
          </p:cNvPr>
          <p:cNvSpPr>
            <a:spLocks noGrp="1"/>
          </p:cNvSpPr>
          <p:nvPr>
            <p:ph type="ftr" sz="quarter" idx="11"/>
          </p:nvPr>
        </p:nvSpPr>
        <p:spPr>
          <a:xfrm>
            <a:off x="761999" y="6356350"/>
            <a:ext cx="6612835" cy="365125"/>
          </a:xfrm>
        </p:spPr>
        <p:txBody>
          <a:bodyPr/>
          <a:lstStyle/>
          <a:p>
            <a:r>
              <a:rPr lang="en-US" dirty="0"/>
              <a:t>Sample Footer Text</a:t>
            </a:r>
          </a:p>
        </p:txBody>
      </p:sp>
      <p:sp>
        <p:nvSpPr>
          <p:cNvPr id="4" name="Slide Number Placeholder 3">
            <a:extLst>
              <a:ext uri="{FF2B5EF4-FFF2-40B4-BE49-F238E27FC236}">
                <a16:creationId xmlns:a16="http://schemas.microsoft.com/office/drawing/2014/main" id="{5E56BF7D-7C36-4E06-8B50-0E731BB366D4}"/>
              </a:ext>
            </a:extLst>
          </p:cNvPr>
          <p:cNvSpPr>
            <a:spLocks noGrp="1"/>
          </p:cNvSpPr>
          <p:nvPr>
            <p:ph type="sldNum" sz="quarter" idx="12"/>
          </p:nvPr>
        </p:nvSpPr>
        <p:spPr>
          <a:xfrm>
            <a:off x="9906000" y="6356350"/>
            <a:ext cx="1524000" cy="365125"/>
          </a:xfrm>
        </p:spPr>
        <p:txBody>
          <a:bodyPr/>
          <a:lstStyle/>
          <a:p>
            <a:fld id="{07CE569E-9B7C-4CB9-AB80-C0841F922CFF}" type="slidenum">
              <a:rPr lang="en-US" smtClean="0"/>
              <a:pPr/>
              <a:t>7</a:t>
            </a:fld>
            <a:endParaRPr lang="en-US" dirty="0"/>
          </a:p>
        </p:txBody>
      </p:sp>
    </p:spTree>
    <p:extLst>
      <p:ext uri="{BB962C8B-B14F-4D97-AF65-F5344CB8AC3E}">
        <p14:creationId xmlns:p14="http://schemas.microsoft.com/office/powerpoint/2010/main" val="3962656575"/>
      </p:ext>
    </p:extLst>
  </p:cSld>
  <p:clrMapOvr>
    <a:masterClrMapping/>
  </p:clrMapOvr>
</p:sld>
</file>

<file path=ppt/slides/slide8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91067B3-777C-430E-B0BE-B532F38EAF33}"/>
              </a:ext>
            </a:extLst>
          </p:cNvPr>
          <p:cNvSpPr>
            <a:spLocks noGrp="1"/>
          </p:cNvSpPr>
          <p:nvPr>
            <p:ph type="title"/>
          </p:nvPr>
        </p:nvSpPr>
        <p:spPr>
          <a:xfrm>
            <a:off x="762000" y="762000"/>
            <a:ext cx="10668000" cy="1524000"/>
          </a:xfrm>
        </p:spPr>
        <p:txBody>
          <a:bodyPr/>
          <a:lstStyle/>
          <a:p>
            <a:r>
              <a:rPr lang="en-US" dirty="0"/>
              <a:t>Timeline</a:t>
            </a:r>
          </a:p>
        </p:txBody>
      </p:sp>
      <p:graphicFrame>
        <p:nvGraphicFramePr>
          <p:cNvPr id="17" name="Content Placeholder 3" descr="Timeline Smart Art Graphic">
            <a:extLst>
              <a:ext uri="{FF2B5EF4-FFF2-40B4-BE49-F238E27FC236}">
                <a16:creationId xmlns:a16="http://schemas.microsoft.com/office/drawing/2014/main" id="{509BB328-6DE3-45B7-A0BF-6BEAFB4FDC13}"/>
              </a:ext>
            </a:extLst>
          </p:cNvPr>
          <p:cNvGraphicFramePr>
            <a:graphicFrameLocks noGrp="1"/>
          </p:cNvGraphicFramePr>
          <p:nvPr>
            <p:ph idx="1"/>
            <p:extLst>
              <p:ext uri="{D42A27DB-BD31-4B8C-83A1-F6EECF244321}">
                <p14:modId xmlns:p14="http://schemas.microsoft.com/office/powerpoint/2010/main" val="2617531587"/>
              </p:ext>
            </p:extLst>
          </p:nvPr>
        </p:nvGraphicFramePr>
        <p:xfrm>
          <a:off x="854075" y="1824038"/>
          <a:ext cx="10494963" cy="43513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Footer Placeholder 3">
            <a:extLst>
              <a:ext uri="{FF2B5EF4-FFF2-40B4-BE49-F238E27FC236}">
                <a16:creationId xmlns:a16="http://schemas.microsoft.com/office/drawing/2014/main" id="{0858D361-E9A6-48AF-8FF9-9FBAE4529DA5}"/>
              </a:ext>
            </a:extLst>
          </p:cNvPr>
          <p:cNvSpPr>
            <a:spLocks noGrp="1"/>
          </p:cNvSpPr>
          <p:nvPr>
            <p:ph type="ftr" sz="quarter" idx="11"/>
          </p:nvPr>
        </p:nvSpPr>
        <p:spPr>
          <a:xfrm>
            <a:off x="761999" y="6356350"/>
            <a:ext cx="6612835" cy="365125"/>
          </a:xfrm>
        </p:spPr>
        <p:txBody>
          <a:bodyPr/>
          <a:lstStyle/>
          <a:p>
            <a:r>
              <a:rPr lang="en-US" dirty="0"/>
              <a:t>Sample Footer Text</a:t>
            </a:r>
          </a:p>
        </p:txBody>
      </p:sp>
      <p:sp>
        <p:nvSpPr>
          <p:cNvPr id="5" name="Slide Number Placeholder 4">
            <a:extLst>
              <a:ext uri="{FF2B5EF4-FFF2-40B4-BE49-F238E27FC236}">
                <a16:creationId xmlns:a16="http://schemas.microsoft.com/office/drawing/2014/main" id="{8DEF18CC-FFF0-4445-8902-DB8E13313AE2}"/>
              </a:ext>
            </a:extLst>
          </p:cNvPr>
          <p:cNvSpPr>
            <a:spLocks noGrp="1"/>
          </p:cNvSpPr>
          <p:nvPr>
            <p:ph type="sldNum" sz="quarter" idx="12"/>
          </p:nvPr>
        </p:nvSpPr>
        <p:spPr>
          <a:xfrm>
            <a:off x="9906000" y="6356350"/>
            <a:ext cx="1524000" cy="365125"/>
          </a:xfrm>
        </p:spPr>
        <p:txBody>
          <a:bodyPr/>
          <a:lstStyle/>
          <a:p>
            <a:fld id="{07CE569E-9B7C-4CB9-AB80-C0841F922CFF}" type="slidenum">
              <a:rPr lang="en-US" smtClean="0"/>
              <a:pPr/>
              <a:t>8</a:t>
            </a:fld>
            <a:endParaRPr lang="en-US" dirty="0"/>
          </a:p>
        </p:txBody>
      </p:sp>
    </p:spTree>
    <p:extLst>
      <p:ext uri="{BB962C8B-B14F-4D97-AF65-F5344CB8AC3E}">
        <p14:creationId xmlns:p14="http://schemas.microsoft.com/office/powerpoint/2010/main" val="4249720376"/>
      </p:ext>
    </p:extLst>
  </p:cSld>
  <p:clrMapOvr>
    <a:masterClrMapping/>
  </p:clrMapOvr>
</p:sld>
</file>

<file path=ppt/slides/slide9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9992A4-6434-44C3-ABF9-12D9E3DCBE79}"/>
              </a:ext>
            </a:extLst>
          </p:cNvPr>
          <p:cNvSpPr>
            <a:spLocks noGrp="1"/>
          </p:cNvSpPr>
          <p:nvPr>
            <p:ph type="title"/>
          </p:nvPr>
        </p:nvSpPr>
        <p:spPr>
          <a:xfrm>
            <a:off x="762000" y="762000"/>
            <a:ext cx="10668000" cy="1524000"/>
          </a:xfrm>
        </p:spPr>
        <p:txBody>
          <a:bodyPr/>
          <a:lstStyle/>
          <a:p>
            <a:r>
              <a:rPr lang="en-US" dirty="0"/>
              <a:t>Content</a:t>
            </a:r>
          </a:p>
        </p:txBody>
      </p:sp>
      <p:sp>
        <p:nvSpPr>
          <p:cNvPr id="3" name="Text Placeholder 2">
            <a:extLst>
              <a:ext uri="{FF2B5EF4-FFF2-40B4-BE49-F238E27FC236}">
                <a16:creationId xmlns:a16="http://schemas.microsoft.com/office/drawing/2014/main" id="{EC236781-A093-417B-B5C4-87EC3DB64916}"/>
              </a:ext>
            </a:extLst>
          </p:cNvPr>
          <p:cNvSpPr>
            <a:spLocks noGrp="1"/>
          </p:cNvSpPr>
          <p:nvPr>
            <p:ph type="body" idx="1"/>
          </p:nvPr>
        </p:nvSpPr>
        <p:spPr>
          <a:xfrm>
            <a:off x="762000" y="2285999"/>
            <a:ext cx="5151119" cy="761999"/>
          </a:xfrm>
        </p:spPr>
        <p:txBody>
          <a:bodyPr/>
          <a:lstStyle/>
          <a:p>
            <a:r>
              <a:rPr lang="en-US" dirty="0"/>
              <a:t>Subtitle</a:t>
            </a:r>
          </a:p>
        </p:txBody>
      </p:sp>
      <p:sp>
        <p:nvSpPr>
          <p:cNvPr id="4" name="Content Placeholder 3">
            <a:extLst>
              <a:ext uri="{FF2B5EF4-FFF2-40B4-BE49-F238E27FC236}">
                <a16:creationId xmlns:a16="http://schemas.microsoft.com/office/drawing/2014/main" id="{2326ABD5-9168-4579-AB2A-851B6605C85F}"/>
              </a:ext>
            </a:extLst>
          </p:cNvPr>
          <p:cNvSpPr>
            <a:spLocks noGrp="1"/>
          </p:cNvSpPr>
          <p:nvPr>
            <p:ph sz="half" idx="2"/>
          </p:nvPr>
        </p:nvSpPr>
        <p:spPr>
          <a:xfrm>
            <a:off x="762000" y="3048000"/>
            <a:ext cx="5151119" cy="3048000"/>
          </a:xfrm>
        </p:spPr>
        <p:txBody>
          <a:bodyPr>
            <a:normAutofit/>
          </a:bodyPr>
          <a:lstStyle/>
          <a:p>
            <a:r>
              <a:rPr lang="en-US" dirty="0"/>
              <a:t>Add text, images, art, and videos.</a:t>
            </a:r>
          </a:p>
          <a:p>
            <a:r>
              <a:rPr lang="en-US" dirty="0"/>
              <a:t>Add transitions, animations, and motion.</a:t>
            </a:r>
          </a:p>
          <a:p>
            <a:r>
              <a:rPr lang="en-US" dirty="0"/>
              <a:t>Save to One Drive, to get to your presentations from your computer, tablet, or phone.</a:t>
            </a:r>
          </a:p>
          <a:p>
            <a:r>
              <a:rPr lang="en-US" dirty="0"/>
              <a:t>Add text, images, art, and videos.</a:t>
            </a:r>
          </a:p>
          <a:p>
            <a:r>
              <a:rPr lang="en-US" dirty="0"/>
              <a:t>Add transitions, animations, and motion.</a:t>
            </a:r>
          </a:p>
        </p:txBody>
      </p:sp>
      <p:sp>
        <p:nvSpPr>
          <p:cNvPr id="5" name="Text Placeholder 4">
            <a:extLst>
              <a:ext uri="{FF2B5EF4-FFF2-40B4-BE49-F238E27FC236}">
                <a16:creationId xmlns:a16="http://schemas.microsoft.com/office/drawing/2014/main" id="{E4348A3D-676E-4B0D-946B-E4C193C32CCB}"/>
              </a:ext>
            </a:extLst>
          </p:cNvPr>
          <p:cNvSpPr>
            <a:spLocks noGrp="1"/>
          </p:cNvSpPr>
          <p:nvPr>
            <p:ph type="body" sz="quarter" idx="3"/>
          </p:nvPr>
        </p:nvSpPr>
        <p:spPr>
          <a:xfrm>
            <a:off x="6278878" y="2286000"/>
            <a:ext cx="5151122" cy="761999"/>
          </a:xfrm>
        </p:spPr>
        <p:txBody>
          <a:bodyPr/>
          <a:lstStyle/>
          <a:p>
            <a:r>
              <a:rPr lang="en-US" dirty="0"/>
              <a:t>Subtitle</a:t>
            </a:r>
          </a:p>
        </p:txBody>
      </p:sp>
      <p:sp>
        <p:nvSpPr>
          <p:cNvPr id="6" name="Content Placeholder 5">
            <a:extLst>
              <a:ext uri="{FF2B5EF4-FFF2-40B4-BE49-F238E27FC236}">
                <a16:creationId xmlns:a16="http://schemas.microsoft.com/office/drawing/2014/main" id="{56B0D7BF-989E-4111-9041-3AA7A59622D7}"/>
              </a:ext>
            </a:extLst>
          </p:cNvPr>
          <p:cNvSpPr>
            <a:spLocks noGrp="1"/>
          </p:cNvSpPr>
          <p:nvPr>
            <p:ph sz="quarter" idx="4"/>
          </p:nvPr>
        </p:nvSpPr>
        <p:spPr>
          <a:xfrm>
            <a:off x="6278878" y="3048000"/>
            <a:ext cx="5151122" cy="3048000"/>
          </a:xfrm>
        </p:spPr>
        <p:txBody>
          <a:bodyPr>
            <a:normAutofit/>
          </a:bodyPr>
          <a:lstStyle/>
          <a:p>
            <a:r>
              <a:rPr lang="en-US" dirty="0"/>
              <a:t>Add text, images, art, and videos.</a:t>
            </a:r>
          </a:p>
          <a:p>
            <a:r>
              <a:rPr lang="en-US" dirty="0"/>
              <a:t>Add transitions, animations, and motion.</a:t>
            </a:r>
          </a:p>
          <a:p>
            <a:r>
              <a:rPr lang="en-US" dirty="0"/>
              <a:t>Save to One Drive, to get to your presentations from your computer, tablet, or phone.</a:t>
            </a:r>
          </a:p>
          <a:p>
            <a:r>
              <a:rPr lang="en-US" dirty="0"/>
              <a:t>Add text, images, art, and videos.</a:t>
            </a:r>
          </a:p>
          <a:p>
            <a:r>
              <a:rPr lang="en-US" dirty="0"/>
              <a:t>Add transitions, animations, and motion.</a:t>
            </a:r>
          </a:p>
          <a:p>
            <a:endParaRPr lang="en-US" dirty="0"/>
          </a:p>
        </p:txBody>
      </p:sp>
      <p:sp>
        <p:nvSpPr>
          <p:cNvPr id="8" name="Footer Placeholder 7">
            <a:extLst>
              <a:ext uri="{FF2B5EF4-FFF2-40B4-BE49-F238E27FC236}">
                <a16:creationId xmlns:a16="http://schemas.microsoft.com/office/drawing/2014/main" id="{07C2165F-5D24-49DE-9F0D-F6D76070AAAD}"/>
              </a:ext>
            </a:extLst>
          </p:cNvPr>
          <p:cNvSpPr>
            <a:spLocks noGrp="1"/>
          </p:cNvSpPr>
          <p:nvPr>
            <p:ph type="ftr" sz="quarter" idx="11"/>
          </p:nvPr>
        </p:nvSpPr>
        <p:spPr>
          <a:xfrm>
            <a:off x="761999" y="6356350"/>
            <a:ext cx="6612835" cy="365125"/>
          </a:xfrm>
        </p:spPr>
        <p:txBody>
          <a:bodyPr/>
          <a:lstStyle/>
          <a:p>
            <a:r>
              <a:rPr lang="en-US" dirty="0"/>
              <a:t>Sample Footer Text</a:t>
            </a:r>
          </a:p>
        </p:txBody>
      </p:sp>
      <p:sp>
        <p:nvSpPr>
          <p:cNvPr id="9" name="Slide Number Placeholder 8">
            <a:extLst>
              <a:ext uri="{FF2B5EF4-FFF2-40B4-BE49-F238E27FC236}">
                <a16:creationId xmlns:a16="http://schemas.microsoft.com/office/drawing/2014/main" id="{895C6061-88FC-4981-A127-DF7D7EACB748}"/>
              </a:ext>
            </a:extLst>
          </p:cNvPr>
          <p:cNvSpPr>
            <a:spLocks noGrp="1"/>
          </p:cNvSpPr>
          <p:nvPr>
            <p:ph type="sldNum" sz="quarter" idx="12"/>
          </p:nvPr>
        </p:nvSpPr>
        <p:spPr>
          <a:xfrm>
            <a:off x="9906000" y="6356350"/>
            <a:ext cx="1524000" cy="365125"/>
          </a:xfrm>
        </p:spPr>
        <p:txBody>
          <a:bodyPr/>
          <a:lstStyle/>
          <a:p>
            <a:fld id="{07CE569E-9B7C-4CB9-AB80-C0841F922CFF}" type="slidenum">
              <a:rPr lang="en-US" smtClean="0"/>
              <a:pPr/>
              <a:t>9</a:t>
            </a:fld>
            <a:endParaRPr lang="en-US" dirty="0"/>
          </a:p>
        </p:txBody>
      </p:sp>
    </p:spTree>
    <p:extLst>
      <p:ext uri="{BB962C8B-B14F-4D97-AF65-F5344CB8AC3E}">
        <p14:creationId xmlns:p14="http://schemas.microsoft.com/office/powerpoint/2010/main" val="978570224"/>
      </p:ext>
    </p:extLst>
  </p:cSld>
  <p:clrMapOvr>
    <a:masterClrMapping/>
  </p:clrMapOvr>
</p:sld>
</file>

<file path=ppt/theme/theme11.xml><?xml version="1.0" encoding="utf-8"?>
<a:theme xmlns:a="http://schemas.openxmlformats.org/drawingml/2006/main" name="PebbleVTI">
  <a:themeElements>
    <a:clrScheme name="Blush 3">
      <a:dk1>
        <a:sysClr val="windowText" lastClr="000000"/>
      </a:dk1>
      <a:lt1>
        <a:sysClr val="window" lastClr="FFFFFF"/>
      </a:lt1>
      <a:dk2>
        <a:srgbClr val="B15E4E"/>
      </a:dk2>
      <a:lt2>
        <a:srgbClr val="FFFFFF"/>
      </a:lt2>
      <a:accent1>
        <a:srgbClr val="C5B096"/>
      </a:accent1>
      <a:accent2>
        <a:srgbClr val="ECA855"/>
      </a:accent2>
      <a:accent3>
        <a:srgbClr val="9BBFB0"/>
      </a:accent3>
      <a:accent4>
        <a:srgbClr val="A9AEA7"/>
      </a:accent4>
      <a:accent5>
        <a:srgbClr val="6A787C"/>
      </a:accent5>
      <a:accent6>
        <a:srgbClr val="3B4345"/>
      </a:accent6>
      <a:hlink>
        <a:srgbClr val="ECA855"/>
      </a:hlink>
      <a:folHlink>
        <a:srgbClr val="6A392F"/>
      </a:folHlink>
    </a:clrScheme>
    <a:fontScheme name="Custom 4">
      <a:majorFont>
        <a:latin typeface="Sitka Subheading"/>
        <a:ea typeface=""/>
        <a:cs typeface=""/>
      </a:majorFont>
      <a:minorFont>
        <a:latin typeface="Avenir Next LT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ebbleVTI" id="{8B4DB91D-6BB4-4BA3-973A-733D3AF2680E}" vid="{9A19CF0D-2077-4BF4-BAA5-86934C336D59}"/>
    </a:ext>
  </a:extLst>
</a:theme>
</file>

<file path=ppt/theme/theme2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3.xml.rels>&#65279;<?xml version="1.0" encoding="utf-8"?><Relationships xmlns="http://schemas.openxmlformats.org/package/2006/relationships"><Relationship Type="http://schemas.openxmlformats.org/officeDocument/2006/relationships/customXmlProps" Target="/customXml/itemProps13.xml" Id="rId1" /></Relationships>
</file>

<file path=customXml/_rels/item22.xml.rels>&#65279;<?xml version="1.0" encoding="utf-8"?><Relationships xmlns="http://schemas.openxmlformats.org/package/2006/relationships"><Relationship Type="http://schemas.openxmlformats.org/officeDocument/2006/relationships/customXmlProps" Target="/customXml/itemProps22.xml" Id="rId1" /></Relationships>
</file>

<file path=customXml/_rels/item3.xml.rels>&#65279;<?xml version="1.0" encoding="utf-8"?><Relationships xmlns="http://schemas.openxmlformats.org/package/2006/relationships"><Relationship Type="http://schemas.openxmlformats.org/officeDocument/2006/relationships/customXmlProps" Target="/customXml/itemProps31.xml" Id="rId1" /></Relationships>
</file>

<file path=customXml/item1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Props13.xml><?xml version="1.0" encoding="utf-8"?>
<ds:datastoreItem xmlns:ds="http://schemas.openxmlformats.org/officeDocument/2006/customXml" ds:itemID="{1C04045B-192E-4F7B-8043-E25B84D61E5A}"/>
</file>

<file path=customXml/itemProps22.xml><?xml version="1.0" encoding="utf-8"?>
<ds:datastoreItem xmlns:ds="http://schemas.openxmlformats.org/officeDocument/2006/customXml" ds:itemID="{E6704F23-DE62-44BD-BFCF-7E066B7D1BA9}"/>
</file>

<file path=customXml/itemProps31.xml><?xml version="1.0" encoding="utf-8"?>
<ds:datastoreItem xmlns:ds="http://schemas.openxmlformats.org/officeDocument/2006/customXml" ds:itemID="{CD676E99-F414-4D7B-B082-D8BD6356FBBD}"/>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ap:Properties xmlns:vt="http://schemas.openxmlformats.org/officeDocument/2006/docPropsVTypes" xmlns:ap="http://schemas.openxmlformats.org/officeDocument/2006/extended-properties">
  <ap:Template>_PebbleVTI</ap:Template>
  <ap:TotalTime>0</ap:TotalTime>
  <ap:Words>645</ap:Words>
  <ap:Application>Microsoft Office PowerPoint</ap:Application>
  <ap:PresentationFormat>Widescreen</ap:PresentationFormat>
  <ap:Paragraphs>119</ap:Paragraphs>
  <ap:Slides>12</ap:Slides>
  <ap:Notes>1</ap:Notes>
  <ap:HiddenSlides>0</ap:HiddenSlides>
  <ap:MMClips>0</ap:MMClips>
  <ap:ScaleCrop>false</ap:ScaleCrop>
  <ap:HeadingPairs>
    <vt:vector baseType="variant" size="6">
      <vt:variant>
        <vt:lpstr>Fonts Used</vt:lpstr>
      </vt:variant>
      <vt:variant>
        <vt:i4>6</vt:i4>
      </vt:variant>
      <vt:variant>
        <vt:lpstr>Theme</vt:lpstr>
      </vt:variant>
      <vt:variant>
        <vt:i4>1</vt:i4>
      </vt:variant>
      <vt:variant>
        <vt:lpstr>Slide Titles</vt:lpstr>
      </vt:variant>
      <vt:variant>
        <vt:i4>12</vt:i4>
      </vt:variant>
    </vt:vector>
  </ap:HeadingPairs>
  <ap:TitlesOfParts>
    <vt:vector baseType="lpstr" size="19">
      <vt:lpstr>Meiryo</vt:lpstr>
      <vt:lpstr>Arial</vt:lpstr>
      <vt:lpstr>Avenir Next LT Pro</vt:lpstr>
      <vt:lpstr>Avenir Next LT Pro Light</vt:lpstr>
      <vt:lpstr>Calibri</vt:lpstr>
      <vt:lpstr>Sitka Subheading</vt:lpstr>
      <vt:lpstr>PebbleVTI</vt:lpstr>
      <vt:lpstr>Presentation  Title</vt:lpstr>
      <vt:lpstr>Agenda</vt:lpstr>
      <vt:lpstr>Introduction</vt:lpstr>
      <vt:lpstr>Topic one</vt:lpstr>
      <vt:lpstr>Table</vt:lpstr>
      <vt:lpstr>The way to get started is to quit talking and begin doing.</vt:lpstr>
      <vt:lpstr>Team</vt:lpstr>
      <vt:lpstr>Timeline</vt:lpstr>
      <vt:lpstr>Content</vt:lpstr>
      <vt:lpstr>Content 2</vt:lpstr>
      <vt:lpstr>Summary</vt:lpstr>
      <vt:lpstr>Thank You</vt:lpstr>
    </vt:vector>
  </ap:TitlesOfParts>
  <ap:LinksUpToDate>false</ap:LinksUpToDate>
  <ap:SharedDoc>false</ap:SharedDoc>
  <ap:HyperlinksChanged>false</ap:HyperlinksChanged>
  <ap:AppVersion>16.0000</ap:AppVersion>
</ap: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2021-01-27T12:14:24Z</dcterms:created>
  <dcterms:modified xsi:type="dcterms:W3CDTF">2021-02-01T07:36:23Z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