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F5254-FEC9-4AFB-BF26-93B3C2F5407B}" v="1" dt="2024-01-17T13:39:47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ufik Kebumen" userId="94NVuO52lEKGsdauUsd8hI5Ru/6qokmP7wMB4VhFpbc=" providerId="None" clId="Web-{F76F5254-FEC9-4AFB-BF26-93B3C2F5407B}"/>
    <pc:docChg chg="modSld">
      <pc:chgData name="Taufik Kebumen" userId="94NVuO52lEKGsdauUsd8hI5Ru/6qokmP7wMB4VhFpbc=" providerId="None" clId="Web-{F76F5254-FEC9-4AFB-BF26-93B3C2F5407B}" dt="2024-01-17T13:39:47.168" v="0" actId="1076"/>
      <pc:docMkLst>
        <pc:docMk/>
      </pc:docMkLst>
      <pc:sldChg chg="modSp">
        <pc:chgData name="Taufik Kebumen" userId="94NVuO52lEKGsdauUsd8hI5Ru/6qokmP7wMB4VhFpbc=" providerId="None" clId="Web-{F76F5254-FEC9-4AFB-BF26-93B3C2F5407B}" dt="2024-01-17T13:39:47.168" v="0" actId="1076"/>
        <pc:sldMkLst>
          <pc:docMk/>
          <pc:sldMk cId="836019163" sldId="256"/>
        </pc:sldMkLst>
        <pc:spChg chg="mod">
          <ac:chgData name="Taufik Kebumen" userId="94NVuO52lEKGsdauUsd8hI5Ru/6qokmP7wMB4VhFpbc=" providerId="None" clId="Web-{F76F5254-FEC9-4AFB-BF26-93B3C2F5407B}" dt="2024-01-17T13:39:47.168" v="0" actId="1076"/>
          <ac:spMkLst>
            <pc:docMk/>
            <pc:sldMk cId="836019163" sldId="256"/>
            <ac:spMk id="4" creationId="{4253110F-141B-859A-74A8-3A9FE49D28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2206-19F8-D568-0AF8-D3D84435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62CFC-158F-C54D-4A02-DA1F412FF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0902-6042-55CF-FA1C-5EC00190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B2F7-E144-5248-5BF2-F172D0CF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9E82-BB40-DB3A-A0B4-A27A89C0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FC7C0-F77A-94E0-2530-C07D107C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73AEE-7946-EA13-5A3C-A5EF818C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DBB5-9324-C193-8DD1-E359FA78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A8DD-FB9E-20C8-3BDE-092BF91A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BACE-70BC-700F-D185-50AAC653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92933-5446-03B0-67D5-7F0C0E4D2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21A73-B01C-4C49-6C99-DA1EAE59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2E939-1C40-18CD-C3B4-435B37F8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C1935-CED6-E4EB-B9FB-F5F83569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038B-2C48-64C2-4AB5-041BA2E5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1ECAE-1F5B-8EBE-0E73-EC9F1055A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96940-648A-C0A4-9B9E-A00216473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789A4-7C92-0CB7-6515-C921AAF8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93E7B-81DD-A898-DF9E-2E45754B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26A1-9B76-4642-C651-B09A20F9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51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49D8-0124-DEB0-BFF9-163209B7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4EE2F-429E-8CEB-988A-0C97A6B74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72907-D3A4-1E97-E29C-C5A0237A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3368D-29BD-8D4C-F984-20AE00A5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3A005-107F-1AE5-EDA7-7694D63C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1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86977-8E87-985C-A6B9-8841A7C4E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06CE3-6C48-8614-3FF7-06AEF8EE8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23CD-F18B-8751-2038-7A5CC640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E6DD-C565-8239-491F-8CCE9F14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7C912-43ED-9468-A613-E09F2E6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2206-19F8-D568-0AF8-D3D84435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62CFC-158F-C54D-4A02-DA1F412FF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0902-6042-55CF-FA1C-5EC00190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B2F7-E144-5248-5BF2-F172D0CF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9E82-BB40-DB3A-A0B4-A27A89C0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6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2206-19F8-D568-0AF8-D3D84435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62CFC-158F-C54D-4A02-DA1F412FF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0902-6042-55CF-FA1C-5EC00190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B2F7-E144-5248-5BF2-F172D0CF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9E82-BB40-DB3A-A0B4-A27A89C0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2206-19F8-D568-0AF8-D3D84435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62CFC-158F-C54D-4A02-DA1F412FF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0902-6042-55CF-FA1C-5EC00190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B2F7-E144-5248-5BF2-F172D0CF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9E82-BB40-DB3A-A0B4-A27A89C0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3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A6C2-25D4-D433-03F4-32380706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D8CE-814B-23B8-35E2-7B12305D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A436-B346-65B2-89E3-53EA02F0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2E1A-C1FE-9BF7-F020-8EE0B7C5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38CA-45EC-3897-B0FA-EED93287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6ADE-7820-0D04-2389-C5A813AA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2A757-BF4E-1673-382B-1A35FF89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05C1-BCF6-E7B8-DCDF-131BF7D2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47ED-6756-5AD3-D69B-3B61CB95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C6631-16B1-38A8-88D3-3ED8277D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FB33-B2EE-2C49-8E99-2233F679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C788D-A499-4F86-BAAB-5717EEACB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FDABE-5125-83C9-B973-6E016717A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3D1EC-B567-B8A2-A6F7-03DB7C24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E9449-591A-CEFA-F228-0D7942F8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32679-4D8A-94E8-B05B-FBB81A30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5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354D-04B4-6DDD-1F96-A094CE6C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C25B-AE33-3639-0AB4-86C922AD2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99ED2-72F2-7C0C-8074-27AA3929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9703D-E9FC-616D-9372-3BCAC0A24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C4170-32EB-E3E7-CBE9-A9AB214F4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E3E0B-1C0A-ACDF-062B-3CB4AFC2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2F726-01C8-2C68-5F76-11345F23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0182D-9DF7-7EAA-8488-417F05CB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9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328B-F790-851D-6B8D-26657C5C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934F9-1D0A-8588-B2B6-A06129FD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6EF83-90A8-F69C-55C8-F487714B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E0762-1FE4-30EA-A2BB-A2833CD5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7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277E-F644-4F39-69BB-1F564465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851F6-DAB3-5744-A420-1FB3FA18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4B935-750F-9B6C-E3A5-BFD52D979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2159-949D-4347-BAAC-73259020CB7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0A00-455F-0092-EA90-8D64CA0E9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60A6-4C14-F490-04DE-87B15B3DE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480A-5F1F-4AF4-A8A5-8D7F13AAA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3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pxhere.com/en/photo/610650" TargetMode="External"/><Relationship Id="rId3" Type="http://schemas.openxmlformats.org/officeDocument/2006/relationships/hyperlink" Target="https://8moments.deviantart.com/art/Background-mountains-brunnkogel-blue-639658674" TargetMode="External"/><Relationship Id="rId7" Type="http://schemas.openxmlformats.org/officeDocument/2006/relationships/hyperlink" Target="https://www.flickr.com/photos/nestle/30856232495" TargetMode="External"/><Relationship Id="rId12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hyperlink" Target="https://pxhere.com/en/photo/1443793" TargetMode="External"/><Relationship Id="rId5" Type="http://schemas.openxmlformats.org/officeDocument/2006/relationships/hyperlink" Target="https://pxhere.com/en/photo/883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jpg"/><Relationship Id="rId9" Type="http://schemas.openxmlformats.org/officeDocument/2006/relationships/hyperlink" Target="https://www.goodfreephotos.com/business-and-technology/women-in-business-meeting.jpg.php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nestle/30856232495" TargetMode="External"/><Relationship Id="rId13" Type="http://schemas.openxmlformats.org/officeDocument/2006/relationships/image" Target="../media/image6.jpg"/><Relationship Id="rId3" Type="http://schemas.openxmlformats.org/officeDocument/2006/relationships/hyperlink" Target="https://www.flickr.com/photos/qiaoke/4656572924" TargetMode="External"/><Relationship Id="rId7" Type="http://schemas.openxmlformats.org/officeDocument/2006/relationships/image" Target="../media/image3.jpg"/><Relationship Id="rId12" Type="http://schemas.openxmlformats.org/officeDocument/2006/relationships/hyperlink" Target="https://pxhere.com/en/photo/1443793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xhere.com/en/photo/883" TargetMode="External"/><Relationship Id="rId11" Type="http://schemas.openxmlformats.org/officeDocument/2006/relationships/image" Target="../media/image5.jpg"/><Relationship Id="rId5" Type="http://schemas.microsoft.com/office/2007/relationships/hdphoto" Target="../media/hdphoto1.wdp"/><Relationship Id="rId10" Type="http://schemas.openxmlformats.org/officeDocument/2006/relationships/hyperlink" Target="https://www.goodfreephotos.com/business-and-technology/women-in-business-meeting.jpg.php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4.jpg"/><Relationship Id="rId14" Type="http://schemas.openxmlformats.org/officeDocument/2006/relationships/hyperlink" Target="https://pxhere.com/en/photo/61065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hyperlink" Target="https://pxhere.com/en/photo/1443793" TargetMode="External"/><Relationship Id="rId3" Type="http://schemas.openxmlformats.org/officeDocument/2006/relationships/hyperlink" Target="https://www.piqsels.com/en/public-domain-photo-skjor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xhere.com/en/photo/883" TargetMode="External"/><Relationship Id="rId11" Type="http://schemas.openxmlformats.org/officeDocument/2006/relationships/hyperlink" Target="https://www.goodfreephotos.com/business-and-technology/women-in-business-meeting.jpg.php" TargetMode="External"/><Relationship Id="rId5" Type="http://schemas.microsoft.com/office/2007/relationships/hdphoto" Target="../media/hdphoto1.wdp"/><Relationship Id="rId15" Type="http://schemas.openxmlformats.org/officeDocument/2006/relationships/hyperlink" Target="https://pxhere.com/en/photo/610650" TargetMode="External"/><Relationship Id="rId10" Type="http://schemas.openxmlformats.org/officeDocument/2006/relationships/image" Target="../media/image4.jpg"/><Relationship Id="rId4" Type="http://schemas.openxmlformats.org/officeDocument/2006/relationships/image" Target="../media/image8.png"/><Relationship Id="rId9" Type="http://schemas.openxmlformats.org/officeDocument/2006/relationships/hyperlink" Target="https://www.flickr.com/photos/nestle/30856232495" TargetMode="External"/><Relationship Id="rId1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5.jpg"/><Relationship Id="rId3" Type="http://schemas.openxmlformats.org/officeDocument/2006/relationships/hyperlink" Target="http://www.flickr.com/photos/atkinson000/5924432723/" TargetMode="External"/><Relationship Id="rId7" Type="http://schemas.openxmlformats.org/officeDocument/2006/relationships/image" Target="../media/image10.png"/><Relationship Id="rId12" Type="http://schemas.openxmlformats.org/officeDocument/2006/relationships/hyperlink" Target="https://www.goodfreephotos.com/business-and-technology/women-in-business-meeting.jpg.php" TargetMode="External"/><Relationship Id="rId2" Type="http://schemas.openxmlformats.org/officeDocument/2006/relationships/image" Target="../media/image11.jpg"/><Relationship Id="rId16" Type="http://schemas.openxmlformats.org/officeDocument/2006/relationships/hyperlink" Target="https://pxhere.com/en/photo/61065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xhere.com/en/photo/883" TargetMode="External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openxmlformats.org/officeDocument/2006/relationships/image" Target="../media/image6.jp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hyperlink" Target="https://www.flickr.com/photos/nestle/30856232495" TargetMode="External"/><Relationship Id="rId14" Type="http://schemas.openxmlformats.org/officeDocument/2006/relationships/hyperlink" Target="https://pxhere.com/en/photo/1443793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4.png"/><Relationship Id="rId3" Type="http://schemas.openxmlformats.org/officeDocument/2006/relationships/hyperlink" Target="https://www.pexels.com/photo/green-mountains-under-cloudy-sky-4448851/" TargetMode="External"/><Relationship Id="rId7" Type="http://schemas.openxmlformats.org/officeDocument/2006/relationships/image" Target="../media/image10.png"/><Relationship Id="rId12" Type="http://schemas.openxmlformats.org/officeDocument/2006/relationships/hyperlink" Target="https://www.goodfreephotos.com/business-and-technology/women-in-business-meeting.jpg.php" TargetMode="External"/><Relationship Id="rId17" Type="http://schemas.openxmlformats.org/officeDocument/2006/relationships/hyperlink" Target="https://pxhere.com/en/photo/610650" TargetMode="External"/><Relationship Id="rId2" Type="http://schemas.openxmlformats.org/officeDocument/2006/relationships/image" Target="../media/image13.jpeg"/><Relationship Id="rId16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xhere.com/en/photo/883" TargetMode="External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openxmlformats.org/officeDocument/2006/relationships/hyperlink" Target="https://pxhere.com/en/photo/1443793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hyperlink" Target="https://www.flickr.com/photos/nestle/30856232495" TargetMode="External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53110F-141B-859A-74A8-3A9FE49D2825}"/>
              </a:ext>
            </a:extLst>
          </p:cNvPr>
          <p:cNvSpPr/>
          <p:nvPr/>
        </p:nvSpPr>
        <p:spPr>
          <a:xfrm>
            <a:off x="28755" y="0"/>
            <a:ext cx="12192000" cy="68580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 l="-78000" r="-58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4EC7A-6F23-B2EE-1AAE-467D9A90FC98}"/>
              </a:ext>
            </a:extLst>
          </p:cNvPr>
          <p:cNvCxnSpPr>
            <a:cxnSpLocks/>
          </p:cNvCxnSpPr>
          <p:nvPr/>
        </p:nvCxnSpPr>
        <p:spPr>
          <a:xfrm>
            <a:off x="566057" y="6299200"/>
            <a:ext cx="1105988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CC117A04-328A-3CD5-3F4E-5918EA9661B0}"/>
              </a:ext>
            </a:extLst>
          </p:cNvPr>
          <p:cNvSpPr/>
          <p:nvPr/>
        </p:nvSpPr>
        <p:spPr>
          <a:xfrm>
            <a:off x="291737" y="6024880"/>
            <a:ext cx="548640" cy="54864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433A67A-37EE-07CB-371A-45ED8035C41B}"/>
              </a:ext>
            </a:extLst>
          </p:cNvPr>
          <p:cNvSpPr/>
          <p:nvPr/>
        </p:nvSpPr>
        <p:spPr>
          <a:xfrm>
            <a:off x="3189605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96B77C6-1EE8-9D54-35DF-8AB41AFC1EFA}"/>
              </a:ext>
            </a:extLst>
          </p:cNvPr>
          <p:cNvSpPr/>
          <p:nvPr/>
        </p:nvSpPr>
        <p:spPr>
          <a:xfrm>
            <a:off x="5950313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A82415F-0B17-41BA-518C-28576DBDC035}"/>
              </a:ext>
            </a:extLst>
          </p:cNvPr>
          <p:cNvSpPr/>
          <p:nvPr/>
        </p:nvSpPr>
        <p:spPr>
          <a:xfrm>
            <a:off x="8711021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060B64A-3197-581B-3B92-1B5123563B8F}"/>
              </a:ext>
            </a:extLst>
          </p:cNvPr>
          <p:cNvSpPr/>
          <p:nvPr/>
        </p:nvSpPr>
        <p:spPr>
          <a:xfrm>
            <a:off x="11471728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2F066-8065-090F-B2B5-B405429EF4BF}"/>
              </a:ext>
            </a:extLst>
          </p:cNvPr>
          <p:cNvSpPr/>
          <p:nvPr/>
        </p:nvSpPr>
        <p:spPr>
          <a:xfrm>
            <a:off x="3834504" y="983593"/>
            <a:ext cx="4572000" cy="4572000"/>
          </a:xfrm>
          <a:prstGeom prst="ellipse">
            <a:avLst/>
          </a:prstGeom>
          <a:blipFill dpi="0" rotWithShape="0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 r="-4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4C369-103D-ED1B-2DD6-E99163000FA2}"/>
              </a:ext>
            </a:extLst>
          </p:cNvPr>
          <p:cNvSpPr txBox="1"/>
          <p:nvPr/>
        </p:nvSpPr>
        <p:spPr>
          <a:xfrm>
            <a:off x="218802" y="2080350"/>
            <a:ext cx="276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Beginning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E25EB-CD70-E425-780C-781B6F0099B2}"/>
              </a:ext>
            </a:extLst>
          </p:cNvPr>
          <p:cNvSpPr txBox="1"/>
          <p:nvPr/>
        </p:nvSpPr>
        <p:spPr>
          <a:xfrm>
            <a:off x="40682" y="5630045"/>
            <a:ext cx="109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1995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41FBE-D7E3-5C54-2421-39E183F01F9C}"/>
              </a:ext>
            </a:extLst>
          </p:cNvPr>
          <p:cNvSpPr txBox="1"/>
          <p:nvPr/>
        </p:nvSpPr>
        <p:spPr>
          <a:xfrm>
            <a:off x="2927622" y="579669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F1E4C-6C90-9E16-300F-B2837D61D2BE}"/>
              </a:ext>
            </a:extLst>
          </p:cNvPr>
          <p:cNvSpPr txBox="1"/>
          <p:nvPr/>
        </p:nvSpPr>
        <p:spPr>
          <a:xfrm>
            <a:off x="5696857" y="579669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46B8E-3451-BA06-C33B-134A43B98A1F}"/>
              </a:ext>
            </a:extLst>
          </p:cNvPr>
          <p:cNvSpPr txBox="1"/>
          <p:nvPr/>
        </p:nvSpPr>
        <p:spPr>
          <a:xfrm>
            <a:off x="8449038" y="579669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9A313E-6ED4-5C09-F1EE-8563E5168336}"/>
              </a:ext>
            </a:extLst>
          </p:cNvPr>
          <p:cNvSpPr txBox="1"/>
          <p:nvPr/>
        </p:nvSpPr>
        <p:spPr>
          <a:xfrm>
            <a:off x="11174183" y="579669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383794-7172-CD8F-4310-1FA5F9025B0D}"/>
              </a:ext>
            </a:extLst>
          </p:cNvPr>
          <p:cNvSpPr/>
          <p:nvPr/>
        </p:nvSpPr>
        <p:spPr>
          <a:xfrm>
            <a:off x="8499837" y="2492049"/>
            <a:ext cx="2057400" cy="2057400"/>
          </a:xfrm>
          <a:prstGeom prst="ellipse">
            <a:avLst/>
          </a:prstGeom>
          <a:blipFill dpi="0" rotWithShape="1"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6BE353-53C2-DA3D-250F-3B68480CA491}"/>
              </a:ext>
            </a:extLst>
          </p:cNvPr>
          <p:cNvSpPr/>
          <p:nvPr/>
        </p:nvSpPr>
        <p:spPr>
          <a:xfrm>
            <a:off x="10743436" y="2492049"/>
            <a:ext cx="2057400" cy="2057400"/>
          </a:xfrm>
          <a:prstGeom prst="ellipse">
            <a:avLst/>
          </a:prstGeom>
          <a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B4A652-5906-F5A4-0F9A-1580704A245E}"/>
              </a:ext>
            </a:extLst>
          </p:cNvPr>
          <p:cNvSpPr/>
          <p:nvPr/>
        </p:nvSpPr>
        <p:spPr>
          <a:xfrm>
            <a:off x="12987035" y="2492049"/>
            <a:ext cx="2057400" cy="2057400"/>
          </a:xfrm>
          <a:prstGeom prst="ellipse">
            <a:avLst/>
          </a:prstGeom>
          <a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536D81-0E3D-B02C-C745-5B264C9C7375}"/>
              </a:ext>
            </a:extLst>
          </p:cNvPr>
          <p:cNvSpPr/>
          <p:nvPr/>
        </p:nvSpPr>
        <p:spPr>
          <a:xfrm>
            <a:off x="15230634" y="2492049"/>
            <a:ext cx="2057400" cy="2057400"/>
          </a:xfrm>
          <a:prstGeom prst="ellipse">
            <a:avLst/>
          </a:prstGeom>
          <a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53110F-141B-859A-74A8-3A9FE49D28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 l="-78000" r="-58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4EC7A-6F23-B2EE-1AAE-467D9A90FC98}"/>
              </a:ext>
            </a:extLst>
          </p:cNvPr>
          <p:cNvCxnSpPr>
            <a:cxnSpLocks/>
          </p:cNvCxnSpPr>
          <p:nvPr/>
        </p:nvCxnSpPr>
        <p:spPr>
          <a:xfrm>
            <a:off x="566057" y="6299200"/>
            <a:ext cx="1105988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CC117A04-328A-3CD5-3F4E-5918EA9661B0}"/>
              </a:ext>
            </a:extLst>
          </p:cNvPr>
          <p:cNvSpPr/>
          <p:nvPr/>
        </p:nvSpPr>
        <p:spPr>
          <a:xfrm>
            <a:off x="428897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433A67A-37EE-07CB-371A-45ED8035C41B}"/>
              </a:ext>
            </a:extLst>
          </p:cNvPr>
          <p:cNvSpPr/>
          <p:nvPr/>
        </p:nvSpPr>
        <p:spPr>
          <a:xfrm>
            <a:off x="3023773" y="6038619"/>
            <a:ext cx="548640" cy="54864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96B77C6-1EE8-9D54-35DF-8AB41AFC1EFA}"/>
              </a:ext>
            </a:extLst>
          </p:cNvPr>
          <p:cNvSpPr/>
          <p:nvPr/>
        </p:nvSpPr>
        <p:spPr>
          <a:xfrm>
            <a:off x="5950313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A82415F-0B17-41BA-518C-28576DBDC035}"/>
              </a:ext>
            </a:extLst>
          </p:cNvPr>
          <p:cNvSpPr/>
          <p:nvPr/>
        </p:nvSpPr>
        <p:spPr>
          <a:xfrm>
            <a:off x="8711021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060B64A-3197-581B-3B92-1B5123563B8F}"/>
              </a:ext>
            </a:extLst>
          </p:cNvPr>
          <p:cNvSpPr/>
          <p:nvPr/>
        </p:nvSpPr>
        <p:spPr>
          <a:xfrm>
            <a:off x="11471728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2F066-8065-090F-B2B5-B405429EF4BF}"/>
              </a:ext>
            </a:extLst>
          </p:cNvPr>
          <p:cNvSpPr/>
          <p:nvPr/>
        </p:nvSpPr>
        <p:spPr>
          <a:xfrm>
            <a:off x="428897" y="270665"/>
            <a:ext cx="1371600" cy="1371600"/>
          </a:xfrm>
          <a:prstGeom prst="ellipse">
            <a:avLst/>
          </a:prstGeom>
          <a:blipFill dpi="0" rotWithShape="0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 r="-4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4C369-103D-ED1B-2DD6-E99163000FA2}"/>
              </a:ext>
            </a:extLst>
          </p:cNvPr>
          <p:cNvSpPr txBox="1"/>
          <p:nvPr/>
        </p:nvSpPr>
        <p:spPr>
          <a:xfrm>
            <a:off x="104239" y="2561293"/>
            <a:ext cx="276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46B5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OUR BUSINESS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E25EB-CD70-E425-780C-781B6F0099B2}"/>
              </a:ext>
            </a:extLst>
          </p:cNvPr>
          <p:cNvSpPr txBox="1"/>
          <p:nvPr/>
        </p:nvSpPr>
        <p:spPr>
          <a:xfrm>
            <a:off x="166914" y="572412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1995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41FBE-D7E3-5C54-2421-39E183F01F9C}"/>
              </a:ext>
            </a:extLst>
          </p:cNvPr>
          <p:cNvSpPr txBox="1"/>
          <p:nvPr/>
        </p:nvSpPr>
        <p:spPr>
          <a:xfrm>
            <a:off x="2809917" y="5700375"/>
            <a:ext cx="109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sz="2400" dirty="0"/>
              <a:t>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F1E4C-6C90-9E16-300F-B2837D61D2BE}"/>
              </a:ext>
            </a:extLst>
          </p:cNvPr>
          <p:cNvSpPr txBox="1"/>
          <p:nvPr/>
        </p:nvSpPr>
        <p:spPr>
          <a:xfrm>
            <a:off x="5696857" y="579669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46B8E-3451-BA06-C33B-134A43B98A1F}"/>
              </a:ext>
            </a:extLst>
          </p:cNvPr>
          <p:cNvSpPr txBox="1"/>
          <p:nvPr/>
        </p:nvSpPr>
        <p:spPr>
          <a:xfrm>
            <a:off x="8449038" y="579669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9A313E-6ED4-5C09-F1EE-8563E5168336}"/>
              </a:ext>
            </a:extLst>
          </p:cNvPr>
          <p:cNvSpPr txBox="1"/>
          <p:nvPr/>
        </p:nvSpPr>
        <p:spPr>
          <a:xfrm>
            <a:off x="11174183" y="579669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383794-7172-CD8F-4310-1FA5F9025B0D}"/>
              </a:ext>
            </a:extLst>
          </p:cNvPr>
          <p:cNvSpPr/>
          <p:nvPr/>
        </p:nvSpPr>
        <p:spPr>
          <a:xfrm>
            <a:off x="3792337" y="852325"/>
            <a:ext cx="4572000" cy="4572000"/>
          </a:xfrm>
          <a:prstGeom prst="ellipse">
            <a:avLst/>
          </a:prstGeom>
          <a:blipFill dpi="0" rotWithShape="1"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6BE353-53C2-DA3D-250F-3B68480CA491}"/>
              </a:ext>
            </a:extLst>
          </p:cNvPr>
          <p:cNvSpPr/>
          <p:nvPr/>
        </p:nvSpPr>
        <p:spPr>
          <a:xfrm>
            <a:off x="8818391" y="2492049"/>
            <a:ext cx="2057400" cy="2057400"/>
          </a:xfrm>
          <a:prstGeom prst="ellipse">
            <a:avLst/>
          </a:prstGeom>
          <a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B4A652-5906-F5A4-0F9A-1580704A245E}"/>
              </a:ext>
            </a:extLst>
          </p:cNvPr>
          <p:cNvSpPr/>
          <p:nvPr/>
        </p:nvSpPr>
        <p:spPr>
          <a:xfrm>
            <a:off x="11061990" y="2492049"/>
            <a:ext cx="2057400" cy="2057400"/>
          </a:xfrm>
          <a:prstGeom prst="ellipse">
            <a:avLst/>
          </a:prstGeom>
          <a:blipFill>
            <a:blip r:embed="rId11">
              <a:extLs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536D81-0E3D-B02C-C745-5B264C9C7375}"/>
              </a:ext>
            </a:extLst>
          </p:cNvPr>
          <p:cNvSpPr/>
          <p:nvPr/>
        </p:nvSpPr>
        <p:spPr>
          <a:xfrm>
            <a:off x="13305589" y="2492049"/>
            <a:ext cx="2057400" cy="205740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4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5FF122-8CDB-BB18-7CDE-B82310B894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4EC7A-6F23-B2EE-1AAE-467D9A90FC98}"/>
              </a:ext>
            </a:extLst>
          </p:cNvPr>
          <p:cNvCxnSpPr>
            <a:cxnSpLocks/>
          </p:cNvCxnSpPr>
          <p:nvPr/>
        </p:nvCxnSpPr>
        <p:spPr>
          <a:xfrm>
            <a:off x="566057" y="6299200"/>
            <a:ext cx="1105988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CC117A04-328A-3CD5-3F4E-5918EA9661B0}"/>
              </a:ext>
            </a:extLst>
          </p:cNvPr>
          <p:cNvSpPr/>
          <p:nvPr/>
        </p:nvSpPr>
        <p:spPr>
          <a:xfrm>
            <a:off x="428897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433A67A-37EE-07CB-371A-45ED8035C41B}"/>
              </a:ext>
            </a:extLst>
          </p:cNvPr>
          <p:cNvSpPr/>
          <p:nvPr/>
        </p:nvSpPr>
        <p:spPr>
          <a:xfrm>
            <a:off x="3189605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96B77C6-1EE8-9D54-35DF-8AB41AFC1EFA}"/>
              </a:ext>
            </a:extLst>
          </p:cNvPr>
          <p:cNvSpPr/>
          <p:nvPr/>
        </p:nvSpPr>
        <p:spPr>
          <a:xfrm>
            <a:off x="5856865" y="6024880"/>
            <a:ext cx="548640" cy="54864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A82415F-0B17-41BA-518C-28576DBDC035}"/>
              </a:ext>
            </a:extLst>
          </p:cNvPr>
          <p:cNvSpPr/>
          <p:nvPr/>
        </p:nvSpPr>
        <p:spPr>
          <a:xfrm>
            <a:off x="8711021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060B64A-3197-581B-3B92-1B5123563B8F}"/>
              </a:ext>
            </a:extLst>
          </p:cNvPr>
          <p:cNvSpPr/>
          <p:nvPr/>
        </p:nvSpPr>
        <p:spPr>
          <a:xfrm>
            <a:off x="11471728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2F066-8065-090F-B2B5-B405429EF4BF}"/>
              </a:ext>
            </a:extLst>
          </p:cNvPr>
          <p:cNvSpPr/>
          <p:nvPr/>
        </p:nvSpPr>
        <p:spPr>
          <a:xfrm>
            <a:off x="428897" y="270665"/>
            <a:ext cx="1371600" cy="1371600"/>
          </a:xfrm>
          <a:prstGeom prst="ellipse">
            <a:avLst/>
          </a:prstGeom>
          <a:blipFill dpi="0" rotWithShape="0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 r="-4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4C369-103D-ED1B-2DD6-E99163000FA2}"/>
              </a:ext>
            </a:extLst>
          </p:cNvPr>
          <p:cNvSpPr txBox="1"/>
          <p:nvPr/>
        </p:nvSpPr>
        <p:spPr>
          <a:xfrm>
            <a:off x="848824" y="3611006"/>
            <a:ext cx="276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OUR TEAM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E25EB-CD70-E425-780C-781B6F0099B2}"/>
              </a:ext>
            </a:extLst>
          </p:cNvPr>
          <p:cNvSpPr txBox="1"/>
          <p:nvPr/>
        </p:nvSpPr>
        <p:spPr>
          <a:xfrm>
            <a:off x="166914" y="572412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1995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41FBE-D7E3-5C54-2421-39E183F01F9C}"/>
              </a:ext>
            </a:extLst>
          </p:cNvPr>
          <p:cNvSpPr txBox="1"/>
          <p:nvPr/>
        </p:nvSpPr>
        <p:spPr>
          <a:xfrm>
            <a:off x="2782072" y="5724128"/>
            <a:ext cx="109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F1E4C-6C90-9E16-300F-B2837D61D2BE}"/>
              </a:ext>
            </a:extLst>
          </p:cNvPr>
          <p:cNvSpPr txBox="1"/>
          <p:nvPr/>
        </p:nvSpPr>
        <p:spPr>
          <a:xfrm>
            <a:off x="5571788" y="5622558"/>
            <a:ext cx="109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2007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46B8E-3451-BA06-C33B-134A43B98A1F}"/>
              </a:ext>
            </a:extLst>
          </p:cNvPr>
          <p:cNvSpPr txBox="1"/>
          <p:nvPr/>
        </p:nvSpPr>
        <p:spPr>
          <a:xfrm>
            <a:off x="8449038" y="579669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9A313E-6ED4-5C09-F1EE-8563E5168336}"/>
              </a:ext>
            </a:extLst>
          </p:cNvPr>
          <p:cNvSpPr txBox="1"/>
          <p:nvPr/>
        </p:nvSpPr>
        <p:spPr>
          <a:xfrm>
            <a:off x="11174183" y="579669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383794-7172-CD8F-4310-1FA5F9025B0D}"/>
              </a:ext>
            </a:extLst>
          </p:cNvPr>
          <p:cNvSpPr/>
          <p:nvPr/>
        </p:nvSpPr>
        <p:spPr>
          <a:xfrm>
            <a:off x="1955165" y="247225"/>
            <a:ext cx="1371600" cy="1371600"/>
          </a:xfrm>
          <a:prstGeom prst="ellipse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6BE353-53C2-DA3D-250F-3B68480CA491}"/>
              </a:ext>
            </a:extLst>
          </p:cNvPr>
          <p:cNvSpPr/>
          <p:nvPr/>
        </p:nvSpPr>
        <p:spPr>
          <a:xfrm>
            <a:off x="3892298" y="964427"/>
            <a:ext cx="4572000" cy="4572000"/>
          </a:xfrm>
          <a:prstGeom prst="ellipse">
            <a:avLst/>
          </a:prstGeom>
          <a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B4A652-5906-F5A4-0F9A-1580704A245E}"/>
              </a:ext>
            </a:extLst>
          </p:cNvPr>
          <p:cNvSpPr/>
          <p:nvPr/>
        </p:nvSpPr>
        <p:spPr>
          <a:xfrm>
            <a:off x="8800059" y="2492049"/>
            <a:ext cx="2057400" cy="2057400"/>
          </a:xfrm>
          <a:prstGeom prst="ellipse">
            <a:avLst/>
          </a:prstGeom>
          <a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536D81-0E3D-B02C-C745-5B264C9C7375}"/>
              </a:ext>
            </a:extLst>
          </p:cNvPr>
          <p:cNvSpPr/>
          <p:nvPr/>
        </p:nvSpPr>
        <p:spPr>
          <a:xfrm>
            <a:off x="11043658" y="2492049"/>
            <a:ext cx="2057400" cy="2057400"/>
          </a:xfrm>
          <a:prstGeom prst="ellipse">
            <a:avLst/>
          </a:prstGeom>
          <a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44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53110F-141B-859A-74A8-3A9FE49D28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 l="-78000" r="-58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4EC7A-6F23-B2EE-1AAE-467D9A90FC98}"/>
              </a:ext>
            </a:extLst>
          </p:cNvPr>
          <p:cNvCxnSpPr>
            <a:cxnSpLocks/>
          </p:cNvCxnSpPr>
          <p:nvPr/>
        </p:nvCxnSpPr>
        <p:spPr>
          <a:xfrm>
            <a:off x="566057" y="6299200"/>
            <a:ext cx="1105988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CC117A04-328A-3CD5-3F4E-5918EA9661B0}"/>
              </a:ext>
            </a:extLst>
          </p:cNvPr>
          <p:cNvSpPr/>
          <p:nvPr/>
        </p:nvSpPr>
        <p:spPr>
          <a:xfrm>
            <a:off x="428897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433A67A-37EE-07CB-371A-45ED8035C41B}"/>
              </a:ext>
            </a:extLst>
          </p:cNvPr>
          <p:cNvSpPr/>
          <p:nvPr/>
        </p:nvSpPr>
        <p:spPr>
          <a:xfrm>
            <a:off x="3189605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96B77C6-1EE8-9D54-35DF-8AB41AFC1EFA}"/>
              </a:ext>
            </a:extLst>
          </p:cNvPr>
          <p:cNvSpPr/>
          <p:nvPr/>
        </p:nvSpPr>
        <p:spPr>
          <a:xfrm>
            <a:off x="5950313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A82415F-0B17-41BA-518C-28576DBDC035}"/>
              </a:ext>
            </a:extLst>
          </p:cNvPr>
          <p:cNvSpPr/>
          <p:nvPr/>
        </p:nvSpPr>
        <p:spPr>
          <a:xfrm>
            <a:off x="8615840" y="6024880"/>
            <a:ext cx="548640" cy="54864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060B64A-3197-581B-3B92-1B5123563B8F}"/>
              </a:ext>
            </a:extLst>
          </p:cNvPr>
          <p:cNvSpPr/>
          <p:nvPr/>
        </p:nvSpPr>
        <p:spPr>
          <a:xfrm>
            <a:off x="11471728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2F066-8065-090F-B2B5-B405429EF4BF}"/>
              </a:ext>
            </a:extLst>
          </p:cNvPr>
          <p:cNvSpPr/>
          <p:nvPr/>
        </p:nvSpPr>
        <p:spPr>
          <a:xfrm>
            <a:off x="428897" y="270665"/>
            <a:ext cx="1371600" cy="1371600"/>
          </a:xfrm>
          <a:prstGeom prst="ellipse">
            <a:avLst/>
          </a:prstGeom>
          <a:blipFill dpi="0" rotWithShape="0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 r="-4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4C369-103D-ED1B-2DD6-E99163000FA2}"/>
              </a:ext>
            </a:extLst>
          </p:cNvPr>
          <p:cNvSpPr txBox="1"/>
          <p:nvPr/>
        </p:nvSpPr>
        <p:spPr>
          <a:xfrm>
            <a:off x="566057" y="2613233"/>
            <a:ext cx="276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OUR STRENGTH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E25EB-CD70-E425-780C-781B6F0099B2}"/>
              </a:ext>
            </a:extLst>
          </p:cNvPr>
          <p:cNvSpPr txBox="1"/>
          <p:nvPr/>
        </p:nvSpPr>
        <p:spPr>
          <a:xfrm>
            <a:off x="166914" y="572412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1995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41FBE-D7E3-5C54-2421-39E183F01F9C}"/>
              </a:ext>
            </a:extLst>
          </p:cNvPr>
          <p:cNvSpPr txBox="1"/>
          <p:nvPr/>
        </p:nvSpPr>
        <p:spPr>
          <a:xfrm>
            <a:off x="2782072" y="5724128"/>
            <a:ext cx="109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F1E4C-6C90-9E16-300F-B2837D61D2BE}"/>
              </a:ext>
            </a:extLst>
          </p:cNvPr>
          <p:cNvSpPr txBox="1"/>
          <p:nvPr/>
        </p:nvSpPr>
        <p:spPr>
          <a:xfrm>
            <a:off x="5571788" y="5766936"/>
            <a:ext cx="109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2007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46B8E-3451-BA06-C33B-134A43B98A1F}"/>
              </a:ext>
            </a:extLst>
          </p:cNvPr>
          <p:cNvSpPr txBox="1"/>
          <p:nvPr/>
        </p:nvSpPr>
        <p:spPr>
          <a:xfrm>
            <a:off x="8353287" y="5601017"/>
            <a:ext cx="109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9A313E-6ED4-5C09-F1EE-8563E5168336}"/>
              </a:ext>
            </a:extLst>
          </p:cNvPr>
          <p:cNvSpPr txBox="1"/>
          <p:nvPr/>
        </p:nvSpPr>
        <p:spPr>
          <a:xfrm>
            <a:off x="11174183" y="579669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383794-7172-CD8F-4310-1FA5F9025B0D}"/>
              </a:ext>
            </a:extLst>
          </p:cNvPr>
          <p:cNvSpPr/>
          <p:nvPr/>
        </p:nvSpPr>
        <p:spPr>
          <a:xfrm>
            <a:off x="1955165" y="247225"/>
            <a:ext cx="1371600" cy="1371600"/>
          </a:xfrm>
          <a:prstGeom prst="ellipse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6BE353-53C2-DA3D-250F-3B68480CA491}"/>
              </a:ext>
            </a:extLst>
          </p:cNvPr>
          <p:cNvSpPr/>
          <p:nvPr/>
        </p:nvSpPr>
        <p:spPr>
          <a:xfrm>
            <a:off x="3481433" y="247225"/>
            <a:ext cx="1371600" cy="1371600"/>
          </a:xfrm>
          <a:prstGeom prst="ellipse">
            <a:avLst/>
          </a:prstGeom>
          <a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B4A652-5906-F5A4-0F9A-1580704A245E}"/>
              </a:ext>
            </a:extLst>
          </p:cNvPr>
          <p:cNvSpPr/>
          <p:nvPr/>
        </p:nvSpPr>
        <p:spPr>
          <a:xfrm>
            <a:off x="3955453" y="1003083"/>
            <a:ext cx="4572000" cy="4572000"/>
          </a:xfrm>
          <a:prstGeom prst="ellipse">
            <a:avLst/>
          </a:prstGeom>
          <a:blipFill>
            <a:blip r:embed="rId13">
              <a:extLs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536D81-0E3D-B02C-C745-5B264C9C7375}"/>
              </a:ext>
            </a:extLst>
          </p:cNvPr>
          <p:cNvSpPr/>
          <p:nvPr/>
        </p:nvSpPr>
        <p:spPr>
          <a:xfrm>
            <a:off x="8805789" y="2492049"/>
            <a:ext cx="2057400" cy="2057400"/>
          </a:xfrm>
          <a:prstGeom prst="ellipse">
            <a:avLst/>
          </a:prstGeom>
          <a:blipFill>
            <a:blip r:embed="rId15">
              <a:extLs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53110F-141B-859A-74A8-3A9FE49D28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 l="-78000" r="-58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94EC7A-6F23-B2EE-1AAE-467D9A90FC98}"/>
              </a:ext>
            </a:extLst>
          </p:cNvPr>
          <p:cNvCxnSpPr>
            <a:cxnSpLocks/>
          </p:cNvCxnSpPr>
          <p:nvPr/>
        </p:nvCxnSpPr>
        <p:spPr>
          <a:xfrm>
            <a:off x="566057" y="6299200"/>
            <a:ext cx="11059886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CC117A04-328A-3CD5-3F4E-5918EA9661B0}"/>
              </a:ext>
            </a:extLst>
          </p:cNvPr>
          <p:cNvSpPr/>
          <p:nvPr/>
        </p:nvSpPr>
        <p:spPr>
          <a:xfrm>
            <a:off x="428897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433A67A-37EE-07CB-371A-45ED8035C41B}"/>
              </a:ext>
            </a:extLst>
          </p:cNvPr>
          <p:cNvSpPr/>
          <p:nvPr/>
        </p:nvSpPr>
        <p:spPr>
          <a:xfrm>
            <a:off x="3189605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96B77C6-1EE8-9D54-35DF-8AB41AFC1EFA}"/>
              </a:ext>
            </a:extLst>
          </p:cNvPr>
          <p:cNvSpPr/>
          <p:nvPr/>
        </p:nvSpPr>
        <p:spPr>
          <a:xfrm>
            <a:off x="5950313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A82415F-0B17-41BA-518C-28576DBDC035}"/>
              </a:ext>
            </a:extLst>
          </p:cNvPr>
          <p:cNvSpPr/>
          <p:nvPr/>
        </p:nvSpPr>
        <p:spPr>
          <a:xfrm>
            <a:off x="8711021" y="6162040"/>
            <a:ext cx="274320" cy="27432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060B64A-3197-581B-3B92-1B5123563B8F}"/>
              </a:ext>
            </a:extLst>
          </p:cNvPr>
          <p:cNvSpPr/>
          <p:nvPr/>
        </p:nvSpPr>
        <p:spPr>
          <a:xfrm>
            <a:off x="11466455" y="6024880"/>
            <a:ext cx="548640" cy="54864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F2F066-8065-090F-B2B5-B405429EF4BF}"/>
              </a:ext>
            </a:extLst>
          </p:cNvPr>
          <p:cNvSpPr/>
          <p:nvPr/>
        </p:nvSpPr>
        <p:spPr>
          <a:xfrm>
            <a:off x="428897" y="270665"/>
            <a:ext cx="1371600" cy="1371600"/>
          </a:xfrm>
          <a:prstGeom prst="ellipse">
            <a:avLst/>
          </a:prstGeom>
          <a:blipFill dpi="0" rotWithShape="0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 r="-4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4C369-103D-ED1B-2DD6-E99163000FA2}"/>
              </a:ext>
            </a:extLst>
          </p:cNvPr>
          <p:cNvSpPr txBox="1"/>
          <p:nvPr/>
        </p:nvSpPr>
        <p:spPr>
          <a:xfrm>
            <a:off x="566057" y="2613233"/>
            <a:ext cx="276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OUR REACH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E25EB-CD70-E425-780C-781B6F0099B2}"/>
              </a:ext>
            </a:extLst>
          </p:cNvPr>
          <p:cNvSpPr txBox="1"/>
          <p:nvPr/>
        </p:nvSpPr>
        <p:spPr>
          <a:xfrm>
            <a:off x="166914" y="5724128"/>
            <a:ext cx="798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1995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41FBE-D7E3-5C54-2421-39E183F01F9C}"/>
              </a:ext>
            </a:extLst>
          </p:cNvPr>
          <p:cNvSpPr txBox="1"/>
          <p:nvPr/>
        </p:nvSpPr>
        <p:spPr>
          <a:xfrm>
            <a:off x="2782072" y="5724128"/>
            <a:ext cx="109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2001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F1E4C-6C90-9E16-300F-B2837D61D2BE}"/>
              </a:ext>
            </a:extLst>
          </p:cNvPr>
          <p:cNvSpPr txBox="1"/>
          <p:nvPr/>
        </p:nvSpPr>
        <p:spPr>
          <a:xfrm>
            <a:off x="5571788" y="5766936"/>
            <a:ext cx="109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2007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46B8E-3451-BA06-C33B-134A43B98A1F}"/>
              </a:ext>
            </a:extLst>
          </p:cNvPr>
          <p:cNvSpPr txBox="1"/>
          <p:nvPr/>
        </p:nvSpPr>
        <p:spPr>
          <a:xfrm>
            <a:off x="8332496" y="5718810"/>
            <a:ext cx="109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9A313E-6ED4-5C09-F1EE-8563E5168336}"/>
              </a:ext>
            </a:extLst>
          </p:cNvPr>
          <p:cNvSpPr txBox="1"/>
          <p:nvPr/>
        </p:nvSpPr>
        <p:spPr>
          <a:xfrm>
            <a:off x="11078028" y="5553055"/>
            <a:ext cx="109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383794-7172-CD8F-4310-1FA5F9025B0D}"/>
              </a:ext>
            </a:extLst>
          </p:cNvPr>
          <p:cNvSpPr/>
          <p:nvPr/>
        </p:nvSpPr>
        <p:spPr>
          <a:xfrm>
            <a:off x="1955165" y="247225"/>
            <a:ext cx="1371600" cy="1371600"/>
          </a:xfrm>
          <a:prstGeom prst="ellipse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6BE353-53C2-DA3D-250F-3B68480CA491}"/>
              </a:ext>
            </a:extLst>
          </p:cNvPr>
          <p:cNvSpPr/>
          <p:nvPr/>
        </p:nvSpPr>
        <p:spPr>
          <a:xfrm>
            <a:off x="3481433" y="247225"/>
            <a:ext cx="1371600" cy="1371600"/>
          </a:xfrm>
          <a:prstGeom prst="ellipse">
            <a:avLst/>
          </a:prstGeom>
          <a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B4A652-5906-F5A4-0F9A-1580704A245E}"/>
              </a:ext>
            </a:extLst>
          </p:cNvPr>
          <p:cNvSpPr/>
          <p:nvPr/>
        </p:nvSpPr>
        <p:spPr>
          <a:xfrm>
            <a:off x="7321913" y="136380"/>
            <a:ext cx="1371600" cy="1371600"/>
          </a:xfrm>
          <a:prstGeom prst="ellipse">
            <a:avLst/>
          </a:prstGeom>
          <a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536D81-0E3D-B02C-C745-5B264C9C7375}"/>
              </a:ext>
            </a:extLst>
          </p:cNvPr>
          <p:cNvSpPr/>
          <p:nvPr/>
        </p:nvSpPr>
        <p:spPr>
          <a:xfrm>
            <a:off x="3801473" y="1123853"/>
            <a:ext cx="4572000" cy="4572000"/>
          </a:xfrm>
          <a:prstGeom prst="ellipse">
            <a:avLst/>
          </a:prstGeom>
          <a:blipFill>
            <a:blip r:embed="rId16">
              <a:extLs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6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8</cp:revision>
  <dcterms:created xsi:type="dcterms:W3CDTF">2023-12-13T17:36:12Z</dcterms:created>
  <dcterms:modified xsi:type="dcterms:W3CDTF">2025-03-27T07:44:14Z</dcterms:modified>
</cp:coreProperties>
</file>