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21"/>
    <a:srgbClr val="51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908F-5338-E2F2-5965-7668C242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3458-631B-78CF-F110-568C39F1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E46E-E417-FD27-0E25-B2AB1BD2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21F7-D1BF-C489-7638-A54399E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D53A-ED91-7527-542D-71BFDD7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2306-6C59-CE26-3235-9A083DE0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60EF-2FAA-4701-937F-16C5A6C2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EEED-8804-0504-8C7A-C20E0DD0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A3C2-0E2B-E893-EE64-23652F7F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C56C-40FC-79AE-43BA-1238F0D9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63681-4D3D-EDFC-46C5-B57986D30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77B9-5A38-5DD7-832D-C3FA74E1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2CCC-4B79-0EF6-FBAA-D0F3174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737E-BE2F-15A6-3968-14B03F5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2B9C-B007-C3EB-8EEB-7F403E60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364-0270-FD1D-827E-43BF4794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5480-1DD4-A0DC-5967-7B967B7B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5DC0-4740-F69F-E8E0-DB435F3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88C-45E0-0B83-3BD0-F4222E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69D9-897B-380E-E224-2C60E16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4AF8-0E6A-0499-B93F-D20A6158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D626-8C34-9631-D97C-A6EBF2F9B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7936-8464-17D6-D59C-42F1606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3F25-0522-69B4-63FB-481BB7CE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D3C-3622-372B-8E8A-DB180520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9605-96B1-AA48-1C43-E5117DB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A773-E234-FBEE-FD15-CEEC7868D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778F5-2C83-7955-B3C0-D09DA0BF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23CD2-ED08-90DC-9045-BC5AD57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EF4F-8739-4A8D-9C07-BD0F24E8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E69A-C4BC-42C0-5A7F-8DC3D386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B34E-2709-A84F-EEA6-1050B9A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4F82-6D2D-11A6-74D7-CBAE5A79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E2713-92BD-14AD-CE8C-FB863EB8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2DEF8-6E5D-5CC3-798C-8A9EDEF05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20D-564B-E921-462A-DB285784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CC2C5-6154-999E-D88F-E735CF96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F403E-6931-4B55-C97D-F1D8CE3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8C64-16D8-56BF-D5C6-C190A195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518-61A7-364A-368F-793BDA64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D1AB4-B126-077E-EE0C-C9FE7B5C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FDC24-3988-82B4-E6AD-50FB8E0E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0F6E6-E926-6E09-7187-E8FF2260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E90A5-40E2-30A4-36B5-023A8692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CA1F4-2E99-3EFF-AEDA-D5F0DCE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E370-C6CC-1A47-F352-10CC30F2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9D1F-00E3-A023-240A-A35AED82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51C3-8965-058E-AEF4-253E8F29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B367-9439-4FA4-B5CD-0BD15ACB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0B74-16BE-B107-4397-D5EE66EB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DD47-7F62-F651-7CD1-24DB7CE0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6D95C-F386-71C3-AF95-1CD33F3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702C-666A-D761-DEEC-0FAA528E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148FE-E789-4F41-A09F-9A39B114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383DF-FC8F-75CB-EDBE-184B5E8B5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184A-2061-8D47-343D-A7D395B9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CCE7-A90B-48E4-20B8-CD96BB7A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8E1F-580C-18B8-DC7F-7A020EF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13260-58DD-DAEC-78DC-4BF0B732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1E41F-B2CA-6AD3-C2B5-5B0F81E3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F2EE-16ED-650B-85E9-FCF28894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287-2463-408F-B6AA-D2485DEC579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D3FA-9FE6-7852-01D9-66628FFDB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7AB4-0F17-C28A-F73F-23A944EA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9964-7E25-4602-A57A-1E248FE8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3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.png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CDE94-1301-3819-7BDE-150FB091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F91AF61-94E5-BE1C-4BB4-6BB51876FDAC}"/>
              </a:ext>
            </a:extLst>
          </p:cNvPr>
          <p:cNvGrpSpPr/>
          <p:nvPr/>
        </p:nvGrpSpPr>
        <p:grpSpPr>
          <a:xfrm>
            <a:off x="1110179" y="4486017"/>
            <a:ext cx="2590185" cy="657255"/>
            <a:chOff x="1110179" y="4486017"/>
            <a:chExt cx="2590185" cy="657255"/>
          </a:xfrm>
        </p:grpSpPr>
        <p:pic>
          <p:nvPicPr>
            <p:cNvPr id="25" name="Graphic 24" descr="Pregnant lady">
              <a:extLst>
                <a:ext uri="{FF2B5EF4-FFF2-40B4-BE49-F238E27FC236}">
                  <a16:creationId xmlns:a16="http://schemas.microsoft.com/office/drawing/2014/main" id="{04ABC71B-199B-1211-28E5-8598715C0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43164" y="4515820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7BB873-3717-702F-070C-288460C5E7D7}"/>
                </a:ext>
              </a:extLst>
            </p:cNvPr>
            <p:cNvGrpSpPr/>
            <p:nvPr/>
          </p:nvGrpSpPr>
          <p:grpSpPr>
            <a:xfrm>
              <a:off x="1110179" y="4486017"/>
              <a:ext cx="2061028" cy="657255"/>
              <a:chOff x="1182136" y="4515820"/>
              <a:chExt cx="2061028" cy="65725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2E4A71-7701-30B8-1150-DF021DF99C1C}"/>
                  </a:ext>
                </a:extLst>
              </p:cNvPr>
              <p:cNvSpPr txBox="1"/>
              <p:nvPr/>
            </p:nvSpPr>
            <p:spPr>
              <a:xfrm>
                <a:off x="1704650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2D2B65-FC79-5179-DAFE-AF0C1EE6AC60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029E83-DACD-6D73-BA20-9612A11E7AF1}"/>
              </a:ext>
            </a:extLst>
          </p:cNvPr>
          <p:cNvGrpSpPr/>
          <p:nvPr/>
        </p:nvGrpSpPr>
        <p:grpSpPr>
          <a:xfrm>
            <a:off x="6710186" y="339717"/>
            <a:ext cx="2693745" cy="657255"/>
            <a:chOff x="6710186" y="339717"/>
            <a:chExt cx="2693745" cy="657255"/>
          </a:xfrm>
        </p:grpSpPr>
        <p:pic>
          <p:nvPicPr>
            <p:cNvPr id="15" name="Graphic 14" descr="Tropical scene">
              <a:extLst>
                <a:ext uri="{FF2B5EF4-FFF2-40B4-BE49-F238E27FC236}">
                  <a16:creationId xmlns:a16="http://schemas.microsoft.com/office/drawing/2014/main" id="{831978E8-CD68-29B6-6F4A-28A2446B3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0186" y="443345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ED2A4A3-0D95-745A-6D79-75866E38532E}"/>
                </a:ext>
              </a:extLst>
            </p:cNvPr>
            <p:cNvGrpSpPr/>
            <p:nvPr/>
          </p:nvGrpSpPr>
          <p:grpSpPr>
            <a:xfrm>
              <a:off x="7342903" y="339717"/>
              <a:ext cx="2061028" cy="657255"/>
              <a:chOff x="1182136" y="4515820"/>
              <a:chExt cx="2061028" cy="6572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922B8-E693-9B56-D42F-AFA088D0CB50}"/>
                  </a:ext>
                </a:extLst>
              </p:cNvPr>
              <p:cNvSpPr txBox="1"/>
              <p:nvPr/>
            </p:nvSpPr>
            <p:spPr>
              <a:xfrm>
                <a:off x="1182136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74D37C-632B-4AB1-C779-381C67961114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A5DEEE-0C43-5CF2-F871-18C995ACB1CA}"/>
              </a:ext>
            </a:extLst>
          </p:cNvPr>
          <p:cNvGrpSpPr/>
          <p:nvPr/>
        </p:nvGrpSpPr>
        <p:grpSpPr>
          <a:xfrm>
            <a:off x="8194572" y="1265206"/>
            <a:ext cx="2747873" cy="657255"/>
            <a:chOff x="8194572" y="1265206"/>
            <a:chExt cx="2747873" cy="657255"/>
          </a:xfrm>
        </p:grpSpPr>
        <p:pic>
          <p:nvPicPr>
            <p:cNvPr id="23" name="Graphic 22" descr="Bonfire">
              <a:extLst>
                <a:ext uri="{FF2B5EF4-FFF2-40B4-BE49-F238E27FC236}">
                  <a16:creationId xmlns:a16="http://schemas.microsoft.com/office/drawing/2014/main" id="{4BAA174D-2BD9-2249-E5BA-489485727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94572" y="1460698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2D817D-4B79-2B00-BA94-89D8CDD6F627}"/>
                </a:ext>
              </a:extLst>
            </p:cNvPr>
            <p:cNvGrpSpPr/>
            <p:nvPr/>
          </p:nvGrpSpPr>
          <p:grpSpPr>
            <a:xfrm>
              <a:off x="8881417" y="1265206"/>
              <a:ext cx="2061028" cy="657255"/>
              <a:chOff x="1182136" y="4515820"/>
              <a:chExt cx="2061028" cy="65725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274A18-D654-BA96-93A8-C4E74B413781}"/>
                  </a:ext>
                </a:extLst>
              </p:cNvPr>
              <p:cNvSpPr txBox="1"/>
              <p:nvPr/>
            </p:nvSpPr>
            <p:spPr>
              <a:xfrm>
                <a:off x="1182136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71AA1A-A87D-30AE-2CFA-6D9BC5A9EFCD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C08DA-3B00-89BF-568D-35E6F799971A}"/>
              </a:ext>
            </a:extLst>
          </p:cNvPr>
          <p:cNvGrpSpPr/>
          <p:nvPr/>
        </p:nvGrpSpPr>
        <p:grpSpPr>
          <a:xfrm>
            <a:off x="8680829" y="2650553"/>
            <a:ext cx="2664657" cy="657255"/>
            <a:chOff x="8680829" y="2650553"/>
            <a:chExt cx="2664657" cy="657255"/>
          </a:xfrm>
        </p:grpSpPr>
        <p:pic>
          <p:nvPicPr>
            <p:cNvPr id="13" name="Graphic 12" descr="Sunset scene">
              <a:extLst>
                <a:ext uri="{FF2B5EF4-FFF2-40B4-BE49-F238E27FC236}">
                  <a16:creationId xmlns:a16="http://schemas.microsoft.com/office/drawing/2014/main" id="{928382A9-D2EF-59C7-8B71-5ACB61E2D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80829" y="2781121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C6872D1-A5CC-1918-45F6-449ADCF4EAA6}"/>
                </a:ext>
              </a:extLst>
            </p:cNvPr>
            <p:cNvGrpSpPr/>
            <p:nvPr/>
          </p:nvGrpSpPr>
          <p:grpSpPr>
            <a:xfrm>
              <a:off x="9284458" y="2650553"/>
              <a:ext cx="2061028" cy="657255"/>
              <a:chOff x="1182136" y="4515820"/>
              <a:chExt cx="2061028" cy="65725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6B1B9E-0813-7209-BABF-CB082AA2E308}"/>
                  </a:ext>
                </a:extLst>
              </p:cNvPr>
              <p:cNvSpPr txBox="1"/>
              <p:nvPr/>
            </p:nvSpPr>
            <p:spPr>
              <a:xfrm>
                <a:off x="1182136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29D539-2A68-1997-31F4-F9F06C123AF0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E6B049-BE9D-E98B-F443-7E2DC92E24BA}"/>
              </a:ext>
            </a:extLst>
          </p:cNvPr>
          <p:cNvGrpSpPr/>
          <p:nvPr/>
        </p:nvGrpSpPr>
        <p:grpSpPr>
          <a:xfrm>
            <a:off x="8609400" y="4045392"/>
            <a:ext cx="2784314" cy="657255"/>
            <a:chOff x="8609400" y="4045392"/>
            <a:chExt cx="2784314" cy="657255"/>
          </a:xfrm>
        </p:grpSpPr>
        <p:pic>
          <p:nvPicPr>
            <p:cNvPr id="9" name="Graphic 8" descr="Forest scene">
              <a:extLst>
                <a:ext uri="{FF2B5EF4-FFF2-40B4-BE49-F238E27FC236}">
                  <a16:creationId xmlns:a16="http://schemas.microsoft.com/office/drawing/2014/main" id="{F4F9609E-C1F9-3E19-0C4B-51F5F8669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09400" y="4159349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C0C19E9-5152-A846-F32D-8D90E369CA44}"/>
                </a:ext>
              </a:extLst>
            </p:cNvPr>
            <p:cNvGrpSpPr/>
            <p:nvPr/>
          </p:nvGrpSpPr>
          <p:grpSpPr>
            <a:xfrm>
              <a:off x="9332686" y="4045392"/>
              <a:ext cx="2061028" cy="657255"/>
              <a:chOff x="1182136" y="4515820"/>
              <a:chExt cx="2061028" cy="6572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469A42-13F4-0C1E-A3B9-0066E31301B4}"/>
                  </a:ext>
                </a:extLst>
              </p:cNvPr>
              <p:cNvSpPr txBox="1"/>
              <p:nvPr/>
            </p:nvSpPr>
            <p:spPr>
              <a:xfrm>
                <a:off x="1182136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C07A31-FE9B-8C2D-69BA-0541C7C6E361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AA020B-61DD-D920-836E-B840FBDB779D}"/>
              </a:ext>
            </a:extLst>
          </p:cNvPr>
          <p:cNvGrpSpPr/>
          <p:nvPr/>
        </p:nvGrpSpPr>
        <p:grpSpPr>
          <a:xfrm>
            <a:off x="836164" y="2982570"/>
            <a:ext cx="2593228" cy="657255"/>
            <a:chOff x="836164" y="2982570"/>
            <a:chExt cx="2593228" cy="657255"/>
          </a:xfrm>
        </p:grpSpPr>
        <p:pic>
          <p:nvPicPr>
            <p:cNvPr id="21" name="Graphic 20" descr="Open hand with plant">
              <a:extLst>
                <a:ext uri="{FF2B5EF4-FFF2-40B4-BE49-F238E27FC236}">
                  <a16:creationId xmlns:a16="http://schemas.microsoft.com/office/drawing/2014/main" id="{89310F35-5281-8559-0725-1AC22F385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72192" y="3102559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6CAC1D-A4D9-35BE-0F68-88CEA4A048DB}"/>
                </a:ext>
              </a:extLst>
            </p:cNvPr>
            <p:cNvGrpSpPr/>
            <p:nvPr/>
          </p:nvGrpSpPr>
          <p:grpSpPr>
            <a:xfrm>
              <a:off x="836164" y="2982570"/>
              <a:ext cx="2061028" cy="657255"/>
              <a:chOff x="1182136" y="4515820"/>
              <a:chExt cx="2061028" cy="65725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704761-D10D-1D47-08C7-CCE0CA0858CB}"/>
                  </a:ext>
                </a:extLst>
              </p:cNvPr>
              <p:cNvSpPr txBox="1"/>
              <p:nvPr/>
            </p:nvSpPr>
            <p:spPr>
              <a:xfrm>
                <a:off x="1704650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DB95D7-DE55-F0E7-3B08-B335E2DECE3E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D81F0C-283C-A316-5773-B97D92E66249}"/>
              </a:ext>
            </a:extLst>
          </p:cNvPr>
          <p:cNvGrpSpPr/>
          <p:nvPr/>
        </p:nvGrpSpPr>
        <p:grpSpPr>
          <a:xfrm>
            <a:off x="1142314" y="1550605"/>
            <a:ext cx="2633050" cy="657255"/>
            <a:chOff x="1142314" y="1550605"/>
            <a:chExt cx="2633050" cy="657255"/>
          </a:xfrm>
        </p:grpSpPr>
        <p:pic>
          <p:nvPicPr>
            <p:cNvPr id="19" name="Graphic 18" descr="Brain in head">
              <a:extLst>
                <a:ext uri="{FF2B5EF4-FFF2-40B4-BE49-F238E27FC236}">
                  <a16:creationId xmlns:a16="http://schemas.microsoft.com/office/drawing/2014/main" id="{10C76A8D-2E74-1490-56D7-10D35DDC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18164" y="1689298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1A8310-FBC5-6685-66D1-F8F57C4321DB}"/>
                </a:ext>
              </a:extLst>
            </p:cNvPr>
            <p:cNvGrpSpPr/>
            <p:nvPr/>
          </p:nvGrpSpPr>
          <p:grpSpPr>
            <a:xfrm>
              <a:off x="1142314" y="1550605"/>
              <a:ext cx="2061028" cy="657255"/>
              <a:chOff x="1182136" y="4515820"/>
              <a:chExt cx="2061028" cy="65725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9FDCCD-7329-DF79-6EEC-634CF75A66E7}"/>
                  </a:ext>
                </a:extLst>
              </p:cNvPr>
              <p:cNvSpPr txBox="1"/>
              <p:nvPr/>
            </p:nvSpPr>
            <p:spPr>
              <a:xfrm>
                <a:off x="1704650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8B8C53-B66B-D357-DD5E-2FBB3CB0A4E1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31A54-4BFA-60E8-F0CE-23917365070C}"/>
              </a:ext>
            </a:extLst>
          </p:cNvPr>
          <p:cNvGrpSpPr/>
          <p:nvPr/>
        </p:nvGrpSpPr>
        <p:grpSpPr>
          <a:xfrm>
            <a:off x="2350887" y="496819"/>
            <a:ext cx="2675971" cy="657255"/>
            <a:chOff x="2350887" y="496819"/>
            <a:chExt cx="2675971" cy="657255"/>
          </a:xfrm>
        </p:grpSpPr>
        <p:pic>
          <p:nvPicPr>
            <p:cNvPr id="17" name="Graphic 16" descr="Earth globe Americas">
              <a:extLst>
                <a:ext uri="{FF2B5EF4-FFF2-40B4-BE49-F238E27FC236}">
                  <a16:creationId xmlns:a16="http://schemas.microsoft.com/office/drawing/2014/main" id="{BD96341C-0AD1-1850-63C1-1DF76BBB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69658" y="630347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9000"/>
                </a:schemeClr>
              </a:glow>
            </a:effectLst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DE3E38D-8E9C-1807-B2CC-E25658EE8411}"/>
                </a:ext>
              </a:extLst>
            </p:cNvPr>
            <p:cNvGrpSpPr/>
            <p:nvPr/>
          </p:nvGrpSpPr>
          <p:grpSpPr>
            <a:xfrm>
              <a:off x="2350887" y="496819"/>
              <a:ext cx="2061028" cy="657255"/>
              <a:chOff x="1182136" y="4515820"/>
              <a:chExt cx="2061028" cy="65725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D303CAC-E025-17B6-9FAC-A4F064DB6C03}"/>
                  </a:ext>
                </a:extLst>
              </p:cNvPr>
              <p:cNvSpPr txBox="1"/>
              <p:nvPr/>
            </p:nvSpPr>
            <p:spPr>
              <a:xfrm>
                <a:off x="1704650" y="4515820"/>
                <a:ext cx="1538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latin typeface="Almarai" pitchFamily="50" charset="-78"/>
                    <a:cs typeface="Almarai" pitchFamily="50" charset="-78"/>
                  </a:rPr>
                  <a:t>TITLE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980DEF-E1D5-73F9-D3AD-FA11CC174E98}"/>
                  </a:ext>
                </a:extLst>
              </p:cNvPr>
              <p:cNvSpPr txBox="1"/>
              <p:nvPr/>
            </p:nvSpPr>
            <p:spPr>
              <a:xfrm>
                <a:off x="1182136" y="4772965"/>
                <a:ext cx="206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/>
                    </a:solidFill>
                  </a:rPr>
                  <a:t>Lorem ipsum dolor sit amet, consectetuer adipiscing elit. 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08097B-E98F-19D7-F140-B6F2BC8C6AAA}"/>
              </a:ext>
            </a:extLst>
          </p:cNvPr>
          <p:cNvGrpSpPr/>
          <p:nvPr/>
        </p:nvGrpSpPr>
        <p:grpSpPr>
          <a:xfrm>
            <a:off x="3546764" y="900545"/>
            <a:ext cx="5001022" cy="4430878"/>
            <a:chOff x="3546764" y="900545"/>
            <a:chExt cx="5001022" cy="44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1F8B01-992A-9EE9-0DE3-E739B2B473F1}"/>
                </a:ext>
              </a:extLst>
            </p:cNvPr>
            <p:cNvSpPr/>
            <p:nvPr/>
          </p:nvSpPr>
          <p:spPr>
            <a:xfrm>
              <a:off x="3546764" y="900545"/>
              <a:ext cx="4987636" cy="4374990"/>
            </a:xfrm>
            <a:custGeom>
              <a:avLst/>
              <a:gdLst>
                <a:gd name="connsiteX0" fmla="*/ 2493818 w 4987636"/>
                <a:gd name="connsiteY0" fmla="*/ 0 h 4374990"/>
                <a:gd name="connsiteX1" fmla="*/ 4987636 w 4987636"/>
                <a:gd name="connsiteY1" fmla="*/ 2493818 h 4374990"/>
                <a:gd name="connsiteX2" fmla="*/ 4561731 w 4987636"/>
                <a:gd name="connsiteY2" fmla="*/ 3888136 h 4374990"/>
                <a:gd name="connsiteX3" fmla="*/ 4427506 w 4987636"/>
                <a:gd name="connsiteY3" fmla="*/ 4067633 h 4374990"/>
                <a:gd name="connsiteX4" fmla="*/ 4102265 w 4987636"/>
                <a:gd name="connsiteY4" fmla="*/ 3918198 h 4374990"/>
                <a:gd name="connsiteX5" fmla="*/ 3391065 w 4987636"/>
                <a:gd name="connsiteY5" fmla="*/ 3773055 h 4374990"/>
                <a:gd name="connsiteX6" fmla="*/ 3086265 w 4987636"/>
                <a:gd name="connsiteY6" fmla="*/ 3584369 h 4374990"/>
                <a:gd name="connsiteX7" fmla="*/ 2607293 w 4987636"/>
                <a:gd name="connsiteY7" fmla="*/ 3352141 h 4374990"/>
                <a:gd name="connsiteX8" fmla="*/ 2186379 w 4987636"/>
                <a:gd name="connsiteY8" fmla="*/ 3439226 h 4374990"/>
                <a:gd name="connsiteX9" fmla="*/ 1620322 w 4987636"/>
                <a:gd name="connsiteY9" fmla="*/ 3714998 h 4374990"/>
                <a:gd name="connsiteX10" fmla="*/ 1257465 w 4987636"/>
                <a:gd name="connsiteY10" fmla="*/ 4034312 h 4374990"/>
                <a:gd name="connsiteX11" fmla="*/ 860009 w 4987636"/>
                <a:gd name="connsiteY11" fmla="*/ 4374990 h 4374990"/>
                <a:gd name="connsiteX12" fmla="*/ 730423 w 4987636"/>
                <a:gd name="connsiteY12" fmla="*/ 4257214 h 4374990"/>
                <a:gd name="connsiteX13" fmla="*/ 0 w 4987636"/>
                <a:gd name="connsiteY13" fmla="*/ 2493818 h 4374990"/>
                <a:gd name="connsiteX14" fmla="*/ 2493818 w 4987636"/>
                <a:gd name="connsiteY14" fmla="*/ 0 h 4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87636" h="4374990">
                  <a:moveTo>
                    <a:pt x="2493818" y="0"/>
                  </a:moveTo>
                  <a:cubicBezTo>
                    <a:pt x="3871116" y="0"/>
                    <a:pt x="4987636" y="1116520"/>
                    <a:pt x="4987636" y="2493818"/>
                  </a:cubicBezTo>
                  <a:cubicBezTo>
                    <a:pt x="4987636" y="3010305"/>
                    <a:pt x="4830626" y="3490120"/>
                    <a:pt x="4561731" y="3888136"/>
                  </a:cubicBezTo>
                  <a:lnTo>
                    <a:pt x="4427506" y="4067633"/>
                  </a:lnTo>
                  <a:lnTo>
                    <a:pt x="4102265" y="3918198"/>
                  </a:lnTo>
                  <a:lnTo>
                    <a:pt x="3391065" y="3773055"/>
                  </a:lnTo>
                  <a:lnTo>
                    <a:pt x="3086265" y="3584369"/>
                  </a:lnTo>
                  <a:lnTo>
                    <a:pt x="2607293" y="3352141"/>
                  </a:lnTo>
                  <a:lnTo>
                    <a:pt x="2186379" y="3439226"/>
                  </a:lnTo>
                  <a:lnTo>
                    <a:pt x="1620322" y="3714998"/>
                  </a:lnTo>
                  <a:lnTo>
                    <a:pt x="1257465" y="4034312"/>
                  </a:lnTo>
                  <a:lnTo>
                    <a:pt x="860009" y="4374990"/>
                  </a:lnTo>
                  <a:lnTo>
                    <a:pt x="730423" y="4257214"/>
                  </a:lnTo>
                  <a:cubicBezTo>
                    <a:pt x="279130" y="3805922"/>
                    <a:pt x="0" y="3182467"/>
                    <a:pt x="0" y="2493818"/>
                  </a:cubicBezTo>
                  <a:cubicBezTo>
                    <a:pt x="0" y="1116520"/>
                    <a:pt x="1116520" y="0"/>
                    <a:pt x="2493818" y="0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/>
                </a:gs>
                <a:gs pos="46000">
                  <a:srgbClr val="51282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94DC49-3231-2E8D-348B-B4C3826A4528}"/>
                </a:ext>
              </a:extLst>
            </p:cNvPr>
            <p:cNvSpPr/>
            <p:nvPr/>
          </p:nvSpPr>
          <p:spPr>
            <a:xfrm>
              <a:off x="3560150" y="956433"/>
              <a:ext cx="4987636" cy="4374990"/>
            </a:xfrm>
            <a:custGeom>
              <a:avLst/>
              <a:gdLst>
                <a:gd name="connsiteX0" fmla="*/ 2493818 w 4987636"/>
                <a:gd name="connsiteY0" fmla="*/ 0 h 4374990"/>
                <a:gd name="connsiteX1" fmla="*/ 4987636 w 4987636"/>
                <a:gd name="connsiteY1" fmla="*/ 2493818 h 4374990"/>
                <a:gd name="connsiteX2" fmla="*/ 4561731 w 4987636"/>
                <a:gd name="connsiteY2" fmla="*/ 3888136 h 4374990"/>
                <a:gd name="connsiteX3" fmla="*/ 4427506 w 4987636"/>
                <a:gd name="connsiteY3" fmla="*/ 4067633 h 4374990"/>
                <a:gd name="connsiteX4" fmla="*/ 4102265 w 4987636"/>
                <a:gd name="connsiteY4" fmla="*/ 3918198 h 4374990"/>
                <a:gd name="connsiteX5" fmla="*/ 3391065 w 4987636"/>
                <a:gd name="connsiteY5" fmla="*/ 3773055 h 4374990"/>
                <a:gd name="connsiteX6" fmla="*/ 3086265 w 4987636"/>
                <a:gd name="connsiteY6" fmla="*/ 3584369 h 4374990"/>
                <a:gd name="connsiteX7" fmla="*/ 2607293 w 4987636"/>
                <a:gd name="connsiteY7" fmla="*/ 3352141 h 4374990"/>
                <a:gd name="connsiteX8" fmla="*/ 2186379 w 4987636"/>
                <a:gd name="connsiteY8" fmla="*/ 3439226 h 4374990"/>
                <a:gd name="connsiteX9" fmla="*/ 1620322 w 4987636"/>
                <a:gd name="connsiteY9" fmla="*/ 3714998 h 4374990"/>
                <a:gd name="connsiteX10" fmla="*/ 1257465 w 4987636"/>
                <a:gd name="connsiteY10" fmla="*/ 4034312 h 4374990"/>
                <a:gd name="connsiteX11" fmla="*/ 860009 w 4987636"/>
                <a:gd name="connsiteY11" fmla="*/ 4374990 h 4374990"/>
                <a:gd name="connsiteX12" fmla="*/ 730423 w 4987636"/>
                <a:gd name="connsiteY12" fmla="*/ 4257214 h 4374990"/>
                <a:gd name="connsiteX13" fmla="*/ 0 w 4987636"/>
                <a:gd name="connsiteY13" fmla="*/ 2493818 h 4374990"/>
                <a:gd name="connsiteX14" fmla="*/ 2493818 w 4987636"/>
                <a:gd name="connsiteY14" fmla="*/ 0 h 4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87636" h="4374990">
                  <a:moveTo>
                    <a:pt x="2493818" y="0"/>
                  </a:moveTo>
                  <a:cubicBezTo>
                    <a:pt x="3871116" y="0"/>
                    <a:pt x="4987636" y="1116520"/>
                    <a:pt x="4987636" y="2493818"/>
                  </a:cubicBezTo>
                  <a:cubicBezTo>
                    <a:pt x="4987636" y="3010305"/>
                    <a:pt x="4830626" y="3490120"/>
                    <a:pt x="4561731" y="3888136"/>
                  </a:cubicBezTo>
                  <a:lnTo>
                    <a:pt x="4427506" y="4067633"/>
                  </a:lnTo>
                  <a:lnTo>
                    <a:pt x="4102265" y="3918198"/>
                  </a:lnTo>
                  <a:lnTo>
                    <a:pt x="3391065" y="3773055"/>
                  </a:lnTo>
                  <a:lnTo>
                    <a:pt x="3086265" y="3584369"/>
                  </a:lnTo>
                  <a:lnTo>
                    <a:pt x="2607293" y="3352141"/>
                  </a:lnTo>
                  <a:lnTo>
                    <a:pt x="2186379" y="3439226"/>
                  </a:lnTo>
                  <a:lnTo>
                    <a:pt x="1620322" y="3714998"/>
                  </a:lnTo>
                  <a:lnTo>
                    <a:pt x="1257465" y="4034312"/>
                  </a:lnTo>
                  <a:lnTo>
                    <a:pt x="860009" y="4374990"/>
                  </a:lnTo>
                  <a:lnTo>
                    <a:pt x="730423" y="4257214"/>
                  </a:lnTo>
                  <a:cubicBezTo>
                    <a:pt x="279130" y="3805922"/>
                    <a:pt x="0" y="3182467"/>
                    <a:pt x="0" y="2493818"/>
                  </a:cubicBezTo>
                  <a:cubicBezTo>
                    <a:pt x="0" y="1116520"/>
                    <a:pt x="1116520" y="0"/>
                    <a:pt x="2493818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/>
                </a:gs>
                <a:gs pos="66000">
                  <a:srgbClr val="51282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4FA4C4-7BFF-4640-DD9A-4BA71B76B11B}"/>
                </a:ext>
              </a:extLst>
            </p:cNvPr>
            <p:cNvSpPr/>
            <p:nvPr/>
          </p:nvSpPr>
          <p:spPr>
            <a:xfrm rot="18668034">
              <a:off x="3713202" y="1673677"/>
              <a:ext cx="1811521" cy="840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3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731C0-A3D9-8E5A-9DE3-A1906C19E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6FB1ED-44CA-1D6B-CB0B-6D6916344674}"/>
              </a:ext>
            </a:extLst>
          </p:cNvPr>
          <p:cNvGrpSpPr/>
          <p:nvPr/>
        </p:nvGrpSpPr>
        <p:grpSpPr>
          <a:xfrm>
            <a:off x="3648075" y="657225"/>
            <a:ext cx="5238750" cy="4598478"/>
            <a:chOff x="3648075" y="657225"/>
            <a:chExt cx="5238750" cy="45984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75E36C0-1440-C644-7761-525C6101E120}"/>
                </a:ext>
              </a:extLst>
            </p:cNvPr>
            <p:cNvSpPr/>
            <p:nvPr/>
          </p:nvSpPr>
          <p:spPr>
            <a:xfrm>
              <a:off x="3648075" y="657225"/>
              <a:ext cx="5238750" cy="4598478"/>
            </a:xfrm>
            <a:custGeom>
              <a:avLst/>
              <a:gdLst>
                <a:gd name="connsiteX0" fmla="*/ 2619375 w 5238750"/>
                <a:gd name="connsiteY0" fmla="*/ 0 h 4598478"/>
                <a:gd name="connsiteX1" fmla="*/ 5238750 w 5238750"/>
                <a:gd name="connsiteY1" fmla="*/ 2619375 h 4598478"/>
                <a:gd name="connsiteX2" fmla="*/ 4640612 w 5238750"/>
                <a:gd name="connsiteY2" fmla="*/ 4285541 h 4598478"/>
                <a:gd name="connsiteX3" fmla="*/ 4548025 w 5238750"/>
                <a:gd name="connsiteY3" fmla="*/ 4387413 h 4598478"/>
                <a:gd name="connsiteX4" fmla="*/ 4257675 w 5238750"/>
                <a:gd name="connsiteY4" fmla="*/ 4314825 h 4598478"/>
                <a:gd name="connsiteX5" fmla="*/ 3629025 w 5238750"/>
                <a:gd name="connsiteY5" fmla="*/ 4162425 h 4598478"/>
                <a:gd name="connsiteX6" fmla="*/ 3114675 w 5238750"/>
                <a:gd name="connsiteY6" fmla="*/ 3876675 h 4598478"/>
                <a:gd name="connsiteX7" fmla="*/ 2447925 w 5238750"/>
                <a:gd name="connsiteY7" fmla="*/ 3629025 h 4598478"/>
                <a:gd name="connsiteX8" fmla="*/ 2066925 w 5238750"/>
                <a:gd name="connsiteY8" fmla="*/ 3686175 h 4598478"/>
                <a:gd name="connsiteX9" fmla="*/ 1647825 w 5238750"/>
                <a:gd name="connsiteY9" fmla="*/ 3952875 h 4598478"/>
                <a:gd name="connsiteX10" fmla="*/ 1209675 w 5238750"/>
                <a:gd name="connsiteY10" fmla="*/ 4276725 h 4598478"/>
                <a:gd name="connsiteX11" fmla="*/ 906850 w 5238750"/>
                <a:gd name="connsiteY11" fmla="*/ 4598478 h 4598478"/>
                <a:gd name="connsiteX12" fmla="*/ 767197 w 5238750"/>
                <a:gd name="connsiteY12" fmla="*/ 4471553 h 4598478"/>
                <a:gd name="connsiteX13" fmla="*/ 0 w 5238750"/>
                <a:gd name="connsiteY13" fmla="*/ 2619375 h 4598478"/>
                <a:gd name="connsiteX14" fmla="*/ 2619375 w 5238750"/>
                <a:gd name="connsiteY14" fmla="*/ 0 h 45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50" h="4598478">
                  <a:moveTo>
                    <a:pt x="2619375" y="0"/>
                  </a:moveTo>
                  <a:cubicBezTo>
                    <a:pt x="4066016" y="0"/>
                    <a:pt x="5238750" y="1172734"/>
                    <a:pt x="5238750" y="2619375"/>
                  </a:cubicBezTo>
                  <a:cubicBezTo>
                    <a:pt x="5238750" y="3252281"/>
                    <a:pt x="5014281" y="3832759"/>
                    <a:pt x="4640612" y="4285541"/>
                  </a:cubicBezTo>
                  <a:lnTo>
                    <a:pt x="4548025" y="4387413"/>
                  </a:lnTo>
                  <a:lnTo>
                    <a:pt x="4257675" y="4314825"/>
                  </a:lnTo>
                  <a:lnTo>
                    <a:pt x="3629025" y="4162425"/>
                  </a:lnTo>
                  <a:lnTo>
                    <a:pt x="3114675" y="3876675"/>
                  </a:lnTo>
                  <a:lnTo>
                    <a:pt x="2447925" y="3629025"/>
                  </a:lnTo>
                  <a:lnTo>
                    <a:pt x="2066925" y="3686175"/>
                  </a:lnTo>
                  <a:lnTo>
                    <a:pt x="1647825" y="3952875"/>
                  </a:lnTo>
                  <a:lnTo>
                    <a:pt x="1209675" y="4276725"/>
                  </a:lnTo>
                  <a:lnTo>
                    <a:pt x="906850" y="4598478"/>
                  </a:lnTo>
                  <a:lnTo>
                    <a:pt x="767197" y="4471553"/>
                  </a:lnTo>
                  <a:cubicBezTo>
                    <a:pt x="293184" y="3997540"/>
                    <a:pt x="0" y="3342696"/>
                    <a:pt x="0" y="2619375"/>
                  </a:cubicBezTo>
                  <a:cubicBezTo>
                    <a:pt x="0" y="1172734"/>
                    <a:pt x="1172734" y="0"/>
                    <a:pt x="261937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5000">
                  <a:srgbClr val="4E272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A0D1B0-DF17-CD41-70BB-897531060CEC}"/>
                </a:ext>
              </a:extLst>
            </p:cNvPr>
            <p:cNvSpPr/>
            <p:nvPr/>
          </p:nvSpPr>
          <p:spPr>
            <a:xfrm>
              <a:off x="3648075" y="657225"/>
              <a:ext cx="5238750" cy="4598478"/>
            </a:xfrm>
            <a:custGeom>
              <a:avLst/>
              <a:gdLst>
                <a:gd name="connsiteX0" fmla="*/ 2619375 w 5238750"/>
                <a:gd name="connsiteY0" fmla="*/ 0 h 4598478"/>
                <a:gd name="connsiteX1" fmla="*/ 5238750 w 5238750"/>
                <a:gd name="connsiteY1" fmla="*/ 2619375 h 4598478"/>
                <a:gd name="connsiteX2" fmla="*/ 4640612 w 5238750"/>
                <a:gd name="connsiteY2" fmla="*/ 4285541 h 4598478"/>
                <a:gd name="connsiteX3" fmla="*/ 4548025 w 5238750"/>
                <a:gd name="connsiteY3" fmla="*/ 4387413 h 4598478"/>
                <a:gd name="connsiteX4" fmla="*/ 4257675 w 5238750"/>
                <a:gd name="connsiteY4" fmla="*/ 4314825 h 4598478"/>
                <a:gd name="connsiteX5" fmla="*/ 3629025 w 5238750"/>
                <a:gd name="connsiteY5" fmla="*/ 4162425 h 4598478"/>
                <a:gd name="connsiteX6" fmla="*/ 3114675 w 5238750"/>
                <a:gd name="connsiteY6" fmla="*/ 3876675 h 4598478"/>
                <a:gd name="connsiteX7" fmla="*/ 2447925 w 5238750"/>
                <a:gd name="connsiteY7" fmla="*/ 3629025 h 4598478"/>
                <a:gd name="connsiteX8" fmla="*/ 2066925 w 5238750"/>
                <a:gd name="connsiteY8" fmla="*/ 3686175 h 4598478"/>
                <a:gd name="connsiteX9" fmla="*/ 1647825 w 5238750"/>
                <a:gd name="connsiteY9" fmla="*/ 3952875 h 4598478"/>
                <a:gd name="connsiteX10" fmla="*/ 1209675 w 5238750"/>
                <a:gd name="connsiteY10" fmla="*/ 4276725 h 4598478"/>
                <a:gd name="connsiteX11" fmla="*/ 906850 w 5238750"/>
                <a:gd name="connsiteY11" fmla="*/ 4598478 h 4598478"/>
                <a:gd name="connsiteX12" fmla="*/ 767197 w 5238750"/>
                <a:gd name="connsiteY12" fmla="*/ 4471553 h 4598478"/>
                <a:gd name="connsiteX13" fmla="*/ 0 w 5238750"/>
                <a:gd name="connsiteY13" fmla="*/ 2619375 h 4598478"/>
                <a:gd name="connsiteX14" fmla="*/ 2619375 w 5238750"/>
                <a:gd name="connsiteY14" fmla="*/ 0 h 45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50" h="4598478">
                  <a:moveTo>
                    <a:pt x="2619375" y="0"/>
                  </a:moveTo>
                  <a:cubicBezTo>
                    <a:pt x="4066016" y="0"/>
                    <a:pt x="5238750" y="1172734"/>
                    <a:pt x="5238750" y="2619375"/>
                  </a:cubicBezTo>
                  <a:cubicBezTo>
                    <a:pt x="5238750" y="3252281"/>
                    <a:pt x="5014281" y="3832759"/>
                    <a:pt x="4640612" y="4285541"/>
                  </a:cubicBezTo>
                  <a:lnTo>
                    <a:pt x="4548025" y="4387413"/>
                  </a:lnTo>
                  <a:lnTo>
                    <a:pt x="4257675" y="4314825"/>
                  </a:lnTo>
                  <a:lnTo>
                    <a:pt x="3629025" y="4162425"/>
                  </a:lnTo>
                  <a:lnTo>
                    <a:pt x="3114675" y="3876675"/>
                  </a:lnTo>
                  <a:lnTo>
                    <a:pt x="2447925" y="3629025"/>
                  </a:lnTo>
                  <a:lnTo>
                    <a:pt x="2066925" y="3686175"/>
                  </a:lnTo>
                  <a:lnTo>
                    <a:pt x="1647825" y="3952875"/>
                  </a:lnTo>
                  <a:lnTo>
                    <a:pt x="1209675" y="4276725"/>
                  </a:lnTo>
                  <a:lnTo>
                    <a:pt x="906850" y="4598478"/>
                  </a:lnTo>
                  <a:lnTo>
                    <a:pt x="767197" y="4471553"/>
                  </a:lnTo>
                  <a:cubicBezTo>
                    <a:pt x="293184" y="3997540"/>
                    <a:pt x="0" y="3342696"/>
                    <a:pt x="0" y="2619375"/>
                  </a:cubicBezTo>
                  <a:cubicBezTo>
                    <a:pt x="0" y="1172734"/>
                    <a:pt x="1172734" y="0"/>
                    <a:pt x="2619375" y="0"/>
                  </a:cubicBezTo>
                  <a:close/>
                </a:path>
              </a:pathLst>
            </a:custGeom>
            <a:gradFill flip="none" rotWithShape="1">
              <a:gsLst>
                <a:gs pos="76000">
                  <a:schemeClr val="accent1">
                    <a:lumMod val="5000"/>
                    <a:lumOff val="95000"/>
                  </a:schemeClr>
                </a:gs>
                <a:gs pos="57000">
                  <a:srgbClr val="4E272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C62E65-EAFC-F67B-C1A6-1898ABC520A5}"/>
              </a:ext>
            </a:extLst>
          </p:cNvPr>
          <p:cNvGrpSpPr/>
          <p:nvPr/>
        </p:nvGrpSpPr>
        <p:grpSpPr>
          <a:xfrm>
            <a:off x="1643099" y="4246601"/>
            <a:ext cx="2004976" cy="522570"/>
            <a:chOff x="1643099" y="4246601"/>
            <a:chExt cx="2004976" cy="522570"/>
          </a:xfrm>
        </p:grpSpPr>
        <p:pic>
          <p:nvPicPr>
            <p:cNvPr id="12" name="Graphic 11" descr="Open hand with plant">
              <a:extLst>
                <a:ext uri="{FF2B5EF4-FFF2-40B4-BE49-F238E27FC236}">
                  <a16:creationId xmlns:a16="http://schemas.microsoft.com/office/drawing/2014/main" id="{E6861B46-1572-0C17-6792-2D40BD072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0875" y="4311971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2000"/>
                </a:schemeClr>
              </a:glow>
            </a:effec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972391-695D-99C5-A326-5F5EC8CFE4E8}"/>
                </a:ext>
              </a:extLst>
            </p:cNvPr>
            <p:cNvGrpSpPr/>
            <p:nvPr/>
          </p:nvGrpSpPr>
          <p:grpSpPr>
            <a:xfrm>
              <a:off x="1643099" y="4246601"/>
              <a:ext cx="1480458" cy="511684"/>
              <a:chOff x="1215571" y="3539493"/>
              <a:chExt cx="1480458" cy="5116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7C993-4D25-33AB-E587-C5DFEE8DE059}"/>
                  </a:ext>
                </a:extLst>
              </p:cNvPr>
              <p:cNvSpPr txBox="1"/>
              <p:nvPr/>
            </p:nvSpPr>
            <p:spPr>
              <a:xfrm>
                <a:off x="1505857" y="3539493"/>
                <a:ext cx="1190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bg1"/>
                    </a:solidFill>
                  </a:rPr>
                  <a:t>TITLE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BD1B96-A863-6DD4-65B2-E25501005EC9}"/>
                  </a:ext>
                </a:extLst>
              </p:cNvPr>
              <p:cNvSpPr txBox="1"/>
              <p:nvPr/>
            </p:nvSpPr>
            <p:spPr>
              <a:xfrm>
                <a:off x="1215571" y="3774178"/>
                <a:ext cx="1480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Add detail text here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C69471-B0D4-3CBA-9508-1D249AD65CAF}"/>
              </a:ext>
            </a:extLst>
          </p:cNvPr>
          <p:cNvGrpSpPr/>
          <p:nvPr/>
        </p:nvGrpSpPr>
        <p:grpSpPr>
          <a:xfrm>
            <a:off x="1643099" y="2096086"/>
            <a:ext cx="1937658" cy="536470"/>
            <a:chOff x="1643099" y="2096086"/>
            <a:chExt cx="1937658" cy="536470"/>
          </a:xfrm>
        </p:grpSpPr>
        <p:pic>
          <p:nvPicPr>
            <p:cNvPr id="10" name="Graphic 9" descr="Pregnant lady">
              <a:extLst>
                <a:ext uri="{FF2B5EF4-FFF2-40B4-BE49-F238E27FC236}">
                  <a16:creationId xmlns:a16="http://schemas.microsoft.com/office/drawing/2014/main" id="{E8E25F89-14AF-F4F0-98AF-86B18ED0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23557" y="2096086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2000"/>
                </a:schemeClr>
              </a:glow>
            </a:effec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D641B1-9956-C514-0218-63914F29AA94}"/>
                </a:ext>
              </a:extLst>
            </p:cNvPr>
            <p:cNvGrpSpPr/>
            <p:nvPr/>
          </p:nvGrpSpPr>
          <p:grpSpPr>
            <a:xfrm>
              <a:off x="1643099" y="2120872"/>
              <a:ext cx="1480458" cy="511684"/>
              <a:chOff x="1215571" y="3539493"/>
              <a:chExt cx="1480458" cy="5116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07C30-489D-58B3-F4F3-52F2BE8EB882}"/>
                  </a:ext>
                </a:extLst>
              </p:cNvPr>
              <p:cNvSpPr txBox="1"/>
              <p:nvPr/>
            </p:nvSpPr>
            <p:spPr>
              <a:xfrm>
                <a:off x="1505857" y="3539493"/>
                <a:ext cx="1190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bg1"/>
                    </a:solidFill>
                  </a:rPr>
                  <a:t>TITLE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5F4BB3-96F7-CE76-0347-424DD6FAB6AA}"/>
                  </a:ext>
                </a:extLst>
              </p:cNvPr>
              <p:cNvSpPr txBox="1"/>
              <p:nvPr/>
            </p:nvSpPr>
            <p:spPr>
              <a:xfrm>
                <a:off x="1215571" y="3774178"/>
                <a:ext cx="1480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Add detail text here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40D4FA-8E51-227B-8A9D-C099110CAE9E}"/>
              </a:ext>
            </a:extLst>
          </p:cNvPr>
          <p:cNvGrpSpPr/>
          <p:nvPr/>
        </p:nvGrpSpPr>
        <p:grpSpPr>
          <a:xfrm>
            <a:off x="3204671" y="223432"/>
            <a:ext cx="2106387" cy="568769"/>
            <a:chOff x="3204671" y="223432"/>
            <a:chExt cx="2106387" cy="568769"/>
          </a:xfrm>
        </p:grpSpPr>
        <p:pic>
          <p:nvPicPr>
            <p:cNvPr id="18" name="Graphic 17" descr="Earth globe Americas">
              <a:extLst>
                <a:ext uri="{FF2B5EF4-FFF2-40B4-BE49-F238E27FC236}">
                  <a16:creationId xmlns:a16="http://schemas.microsoft.com/office/drawing/2014/main" id="{3531BB4D-9462-6A16-599E-9BEF7F829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53858" y="223432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2000"/>
                </a:schemeClr>
              </a:glow>
            </a:effec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E1D09-C1C2-E07C-C6DC-D64E74567ABA}"/>
                </a:ext>
              </a:extLst>
            </p:cNvPr>
            <p:cNvGrpSpPr/>
            <p:nvPr/>
          </p:nvGrpSpPr>
          <p:grpSpPr>
            <a:xfrm>
              <a:off x="3204671" y="280517"/>
              <a:ext cx="1480458" cy="511684"/>
              <a:chOff x="1215571" y="3539493"/>
              <a:chExt cx="1480458" cy="5116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A94616-36E9-9E68-038C-FC596D70CA96}"/>
                  </a:ext>
                </a:extLst>
              </p:cNvPr>
              <p:cNvSpPr txBox="1"/>
              <p:nvPr/>
            </p:nvSpPr>
            <p:spPr>
              <a:xfrm>
                <a:off x="1505857" y="3539493"/>
                <a:ext cx="1190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bg1"/>
                    </a:solidFill>
                  </a:rPr>
                  <a:t>TITLE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BC3F4C-8BF0-F704-5F9D-59D48FF06594}"/>
                  </a:ext>
                </a:extLst>
              </p:cNvPr>
              <p:cNvSpPr txBox="1"/>
              <p:nvPr/>
            </p:nvSpPr>
            <p:spPr>
              <a:xfrm>
                <a:off x="1215571" y="3774178"/>
                <a:ext cx="1480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Add detail text here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A1740-79FB-680D-36D8-49EF8F76DA9E}"/>
              </a:ext>
            </a:extLst>
          </p:cNvPr>
          <p:cNvGrpSpPr/>
          <p:nvPr/>
        </p:nvGrpSpPr>
        <p:grpSpPr>
          <a:xfrm>
            <a:off x="8224461" y="747119"/>
            <a:ext cx="1937658" cy="572509"/>
            <a:chOff x="8224461" y="747119"/>
            <a:chExt cx="1937658" cy="572509"/>
          </a:xfrm>
        </p:grpSpPr>
        <p:pic>
          <p:nvPicPr>
            <p:cNvPr id="14" name="Graphic 13" descr="Deciduous tree">
              <a:extLst>
                <a:ext uri="{FF2B5EF4-FFF2-40B4-BE49-F238E27FC236}">
                  <a16:creationId xmlns:a16="http://schemas.microsoft.com/office/drawing/2014/main" id="{38FFE63E-009F-1575-3F95-86E0DFDB1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24461" y="862428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2000"/>
                </a:schemeClr>
              </a:glow>
            </a:effec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D2052B-BF0F-CEF7-5668-CEAA9D912F5C}"/>
                </a:ext>
              </a:extLst>
            </p:cNvPr>
            <p:cNvGrpSpPr/>
            <p:nvPr/>
          </p:nvGrpSpPr>
          <p:grpSpPr>
            <a:xfrm>
              <a:off x="8681661" y="747119"/>
              <a:ext cx="1480458" cy="511684"/>
              <a:chOff x="1215571" y="3539493"/>
              <a:chExt cx="1480458" cy="51168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302B43-8028-6BA7-9DB8-2B46B3A406E8}"/>
                  </a:ext>
                </a:extLst>
              </p:cNvPr>
              <p:cNvSpPr txBox="1"/>
              <p:nvPr/>
            </p:nvSpPr>
            <p:spPr>
              <a:xfrm>
                <a:off x="1215571" y="3539493"/>
                <a:ext cx="1190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TITLE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F54CB6-0E29-F8F9-524E-F5E74DA1880A}"/>
                  </a:ext>
                </a:extLst>
              </p:cNvPr>
              <p:cNvSpPr txBox="1"/>
              <p:nvPr/>
            </p:nvSpPr>
            <p:spPr>
              <a:xfrm>
                <a:off x="1215571" y="3774178"/>
                <a:ext cx="1480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Add detail text here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84AB74-E1A4-325C-4085-61420D910D11}"/>
              </a:ext>
            </a:extLst>
          </p:cNvPr>
          <p:cNvGrpSpPr/>
          <p:nvPr/>
        </p:nvGrpSpPr>
        <p:grpSpPr>
          <a:xfrm>
            <a:off x="9115425" y="3310893"/>
            <a:ext cx="1939777" cy="511684"/>
            <a:chOff x="9115425" y="3310893"/>
            <a:chExt cx="1939777" cy="511684"/>
          </a:xfrm>
        </p:grpSpPr>
        <p:pic>
          <p:nvPicPr>
            <p:cNvPr id="16" name="Graphic 15" descr="Brain in head">
              <a:extLst>
                <a:ext uri="{FF2B5EF4-FFF2-40B4-BE49-F238E27FC236}">
                  <a16:creationId xmlns:a16="http://schemas.microsoft.com/office/drawing/2014/main" id="{E035FA29-A155-F7BC-8C85-C25A2C53E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15425" y="3310893"/>
              <a:ext cx="457200" cy="457200"/>
            </a:xfrm>
            <a:prstGeom prst="rect">
              <a:avLst/>
            </a:prstGeom>
            <a:effectLst>
              <a:glow rad="76200">
                <a:schemeClr val="bg1">
                  <a:alpha val="32000"/>
                </a:schemeClr>
              </a:glow>
            </a:effec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20B248-6926-3CF9-240E-DA2F107F93DE}"/>
                </a:ext>
              </a:extLst>
            </p:cNvPr>
            <p:cNvGrpSpPr/>
            <p:nvPr/>
          </p:nvGrpSpPr>
          <p:grpSpPr>
            <a:xfrm>
              <a:off x="9574744" y="3310893"/>
              <a:ext cx="1480458" cy="511684"/>
              <a:chOff x="1215571" y="3539493"/>
              <a:chExt cx="1480458" cy="51168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602595-9CA8-7875-45D0-22310E13AE40}"/>
                  </a:ext>
                </a:extLst>
              </p:cNvPr>
              <p:cNvSpPr txBox="1"/>
              <p:nvPr/>
            </p:nvSpPr>
            <p:spPr>
              <a:xfrm>
                <a:off x="1215571" y="3539493"/>
                <a:ext cx="1190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TITLE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F5700D-F708-FB49-79BE-2BCD527FC5BD}"/>
                  </a:ext>
                </a:extLst>
              </p:cNvPr>
              <p:cNvSpPr txBox="1"/>
              <p:nvPr/>
            </p:nvSpPr>
            <p:spPr>
              <a:xfrm>
                <a:off x="1215571" y="3774178"/>
                <a:ext cx="1480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Add detail 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CDE94-1301-3819-7BDE-150FB091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F4F9609E-C1F9-3E19-0C4B-51F5F8669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9400" y="4159349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13" name="Graphic 12" descr="Sunset scene">
            <a:extLst>
              <a:ext uri="{FF2B5EF4-FFF2-40B4-BE49-F238E27FC236}">
                <a16:creationId xmlns:a16="http://schemas.microsoft.com/office/drawing/2014/main" id="{928382A9-D2EF-59C7-8B71-5ACB61E2D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0829" y="2781121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15" name="Graphic 14" descr="Tropical scene">
            <a:extLst>
              <a:ext uri="{FF2B5EF4-FFF2-40B4-BE49-F238E27FC236}">
                <a16:creationId xmlns:a16="http://schemas.microsoft.com/office/drawing/2014/main" id="{831978E8-CD68-29B6-6F4A-28A2446B3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186" y="443345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17" name="Graphic 16" descr="Earth globe Americas">
            <a:extLst>
              <a:ext uri="{FF2B5EF4-FFF2-40B4-BE49-F238E27FC236}">
                <a16:creationId xmlns:a16="http://schemas.microsoft.com/office/drawing/2014/main" id="{BD96341C-0AD1-1850-63C1-1DF76BBB6B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9658" y="630347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19" name="Graphic 18" descr="Brain in head">
            <a:extLst>
              <a:ext uri="{FF2B5EF4-FFF2-40B4-BE49-F238E27FC236}">
                <a16:creationId xmlns:a16="http://schemas.microsoft.com/office/drawing/2014/main" id="{10C76A8D-2E74-1490-56D7-10D35DDCDD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18164" y="1689298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21" name="Graphic 20" descr="Open hand with plant">
            <a:extLst>
              <a:ext uri="{FF2B5EF4-FFF2-40B4-BE49-F238E27FC236}">
                <a16:creationId xmlns:a16="http://schemas.microsoft.com/office/drawing/2014/main" id="{89310F35-5281-8559-0725-1AC22F3857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72192" y="3102559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23" name="Graphic 22" descr="Bonfire">
            <a:extLst>
              <a:ext uri="{FF2B5EF4-FFF2-40B4-BE49-F238E27FC236}">
                <a16:creationId xmlns:a16="http://schemas.microsoft.com/office/drawing/2014/main" id="{4BAA174D-2BD9-2249-E5BA-489485727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94572" y="1460698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pic>
        <p:nvPicPr>
          <p:cNvPr id="25" name="Graphic 24" descr="Pregnant lady">
            <a:extLst>
              <a:ext uri="{FF2B5EF4-FFF2-40B4-BE49-F238E27FC236}">
                <a16:creationId xmlns:a16="http://schemas.microsoft.com/office/drawing/2014/main" id="{04ABC71B-199B-1211-28E5-8598715C01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43164" y="4515820"/>
            <a:ext cx="457200" cy="457200"/>
          </a:xfrm>
          <a:prstGeom prst="rect">
            <a:avLst/>
          </a:prstGeom>
          <a:effectLst>
            <a:glow rad="76200">
              <a:schemeClr val="bg1">
                <a:alpha val="39000"/>
              </a:schemeClr>
            </a:glo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7BB873-3717-702F-070C-288460C5E7D7}"/>
              </a:ext>
            </a:extLst>
          </p:cNvPr>
          <p:cNvGrpSpPr/>
          <p:nvPr/>
        </p:nvGrpSpPr>
        <p:grpSpPr>
          <a:xfrm>
            <a:off x="1110179" y="4486017"/>
            <a:ext cx="2061028" cy="657255"/>
            <a:chOff x="1182136" y="4515820"/>
            <a:chExt cx="2061028" cy="6572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2E4A71-7701-30B8-1150-DF021DF99C1C}"/>
                </a:ext>
              </a:extLst>
            </p:cNvPr>
            <p:cNvSpPr txBox="1"/>
            <p:nvPr/>
          </p:nvSpPr>
          <p:spPr>
            <a:xfrm>
              <a:off x="1704650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2D2B65-FC79-5179-DAFE-AF0C1EE6AC60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D2A4A3-0D95-745A-6D79-75866E38532E}"/>
              </a:ext>
            </a:extLst>
          </p:cNvPr>
          <p:cNvGrpSpPr/>
          <p:nvPr/>
        </p:nvGrpSpPr>
        <p:grpSpPr>
          <a:xfrm>
            <a:off x="7342903" y="339717"/>
            <a:ext cx="2061028" cy="657255"/>
            <a:chOff x="1182136" y="4515820"/>
            <a:chExt cx="2061028" cy="6572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3922B8-E693-9B56-D42F-AFA088D0CB50}"/>
                </a:ext>
              </a:extLst>
            </p:cNvPr>
            <p:cNvSpPr txBox="1"/>
            <p:nvPr/>
          </p:nvSpPr>
          <p:spPr>
            <a:xfrm>
              <a:off x="1182136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74D37C-632B-4AB1-C779-381C67961114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D817D-4B79-2B00-BA94-89D8CDD6F627}"/>
              </a:ext>
            </a:extLst>
          </p:cNvPr>
          <p:cNvGrpSpPr/>
          <p:nvPr/>
        </p:nvGrpSpPr>
        <p:grpSpPr>
          <a:xfrm>
            <a:off x="8881417" y="1265206"/>
            <a:ext cx="2061028" cy="657255"/>
            <a:chOff x="1182136" y="4515820"/>
            <a:chExt cx="2061028" cy="6572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274A18-D654-BA96-93A8-C4E74B413781}"/>
                </a:ext>
              </a:extLst>
            </p:cNvPr>
            <p:cNvSpPr txBox="1"/>
            <p:nvPr/>
          </p:nvSpPr>
          <p:spPr>
            <a:xfrm>
              <a:off x="1182136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71AA1A-A87D-30AE-2CFA-6D9BC5A9EFCD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6872D1-A5CC-1918-45F6-449ADCF4EAA6}"/>
              </a:ext>
            </a:extLst>
          </p:cNvPr>
          <p:cNvGrpSpPr/>
          <p:nvPr/>
        </p:nvGrpSpPr>
        <p:grpSpPr>
          <a:xfrm>
            <a:off x="9284458" y="2650553"/>
            <a:ext cx="2061028" cy="657255"/>
            <a:chOff x="1182136" y="4515820"/>
            <a:chExt cx="2061028" cy="6572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6B1B9E-0813-7209-BABF-CB082AA2E308}"/>
                </a:ext>
              </a:extLst>
            </p:cNvPr>
            <p:cNvSpPr txBox="1"/>
            <p:nvPr/>
          </p:nvSpPr>
          <p:spPr>
            <a:xfrm>
              <a:off x="1182136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29D539-2A68-1997-31F4-F9F06C123AF0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0C19E9-5152-A846-F32D-8D90E369CA44}"/>
              </a:ext>
            </a:extLst>
          </p:cNvPr>
          <p:cNvGrpSpPr/>
          <p:nvPr/>
        </p:nvGrpSpPr>
        <p:grpSpPr>
          <a:xfrm>
            <a:off x="9332686" y="4045392"/>
            <a:ext cx="2061028" cy="657255"/>
            <a:chOff x="1182136" y="4515820"/>
            <a:chExt cx="2061028" cy="65725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9A42-13F4-0C1E-A3B9-0066E31301B4}"/>
                </a:ext>
              </a:extLst>
            </p:cNvPr>
            <p:cNvSpPr txBox="1"/>
            <p:nvPr/>
          </p:nvSpPr>
          <p:spPr>
            <a:xfrm>
              <a:off x="1182136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C07A31-FE9B-8C2D-69BA-0541C7C6E361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6CAC1D-A4D9-35BE-0F68-88CEA4A048DB}"/>
              </a:ext>
            </a:extLst>
          </p:cNvPr>
          <p:cNvGrpSpPr/>
          <p:nvPr/>
        </p:nvGrpSpPr>
        <p:grpSpPr>
          <a:xfrm>
            <a:off x="836164" y="2982570"/>
            <a:ext cx="2061028" cy="657255"/>
            <a:chOff x="1182136" y="4515820"/>
            <a:chExt cx="2061028" cy="6572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704761-D10D-1D47-08C7-CCE0CA0858CB}"/>
                </a:ext>
              </a:extLst>
            </p:cNvPr>
            <p:cNvSpPr txBox="1"/>
            <p:nvPr/>
          </p:nvSpPr>
          <p:spPr>
            <a:xfrm>
              <a:off x="1704650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DB95D7-DE55-F0E7-3B08-B335E2DECE3E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1A8310-FBC5-6685-66D1-F8F57C4321DB}"/>
              </a:ext>
            </a:extLst>
          </p:cNvPr>
          <p:cNvGrpSpPr/>
          <p:nvPr/>
        </p:nvGrpSpPr>
        <p:grpSpPr>
          <a:xfrm>
            <a:off x="1142314" y="1550605"/>
            <a:ext cx="2061028" cy="657255"/>
            <a:chOff x="1182136" y="4515820"/>
            <a:chExt cx="2061028" cy="65725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9FDCCD-7329-DF79-6EEC-634CF75A66E7}"/>
                </a:ext>
              </a:extLst>
            </p:cNvPr>
            <p:cNvSpPr txBox="1"/>
            <p:nvPr/>
          </p:nvSpPr>
          <p:spPr>
            <a:xfrm>
              <a:off x="1704650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8B8C53-B66B-D357-DD5E-2FBB3CB0A4E1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E3E38D-8E9C-1807-B2CC-E25658EE8411}"/>
              </a:ext>
            </a:extLst>
          </p:cNvPr>
          <p:cNvGrpSpPr/>
          <p:nvPr/>
        </p:nvGrpSpPr>
        <p:grpSpPr>
          <a:xfrm>
            <a:off x="2350887" y="496819"/>
            <a:ext cx="2061028" cy="657255"/>
            <a:chOff x="1182136" y="4515820"/>
            <a:chExt cx="2061028" cy="6572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03CAC-E025-17B6-9FAC-A4F064DB6C03}"/>
                </a:ext>
              </a:extLst>
            </p:cNvPr>
            <p:cNvSpPr txBox="1"/>
            <p:nvPr/>
          </p:nvSpPr>
          <p:spPr>
            <a:xfrm>
              <a:off x="1704650" y="4515820"/>
              <a:ext cx="1538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lmarai" pitchFamily="50" charset="-78"/>
                  <a:cs typeface="Almarai" pitchFamily="50" charset="-78"/>
                </a:rPr>
                <a:t>TITLE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980DEF-E1D5-73F9-D3AD-FA11CC174E98}"/>
                </a:ext>
              </a:extLst>
            </p:cNvPr>
            <p:cNvSpPr txBox="1"/>
            <p:nvPr/>
          </p:nvSpPr>
          <p:spPr>
            <a:xfrm>
              <a:off x="1182136" y="4772965"/>
              <a:ext cx="2061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Lorem ipsum dolor sit amet, consectetuer adipiscing elit.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08097B-E98F-19D7-F140-B6F2BC8C6AAA}"/>
              </a:ext>
            </a:extLst>
          </p:cNvPr>
          <p:cNvGrpSpPr/>
          <p:nvPr/>
        </p:nvGrpSpPr>
        <p:grpSpPr>
          <a:xfrm>
            <a:off x="3546764" y="900545"/>
            <a:ext cx="5001022" cy="4430878"/>
            <a:chOff x="3546764" y="900545"/>
            <a:chExt cx="5001022" cy="44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1F8B01-992A-9EE9-0DE3-E739B2B473F1}"/>
                </a:ext>
              </a:extLst>
            </p:cNvPr>
            <p:cNvSpPr/>
            <p:nvPr/>
          </p:nvSpPr>
          <p:spPr>
            <a:xfrm>
              <a:off x="3546764" y="900545"/>
              <a:ext cx="4987636" cy="4374990"/>
            </a:xfrm>
            <a:custGeom>
              <a:avLst/>
              <a:gdLst>
                <a:gd name="connsiteX0" fmla="*/ 2493818 w 4987636"/>
                <a:gd name="connsiteY0" fmla="*/ 0 h 4374990"/>
                <a:gd name="connsiteX1" fmla="*/ 4987636 w 4987636"/>
                <a:gd name="connsiteY1" fmla="*/ 2493818 h 4374990"/>
                <a:gd name="connsiteX2" fmla="*/ 4561731 w 4987636"/>
                <a:gd name="connsiteY2" fmla="*/ 3888136 h 4374990"/>
                <a:gd name="connsiteX3" fmla="*/ 4427506 w 4987636"/>
                <a:gd name="connsiteY3" fmla="*/ 4067633 h 4374990"/>
                <a:gd name="connsiteX4" fmla="*/ 4102265 w 4987636"/>
                <a:gd name="connsiteY4" fmla="*/ 3918198 h 4374990"/>
                <a:gd name="connsiteX5" fmla="*/ 3391065 w 4987636"/>
                <a:gd name="connsiteY5" fmla="*/ 3773055 h 4374990"/>
                <a:gd name="connsiteX6" fmla="*/ 3086265 w 4987636"/>
                <a:gd name="connsiteY6" fmla="*/ 3584369 h 4374990"/>
                <a:gd name="connsiteX7" fmla="*/ 2607293 w 4987636"/>
                <a:gd name="connsiteY7" fmla="*/ 3352141 h 4374990"/>
                <a:gd name="connsiteX8" fmla="*/ 2186379 w 4987636"/>
                <a:gd name="connsiteY8" fmla="*/ 3439226 h 4374990"/>
                <a:gd name="connsiteX9" fmla="*/ 1620322 w 4987636"/>
                <a:gd name="connsiteY9" fmla="*/ 3714998 h 4374990"/>
                <a:gd name="connsiteX10" fmla="*/ 1257465 w 4987636"/>
                <a:gd name="connsiteY10" fmla="*/ 4034312 h 4374990"/>
                <a:gd name="connsiteX11" fmla="*/ 860009 w 4987636"/>
                <a:gd name="connsiteY11" fmla="*/ 4374990 h 4374990"/>
                <a:gd name="connsiteX12" fmla="*/ 730423 w 4987636"/>
                <a:gd name="connsiteY12" fmla="*/ 4257214 h 4374990"/>
                <a:gd name="connsiteX13" fmla="*/ 0 w 4987636"/>
                <a:gd name="connsiteY13" fmla="*/ 2493818 h 4374990"/>
                <a:gd name="connsiteX14" fmla="*/ 2493818 w 4987636"/>
                <a:gd name="connsiteY14" fmla="*/ 0 h 4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87636" h="4374990">
                  <a:moveTo>
                    <a:pt x="2493818" y="0"/>
                  </a:moveTo>
                  <a:cubicBezTo>
                    <a:pt x="3871116" y="0"/>
                    <a:pt x="4987636" y="1116520"/>
                    <a:pt x="4987636" y="2493818"/>
                  </a:cubicBezTo>
                  <a:cubicBezTo>
                    <a:pt x="4987636" y="3010305"/>
                    <a:pt x="4830626" y="3490120"/>
                    <a:pt x="4561731" y="3888136"/>
                  </a:cubicBezTo>
                  <a:lnTo>
                    <a:pt x="4427506" y="4067633"/>
                  </a:lnTo>
                  <a:lnTo>
                    <a:pt x="4102265" y="3918198"/>
                  </a:lnTo>
                  <a:lnTo>
                    <a:pt x="3391065" y="3773055"/>
                  </a:lnTo>
                  <a:lnTo>
                    <a:pt x="3086265" y="3584369"/>
                  </a:lnTo>
                  <a:lnTo>
                    <a:pt x="2607293" y="3352141"/>
                  </a:lnTo>
                  <a:lnTo>
                    <a:pt x="2186379" y="3439226"/>
                  </a:lnTo>
                  <a:lnTo>
                    <a:pt x="1620322" y="3714998"/>
                  </a:lnTo>
                  <a:lnTo>
                    <a:pt x="1257465" y="4034312"/>
                  </a:lnTo>
                  <a:lnTo>
                    <a:pt x="860009" y="4374990"/>
                  </a:lnTo>
                  <a:lnTo>
                    <a:pt x="730423" y="4257214"/>
                  </a:lnTo>
                  <a:cubicBezTo>
                    <a:pt x="279130" y="3805922"/>
                    <a:pt x="0" y="3182467"/>
                    <a:pt x="0" y="2493818"/>
                  </a:cubicBezTo>
                  <a:cubicBezTo>
                    <a:pt x="0" y="1116520"/>
                    <a:pt x="1116520" y="0"/>
                    <a:pt x="2493818" y="0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/>
                </a:gs>
                <a:gs pos="46000">
                  <a:srgbClr val="51282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94DC49-3231-2E8D-348B-B4C3826A4528}"/>
                </a:ext>
              </a:extLst>
            </p:cNvPr>
            <p:cNvSpPr/>
            <p:nvPr/>
          </p:nvSpPr>
          <p:spPr>
            <a:xfrm>
              <a:off x="3560150" y="956433"/>
              <a:ext cx="4987636" cy="4374990"/>
            </a:xfrm>
            <a:custGeom>
              <a:avLst/>
              <a:gdLst>
                <a:gd name="connsiteX0" fmla="*/ 2493818 w 4987636"/>
                <a:gd name="connsiteY0" fmla="*/ 0 h 4374990"/>
                <a:gd name="connsiteX1" fmla="*/ 4987636 w 4987636"/>
                <a:gd name="connsiteY1" fmla="*/ 2493818 h 4374990"/>
                <a:gd name="connsiteX2" fmla="*/ 4561731 w 4987636"/>
                <a:gd name="connsiteY2" fmla="*/ 3888136 h 4374990"/>
                <a:gd name="connsiteX3" fmla="*/ 4427506 w 4987636"/>
                <a:gd name="connsiteY3" fmla="*/ 4067633 h 4374990"/>
                <a:gd name="connsiteX4" fmla="*/ 4102265 w 4987636"/>
                <a:gd name="connsiteY4" fmla="*/ 3918198 h 4374990"/>
                <a:gd name="connsiteX5" fmla="*/ 3391065 w 4987636"/>
                <a:gd name="connsiteY5" fmla="*/ 3773055 h 4374990"/>
                <a:gd name="connsiteX6" fmla="*/ 3086265 w 4987636"/>
                <a:gd name="connsiteY6" fmla="*/ 3584369 h 4374990"/>
                <a:gd name="connsiteX7" fmla="*/ 2607293 w 4987636"/>
                <a:gd name="connsiteY7" fmla="*/ 3352141 h 4374990"/>
                <a:gd name="connsiteX8" fmla="*/ 2186379 w 4987636"/>
                <a:gd name="connsiteY8" fmla="*/ 3439226 h 4374990"/>
                <a:gd name="connsiteX9" fmla="*/ 1620322 w 4987636"/>
                <a:gd name="connsiteY9" fmla="*/ 3714998 h 4374990"/>
                <a:gd name="connsiteX10" fmla="*/ 1257465 w 4987636"/>
                <a:gd name="connsiteY10" fmla="*/ 4034312 h 4374990"/>
                <a:gd name="connsiteX11" fmla="*/ 860009 w 4987636"/>
                <a:gd name="connsiteY11" fmla="*/ 4374990 h 4374990"/>
                <a:gd name="connsiteX12" fmla="*/ 730423 w 4987636"/>
                <a:gd name="connsiteY12" fmla="*/ 4257214 h 4374990"/>
                <a:gd name="connsiteX13" fmla="*/ 0 w 4987636"/>
                <a:gd name="connsiteY13" fmla="*/ 2493818 h 4374990"/>
                <a:gd name="connsiteX14" fmla="*/ 2493818 w 4987636"/>
                <a:gd name="connsiteY14" fmla="*/ 0 h 4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87636" h="4374990">
                  <a:moveTo>
                    <a:pt x="2493818" y="0"/>
                  </a:moveTo>
                  <a:cubicBezTo>
                    <a:pt x="3871116" y="0"/>
                    <a:pt x="4987636" y="1116520"/>
                    <a:pt x="4987636" y="2493818"/>
                  </a:cubicBezTo>
                  <a:cubicBezTo>
                    <a:pt x="4987636" y="3010305"/>
                    <a:pt x="4830626" y="3490120"/>
                    <a:pt x="4561731" y="3888136"/>
                  </a:cubicBezTo>
                  <a:lnTo>
                    <a:pt x="4427506" y="4067633"/>
                  </a:lnTo>
                  <a:lnTo>
                    <a:pt x="4102265" y="3918198"/>
                  </a:lnTo>
                  <a:lnTo>
                    <a:pt x="3391065" y="3773055"/>
                  </a:lnTo>
                  <a:lnTo>
                    <a:pt x="3086265" y="3584369"/>
                  </a:lnTo>
                  <a:lnTo>
                    <a:pt x="2607293" y="3352141"/>
                  </a:lnTo>
                  <a:lnTo>
                    <a:pt x="2186379" y="3439226"/>
                  </a:lnTo>
                  <a:lnTo>
                    <a:pt x="1620322" y="3714998"/>
                  </a:lnTo>
                  <a:lnTo>
                    <a:pt x="1257465" y="4034312"/>
                  </a:lnTo>
                  <a:lnTo>
                    <a:pt x="860009" y="4374990"/>
                  </a:lnTo>
                  <a:lnTo>
                    <a:pt x="730423" y="4257214"/>
                  </a:lnTo>
                  <a:cubicBezTo>
                    <a:pt x="279130" y="3805922"/>
                    <a:pt x="0" y="3182467"/>
                    <a:pt x="0" y="2493818"/>
                  </a:cubicBezTo>
                  <a:cubicBezTo>
                    <a:pt x="0" y="1116520"/>
                    <a:pt x="1116520" y="0"/>
                    <a:pt x="2493818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/>
                </a:gs>
                <a:gs pos="66000">
                  <a:srgbClr val="51282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4FA4C4-7BFF-4640-DD9A-4BA71B76B11B}"/>
                </a:ext>
              </a:extLst>
            </p:cNvPr>
            <p:cNvSpPr/>
            <p:nvPr/>
          </p:nvSpPr>
          <p:spPr>
            <a:xfrm rot="18668034">
              <a:off x="3713202" y="1673677"/>
              <a:ext cx="1811521" cy="840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CDE94-1301-3819-7BDE-150FB091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" b="7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66672B-4B67-C35D-AB75-AEE35F58EE8D}"/>
              </a:ext>
            </a:extLst>
          </p:cNvPr>
          <p:cNvSpPr/>
          <p:nvPr/>
        </p:nvSpPr>
        <p:spPr>
          <a:xfrm>
            <a:off x="3546764" y="900545"/>
            <a:ext cx="4987636" cy="498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Almarai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4</cp:revision>
  <dcterms:created xsi:type="dcterms:W3CDTF">2023-06-05T11:02:53Z</dcterms:created>
  <dcterms:modified xsi:type="dcterms:W3CDTF">2025-03-27T06:59:26Z</dcterms:modified>
</cp:coreProperties>
</file>