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  <a:srgbClr val="996633"/>
    <a:srgbClr val="808000"/>
    <a:srgbClr val="FF00FF"/>
    <a:srgbClr val="CC00CC"/>
    <a:srgbClr val="03B6F5"/>
    <a:srgbClr val="0144B9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60AB-27BB-4ABF-B6B9-C0AE8B83D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2BEFE-8B6E-4330-A1AE-6E6736C30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9B125-198B-415F-86A8-DE4BD4F8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C7E6-502B-4F81-94F6-D6CF834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3C6D-5EE8-47D8-B5DD-106734B6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6223-2A6A-48F3-9B14-2E4119B7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6BE8-41F2-4F8A-B9A5-4CD10D11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F14C-9B31-48BB-BC3A-701214BE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6E41-0FA5-46C8-AE5A-627C6C3D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4A9E-E9A6-4A3C-BA03-1C9E1D1D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DC426-3F64-46C4-8102-03DF96AE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6DB6C-D2B8-473D-A51A-FA4771EA1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F85-8957-4A8A-A1D4-5AE35027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E78B-F204-4083-ABFC-0B66B239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A0E3-829C-4529-82ED-A6647F18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2DE2-CC76-45A0-B209-8FA9D68C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6394-71BA-4122-B647-46A7FCA4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2CCE-919A-425C-8297-D1CCF0A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B0D5-F986-4F28-8B3B-A2331B43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F183-9497-45D9-8066-3295351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D7F1-1120-4C8B-94D5-659D5F3D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952EB-3F8A-49B8-870A-FB5D895F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CC62-162B-422B-B4DF-F45C4208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921B-EB87-455C-9E65-DC0157C2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3C1D-A6A3-4398-B700-50285F97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1A00-91D4-4334-AAA3-1C333371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7EE9-0A06-4C70-B397-37B11219C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1C66C-7964-49DC-ABC8-92578C355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1BDBF-CF96-456D-983E-6ACBF14F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364B-08A7-4ED0-85A8-620A1936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92DD-673D-46DC-A2B6-97CC955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5AA1-E404-4937-897E-AFBEDDE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BAB2B-76F5-435F-9206-9501192F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726B-4F4C-4B3A-8F2A-C59BDF5CB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8F906-CE14-4E83-9029-759D5A29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50440-C6CC-48E4-8289-1C1E14E8E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87DF-EA20-4E22-B3F7-DF6AAC0C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B0543-F963-4F7C-A922-13E6641B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BA3EB-F569-4DA7-8BEC-A4179D2B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344-3359-4041-BC03-CB741A42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8D971-7A53-48EB-84A4-A085D88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FB879-603E-4305-9DD2-EF75A4C2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EE3C7-EB6A-4971-8929-48A47A21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E5BE2-7582-4C9F-AC4D-168DED78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48337-234A-4C3A-9C0E-4B7687AD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371A-737F-4899-86EC-11BA8070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885E-C40C-4D56-8A64-024D22C9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768F-CFFF-4812-8323-661BB38A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64436-D15E-453A-981E-1C6A74232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88985-CF2D-4190-AF49-EB10F00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F601-C60C-47CB-AB2A-A843D4CB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E736-4039-48A9-88B2-710E327D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2C91-1523-483E-9272-F768079C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08B1-3D00-4354-852E-F88F5895A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7D24C-FB6D-4BC4-BA6B-163F05FA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C909-3DFA-4A14-9BDC-09E2EF20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FC922-8F45-4D63-ACB1-0868E5CE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A971C-0BC7-4516-9D5A-51217482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D2D3D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F4786-88F9-4270-85BE-9A74461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4E169-5CA4-4D02-9158-112CDFAD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91E1-5538-42C5-98A4-34F695406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06E9-AC31-4E51-9C46-2430DB0BE8D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D48D-D786-412A-8BE9-12535E63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796A-3D47-4310-8061-8B489798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5578-A1AC-44C3-A9E1-E33FCD1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FAED961A-F481-4933-8528-C6AB607DD0E6}"/>
              </a:ext>
            </a:extLst>
          </p:cNvPr>
          <p:cNvSpPr/>
          <p:nvPr/>
        </p:nvSpPr>
        <p:spPr>
          <a:xfrm>
            <a:off x="4100591" y="6286926"/>
            <a:ext cx="3945677" cy="929233"/>
          </a:xfrm>
          <a:prstGeom prst="ellipse">
            <a:avLst/>
          </a:prstGeom>
          <a:gradFill>
            <a:gsLst>
              <a:gs pos="52200">
                <a:schemeClr val="tx1">
                  <a:alpha val="29000"/>
                </a:schemeClr>
              </a:gs>
              <a:gs pos="0">
                <a:schemeClr val="tx1">
                  <a:alpha val="71000"/>
                </a:schemeClr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CBDE14-DDEB-46FE-BDD7-9569D393F5EA}"/>
              </a:ext>
            </a:extLst>
          </p:cNvPr>
          <p:cNvGrpSpPr/>
          <p:nvPr/>
        </p:nvGrpSpPr>
        <p:grpSpPr>
          <a:xfrm>
            <a:off x="5160498" y="2382307"/>
            <a:ext cx="1871003" cy="2404222"/>
            <a:chOff x="7329268" y="2460452"/>
            <a:chExt cx="1547446" cy="19884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C4CADE-5DE4-4A09-8281-FA61ADA191D5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46200-0744-41A4-A4FD-314A2A7940A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29000"/>
                  </a:schemeClr>
                </a:gs>
                <a:gs pos="0">
                  <a:schemeClr val="tx1">
                    <a:alpha val="71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9D81C-DE11-415C-9D1D-53C94E551703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1EF309-D16D-46FF-A70A-57399B65B484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73B1D-ED38-4312-8295-66D644C176C2}"/>
              </a:ext>
            </a:extLst>
          </p:cNvPr>
          <p:cNvGrpSpPr/>
          <p:nvPr/>
        </p:nvGrpSpPr>
        <p:grpSpPr>
          <a:xfrm>
            <a:off x="7117480" y="548365"/>
            <a:ext cx="1427202" cy="1833942"/>
            <a:chOff x="7329268" y="2460452"/>
            <a:chExt cx="1547446" cy="1988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1DFCC-CDE6-446E-A16D-87FC9365F3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D99094-58EA-481C-9E3D-997354BC49D0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A1338-5D4F-4567-9C49-157F1A339928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86448-B291-44BA-A77A-45903ED7404F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5BCF-8DAE-488A-9DC4-16202B2925F2}"/>
              </a:ext>
            </a:extLst>
          </p:cNvPr>
          <p:cNvGrpSpPr/>
          <p:nvPr/>
        </p:nvGrpSpPr>
        <p:grpSpPr>
          <a:xfrm>
            <a:off x="9263770" y="1857798"/>
            <a:ext cx="1227096" cy="1576809"/>
            <a:chOff x="7329268" y="2460451"/>
            <a:chExt cx="1547446" cy="19884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B66359-A2EA-4D87-8D40-9F658637AE2B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D7DF4F-BF08-4CB4-A46C-91FD929D941A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6D0E42-616A-4410-81DD-F564D7B27C3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AEC63E-BDDF-40DF-B55B-3D05010A8EEA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9ABED4-EE22-4097-889F-8176166CA5F3}"/>
              </a:ext>
            </a:extLst>
          </p:cNvPr>
          <p:cNvGrpSpPr/>
          <p:nvPr/>
        </p:nvGrpSpPr>
        <p:grpSpPr>
          <a:xfrm>
            <a:off x="5331652" y="5189843"/>
            <a:ext cx="1309132" cy="1682223"/>
            <a:chOff x="7329268" y="2460452"/>
            <a:chExt cx="1547446" cy="19884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4439FD-4B15-4F23-9AB0-EB3BCAE1DF9E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B0FD40-FE77-4E3C-8293-0960EF61068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8F5A15-FCEE-4CF5-BD94-40B659E2727F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D80947-7DCC-40EF-9D47-7460448D6445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2F734A-B8E1-42CA-AE31-6876A212BF13}"/>
              </a:ext>
            </a:extLst>
          </p:cNvPr>
          <p:cNvGrpSpPr/>
          <p:nvPr/>
        </p:nvGrpSpPr>
        <p:grpSpPr>
          <a:xfrm>
            <a:off x="3240268" y="121393"/>
            <a:ext cx="1227096" cy="1576809"/>
            <a:chOff x="7329268" y="2460451"/>
            <a:chExt cx="1547446" cy="198845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8FECFA-7BCD-476C-B664-1DACE95EA4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4C435F-415B-452F-9DB1-B4C7EEC35DB8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8FC137-9873-449F-B708-BAF7824CE1D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CC73CA-FF14-4AF0-B366-165FB9783396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97601-8E9B-4F46-8463-C1B9B947C4B3}"/>
              </a:ext>
            </a:extLst>
          </p:cNvPr>
          <p:cNvGrpSpPr/>
          <p:nvPr/>
        </p:nvGrpSpPr>
        <p:grpSpPr>
          <a:xfrm>
            <a:off x="7589034" y="3461659"/>
            <a:ext cx="972811" cy="1341643"/>
            <a:chOff x="7329268" y="2314763"/>
            <a:chExt cx="1547446" cy="21341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1174B2-639F-4072-91E1-FA07E6C9CB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E793F4-6FB1-430C-B4E1-DC19D5778C82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39436D-B2D4-4E41-860E-6D60A9FEC350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CA8DE8-6632-45C5-BFE2-E6663FB85B52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8E415E-A160-4FBE-BA31-20C91B0ED72F}"/>
              </a:ext>
            </a:extLst>
          </p:cNvPr>
          <p:cNvGrpSpPr/>
          <p:nvPr/>
        </p:nvGrpSpPr>
        <p:grpSpPr>
          <a:xfrm>
            <a:off x="3045100" y="2691795"/>
            <a:ext cx="972811" cy="1341643"/>
            <a:chOff x="7329268" y="2314763"/>
            <a:chExt cx="1547446" cy="213414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3D4B21-5C34-47B5-8E0A-7D751B38FBD4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64780C-BD07-467C-B949-61AE57FE6543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75DDE0-AFE0-4830-93F4-2598F307D645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C05D57-804D-49E5-84EC-F520E6734679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ECEC6A-6C62-4AD2-A15D-733C3B765434}"/>
              </a:ext>
            </a:extLst>
          </p:cNvPr>
          <p:cNvGrpSpPr/>
          <p:nvPr/>
        </p:nvGrpSpPr>
        <p:grpSpPr>
          <a:xfrm rot="2307252">
            <a:off x="7001602" y="1737008"/>
            <a:ext cx="140726" cy="1178873"/>
            <a:chOff x="6974764" y="1629421"/>
            <a:chExt cx="237517" cy="15009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1EB3B-20D1-40EF-8906-F8A30D3B8818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E6EDB00-A3BE-4D9E-B199-61D204970CC2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328EB81-4B40-48FE-BEC7-E5598EA067EF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5BFA1C-C7D0-40DC-9DBE-6D15C87AC033}"/>
              </a:ext>
            </a:extLst>
          </p:cNvPr>
          <p:cNvGrpSpPr/>
          <p:nvPr/>
        </p:nvGrpSpPr>
        <p:grpSpPr>
          <a:xfrm rot="6605369">
            <a:off x="7216147" y="3523827"/>
            <a:ext cx="140726" cy="689787"/>
            <a:chOff x="6974764" y="1629421"/>
            <a:chExt cx="237517" cy="150092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D0B6B8-ED11-4D0B-83D3-61863EFFA38C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1185158-06B7-4860-94A0-915B16D8296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C26255D-8D68-4138-866E-0593943E6190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3D07D2-5BC1-431F-AFD5-4B22661524F9}"/>
              </a:ext>
            </a:extLst>
          </p:cNvPr>
          <p:cNvGrpSpPr/>
          <p:nvPr/>
        </p:nvGrpSpPr>
        <p:grpSpPr>
          <a:xfrm rot="4610916">
            <a:off x="8115009" y="1861506"/>
            <a:ext cx="140726" cy="2423160"/>
            <a:chOff x="6974764" y="1629421"/>
            <a:chExt cx="237517" cy="1500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13300A-B9AA-480B-BC7A-D3690EFDC033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1565E5D-39C9-4553-97D7-3EAB78BD618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0E52356-5761-4F25-9A5F-F00828BD6A98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A9AA32-CC67-4007-BF2D-EFAA2A092F9D}"/>
              </a:ext>
            </a:extLst>
          </p:cNvPr>
          <p:cNvGrpSpPr/>
          <p:nvPr/>
        </p:nvGrpSpPr>
        <p:grpSpPr>
          <a:xfrm rot="231109">
            <a:off x="5993688" y="4353666"/>
            <a:ext cx="140726" cy="914400"/>
            <a:chOff x="6974764" y="1629421"/>
            <a:chExt cx="237517" cy="15009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3B0CC2-24EA-46B3-80E8-C49224DCDBE9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D023292-1291-4582-AD56-EE17228D30E4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6BD69F6D-D254-42D9-8223-FC7B527867E9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7E27F2-17B0-470C-BDF2-B4BC4C655644}"/>
              </a:ext>
            </a:extLst>
          </p:cNvPr>
          <p:cNvGrpSpPr/>
          <p:nvPr/>
        </p:nvGrpSpPr>
        <p:grpSpPr>
          <a:xfrm rot="5572591">
            <a:off x="4513714" y="2803440"/>
            <a:ext cx="140726" cy="1188720"/>
            <a:chOff x="6974764" y="1629421"/>
            <a:chExt cx="237517" cy="1500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40421A-9FC9-42D9-90C2-284828D3C1CE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9C9E990-1E31-4F94-B4C3-BAD50E28A417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F530D93-FD90-40EA-B736-AA9E701F476C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BF342F-D59D-4E11-B6FD-C43EC0FA94B6}"/>
              </a:ext>
            </a:extLst>
          </p:cNvPr>
          <p:cNvGrpSpPr/>
          <p:nvPr/>
        </p:nvGrpSpPr>
        <p:grpSpPr>
          <a:xfrm rot="18977840">
            <a:off x="4839178" y="981835"/>
            <a:ext cx="140726" cy="1965960"/>
            <a:chOff x="6974764" y="1629421"/>
            <a:chExt cx="237517" cy="15009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0E122E8-C819-4C81-AE74-B7845FBDF02B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0FA9213-008D-4456-BBDD-CA499203036D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B97FAEC-9981-4DE4-8FC4-7A266D8350B3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Graphic 69" descr="Bar graph with upward trend">
            <a:extLst>
              <a:ext uri="{FF2B5EF4-FFF2-40B4-BE49-F238E27FC236}">
                <a16:creationId xmlns:a16="http://schemas.microsoft.com/office/drawing/2014/main" id="{615353B4-C17B-4F27-8BE9-5F4F2473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3290" y="2234328"/>
            <a:ext cx="435719" cy="435719"/>
          </a:xfrm>
          <a:prstGeom prst="rect">
            <a:avLst/>
          </a:prstGeom>
        </p:spPr>
      </p:pic>
      <p:pic>
        <p:nvPicPr>
          <p:cNvPr id="72" name="Graphic 71" descr="Single gear">
            <a:extLst>
              <a:ext uri="{FF2B5EF4-FFF2-40B4-BE49-F238E27FC236}">
                <a16:creationId xmlns:a16="http://schemas.microsoft.com/office/drawing/2014/main" id="{72B9452F-8820-4D49-8514-09C7CF423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403" y="504099"/>
            <a:ext cx="476331" cy="476331"/>
          </a:xfrm>
          <a:prstGeom prst="rect">
            <a:avLst/>
          </a:prstGeom>
        </p:spPr>
      </p:pic>
      <p:pic>
        <p:nvPicPr>
          <p:cNvPr id="74" name="Graphic 73" descr="Meeting">
            <a:extLst>
              <a:ext uri="{FF2B5EF4-FFF2-40B4-BE49-F238E27FC236}">
                <a16:creationId xmlns:a16="http://schemas.microsoft.com/office/drawing/2014/main" id="{9A0C9BD9-530E-4886-B1B4-72E177B3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1362" y="3124297"/>
            <a:ext cx="450338" cy="450338"/>
          </a:xfrm>
          <a:prstGeom prst="rect">
            <a:avLst/>
          </a:prstGeom>
        </p:spPr>
      </p:pic>
      <p:pic>
        <p:nvPicPr>
          <p:cNvPr id="76" name="Graphic 75" descr="Medal">
            <a:extLst>
              <a:ext uri="{FF2B5EF4-FFF2-40B4-BE49-F238E27FC236}">
                <a16:creationId xmlns:a16="http://schemas.microsoft.com/office/drawing/2014/main" id="{95B9150D-4B6B-48CC-9AD9-AC691871D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4018" y="5367844"/>
            <a:ext cx="527423" cy="527423"/>
          </a:xfrm>
          <a:prstGeom prst="rect">
            <a:avLst/>
          </a:prstGeom>
        </p:spPr>
      </p:pic>
      <p:pic>
        <p:nvPicPr>
          <p:cNvPr id="78" name="Graphic 77" descr="Trophy">
            <a:extLst>
              <a:ext uri="{FF2B5EF4-FFF2-40B4-BE49-F238E27FC236}">
                <a16:creationId xmlns:a16="http://schemas.microsoft.com/office/drawing/2014/main" id="{E838FCE3-8DE6-43B7-B6AE-D1430B542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2145" y="988941"/>
            <a:ext cx="507743" cy="507743"/>
          </a:xfrm>
          <a:prstGeom prst="rect">
            <a:avLst/>
          </a:prstGeom>
        </p:spPr>
      </p:pic>
      <p:pic>
        <p:nvPicPr>
          <p:cNvPr id="80" name="Graphic 79" descr="Zoom in">
            <a:extLst>
              <a:ext uri="{FF2B5EF4-FFF2-40B4-BE49-F238E27FC236}">
                <a16:creationId xmlns:a16="http://schemas.microsoft.com/office/drawing/2014/main" id="{EE2E87A3-D02B-4849-8AA7-FCCE44F77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5465" y="3889530"/>
            <a:ext cx="419947" cy="419947"/>
          </a:xfrm>
          <a:prstGeom prst="rect">
            <a:avLst/>
          </a:prstGeom>
        </p:spPr>
      </p:pic>
      <p:pic>
        <p:nvPicPr>
          <p:cNvPr id="82" name="Graphic 81" descr="School boy">
            <a:extLst>
              <a:ext uri="{FF2B5EF4-FFF2-40B4-BE49-F238E27FC236}">
                <a16:creationId xmlns:a16="http://schemas.microsoft.com/office/drawing/2014/main" id="{648EC292-6BE9-43C8-996E-7C987C3B7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23943" y="2858385"/>
            <a:ext cx="1012480" cy="101248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6738F96-8926-4708-8F64-CC90BACEC24F}"/>
              </a:ext>
            </a:extLst>
          </p:cNvPr>
          <p:cNvSpPr txBox="1"/>
          <p:nvPr/>
        </p:nvSpPr>
        <p:spPr>
          <a:xfrm>
            <a:off x="8501017" y="884052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6057A-C3C7-4B19-AF61-690CBA5ED582}"/>
              </a:ext>
            </a:extLst>
          </p:cNvPr>
          <p:cNvSpPr txBox="1"/>
          <p:nvPr/>
        </p:nvSpPr>
        <p:spPr>
          <a:xfrm>
            <a:off x="10498529" y="2154664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382D82-A77B-4FD3-8CFA-1C79E23218DF}"/>
              </a:ext>
            </a:extLst>
          </p:cNvPr>
          <p:cNvSpPr txBox="1"/>
          <p:nvPr/>
        </p:nvSpPr>
        <p:spPr>
          <a:xfrm>
            <a:off x="6667108" y="5664256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8FCD03-2CFA-4B66-81FE-2D204036B221}"/>
              </a:ext>
            </a:extLst>
          </p:cNvPr>
          <p:cNvSpPr txBox="1"/>
          <p:nvPr/>
        </p:nvSpPr>
        <p:spPr>
          <a:xfrm>
            <a:off x="2949897" y="3827859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377534-54E2-40C1-9B3B-97022C4C1425}"/>
              </a:ext>
            </a:extLst>
          </p:cNvPr>
          <p:cNvSpPr txBox="1"/>
          <p:nvPr/>
        </p:nvSpPr>
        <p:spPr>
          <a:xfrm>
            <a:off x="8529152" y="3791213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C5FDED-1E3F-4E5A-9AE0-CF5B9BB0EA49}"/>
              </a:ext>
            </a:extLst>
          </p:cNvPr>
          <p:cNvSpPr txBox="1"/>
          <p:nvPr/>
        </p:nvSpPr>
        <p:spPr>
          <a:xfrm>
            <a:off x="1894310" y="378255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</p:spTree>
    <p:extLst>
      <p:ext uri="{BB962C8B-B14F-4D97-AF65-F5344CB8AC3E}">
        <p14:creationId xmlns:p14="http://schemas.microsoft.com/office/powerpoint/2010/main" val="180528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FAED961A-F481-4933-8528-C6AB607DD0E6}"/>
              </a:ext>
            </a:extLst>
          </p:cNvPr>
          <p:cNvSpPr/>
          <p:nvPr/>
        </p:nvSpPr>
        <p:spPr>
          <a:xfrm>
            <a:off x="4100591" y="6286926"/>
            <a:ext cx="3945677" cy="929233"/>
          </a:xfrm>
          <a:prstGeom prst="ellipse">
            <a:avLst/>
          </a:prstGeom>
          <a:gradFill>
            <a:gsLst>
              <a:gs pos="52200">
                <a:schemeClr val="tx1">
                  <a:alpha val="29000"/>
                </a:schemeClr>
              </a:gs>
              <a:gs pos="0">
                <a:schemeClr val="tx1">
                  <a:alpha val="71000"/>
                </a:schemeClr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CBDE14-DDEB-46FE-BDD7-9569D393F5EA}"/>
              </a:ext>
            </a:extLst>
          </p:cNvPr>
          <p:cNvGrpSpPr/>
          <p:nvPr/>
        </p:nvGrpSpPr>
        <p:grpSpPr>
          <a:xfrm>
            <a:off x="5160498" y="2382307"/>
            <a:ext cx="1871003" cy="2404222"/>
            <a:chOff x="7329268" y="2460452"/>
            <a:chExt cx="1547446" cy="19884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C4CADE-5DE4-4A09-8281-FA61ADA191D5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46200-0744-41A4-A4FD-314A2A7940A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29000"/>
                  </a:schemeClr>
                </a:gs>
                <a:gs pos="0">
                  <a:schemeClr val="tx1">
                    <a:alpha val="71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9D81C-DE11-415C-9D1D-53C94E551703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1EF309-D16D-46FF-A70A-57399B65B484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Graphic 81" descr="School boy">
            <a:extLst>
              <a:ext uri="{FF2B5EF4-FFF2-40B4-BE49-F238E27FC236}">
                <a16:creationId xmlns:a16="http://schemas.microsoft.com/office/drawing/2014/main" id="{648EC292-6BE9-43C8-996E-7C987C3B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943" y="2858385"/>
            <a:ext cx="1012480" cy="10124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88165D1-718A-49DE-9F66-81224B1146A7}"/>
              </a:ext>
            </a:extLst>
          </p:cNvPr>
          <p:cNvGrpSpPr/>
          <p:nvPr/>
        </p:nvGrpSpPr>
        <p:grpSpPr>
          <a:xfrm>
            <a:off x="7001602" y="548365"/>
            <a:ext cx="2840786" cy="2367516"/>
            <a:chOff x="7001602" y="548365"/>
            <a:chExt cx="2840786" cy="2367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ECEC6A-6C62-4AD2-A15D-733C3B765434}"/>
                </a:ext>
              </a:extLst>
            </p:cNvPr>
            <p:cNvGrpSpPr/>
            <p:nvPr/>
          </p:nvGrpSpPr>
          <p:grpSpPr>
            <a:xfrm rot="2307252">
              <a:off x="7001602" y="1737008"/>
              <a:ext cx="140726" cy="1178873"/>
              <a:chOff x="6974764" y="1629421"/>
              <a:chExt cx="237517" cy="15009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0E1EB3B-20D1-40EF-8906-F8A30D3B8818}"/>
                  </a:ext>
                </a:extLst>
              </p:cNvPr>
              <p:cNvSpPr/>
              <p:nvPr/>
            </p:nvSpPr>
            <p:spPr>
              <a:xfrm rot="10800000">
                <a:off x="7067449" y="1709897"/>
                <a:ext cx="54263" cy="1280160"/>
              </a:xfrm>
              <a:prstGeom prst="rect">
                <a:avLst/>
              </a:prstGeom>
              <a:gradFill flip="none" rotWithShape="1">
                <a:gsLst>
                  <a:gs pos="36000">
                    <a:srgbClr val="01A7EE"/>
                  </a:gs>
                  <a:gs pos="18000">
                    <a:srgbClr val="01C7FF"/>
                  </a:gs>
                  <a:gs pos="81000">
                    <a:srgbClr val="0144B9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E6EDB00-A3BE-4D9E-B199-61D204970CC2}"/>
                  </a:ext>
                </a:extLst>
              </p:cNvPr>
              <p:cNvSpPr/>
              <p:nvPr/>
            </p:nvSpPr>
            <p:spPr>
              <a:xfrm>
                <a:off x="6976879" y="2931925"/>
                <a:ext cx="235402" cy="198416"/>
              </a:xfrm>
              <a:prstGeom prst="triangle">
                <a:avLst/>
              </a:prstGeom>
              <a:solidFill>
                <a:srgbClr val="03B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8328EB81-4B40-48FE-BEC7-E5598EA067EF}"/>
                  </a:ext>
                </a:extLst>
              </p:cNvPr>
              <p:cNvSpPr/>
              <p:nvPr/>
            </p:nvSpPr>
            <p:spPr>
              <a:xfrm rot="10800000">
                <a:off x="6974764" y="1629421"/>
                <a:ext cx="235402" cy="198416"/>
              </a:xfrm>
              <a:prstGeom prst="triangle">
                <a:avLst/>
              </a:prstGeom>
              <a:solidFill>
                <a:srgbClr val="0144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9ACB50-99D7-4F52-A786-FDB62EDA5AC8}"/>
                </a:ext>
              </a:extLst>
            </p:cNvPr>
            <p:cNvGrpSpPr/>
            <p:nvPr/>
          </p:nvGrpSpPr>
          <p:grpSpPr>
            <a:xfrm>
              <a:off x="7117480" y="548365"/>
              <a:ext cx="1427202" cy="1833942"/>
              <a:chOff x="7117480" y="548365"/>
              <a:chExt cx="1427202" cy="183394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7473B1D-ED38-4312-8295-66D644C176C2}"/>
                  </a:ext>
                </a:extLst>
              </p:cNvPr>
              <p:cNvGrpSpPr/>
              <p:nvPr/>
            </p:nvGrpSpPr>
            <p:grpSpPr>
              <a:xfrm>
                <a:off x="7117480" y="548365"/>
                <a:ext cx="1427202" cy="1833942"/>
                <a:chOff x="7329268" y="2460452"/>
                <a:chExt cx="1547446" cy="198845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311DFCC-CDE6-446E-A16D-87FC9365F386}"/>
                    </a:ext>
                  </a:extLst>
                </p:cNvPr>
                <p:cNvSpPr/>
                <p:nvPr/>
              </p:nvSpPr>
              <p:spPr>
                <a:xfrm>
                  <a:off x="7329268" y="2546252"/>
                  <a:ext cx="1547446" cy="1547446"/>
                </a:xfrm>
                <a:prstGeom prst="ellipse">
                  <a:avLst/>
                </a:prstGeom>
                <a:gradFill flip="none" rotWithShape="1">
                  <a:gsLst>
                    <a:gs pos="36000">
                      <a:srgbClr val="FF3399"/>
                    </a:gs>
                    <a:gs pos="18000">
                      <a:srgbClr val="FF3399"/>
                    </a:gs>
                    <a:gs pos="81000">
                      <a:srgbClr val="CC0066"/>
                    </a:gs>
                  </a:gsLst>
                  <a:lin ang="4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ED99094-58EA-481C-9E3D-997354BC49D0}"/>
                    </a:ext>
                  </a:extLst>
                </p:cNvPr>
                <p:cNvSpPr/>
                <p:nvPr/>
              </p:nvSpPr>
              <p:spPr>
                <a:xfrm>
                  <a:off x="7329268" y="2852336"/>
                  <a:ext cx="1547445" cy="1596570"/>
                </a:xfrm>
                <a:prstGeom prst="ellipse">
                  <a:avLst/>
                </a:prstGeom>
                <a:gradFill>
                  <a:gsLst>
                    <a:gs pos="52200">
                      <a:schemeClr val="tx1">
                        <a:alpha val="16000"/>
                      </a:schemeClr>
                    </a:gs>
                    <a:gs pos="0">
                      <a:schemeClr val="tx1">
                        <a:alpha val="43000"/>
                      </a:schemeClr>
                    </a:gs>
                    <a:gs pos="100000">
                      <a:schemeClr val="tx1">
                        <a:lumMod val="0"/>
                        <a:lumOff val="10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softEdge rad="3683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B7A1338-5D4F-4567-9C49-157F1A339928}"/>
                    </a:ext>
                  </a:extLst>
                </p:cNvPr>
                <p:cNvSpPr/>
                <p:nvPr/>
              </p:nvSpPr>
              <p:spPr>
                <a:xfrm>
                  <a:off x="7524048" y="2512279"/>
                  <a:ext cx="661438" cy="682436"/>
                </a:xfrm>
                <a:prstGeom prst="ellipse">
                  <a:avLst/>
                </a:prstGeom>
                <a:gradFill>
                  <a:gsLst>
                    <a:gs pos="52200">
                      <a:schemeClr val="bg1"/>
                    </a:gs>
                    <a:gs pos="0">
                      <a:schemeClr val="bg1"/>
                    </a:gs>
                    <a:gs pos="100000">
                      <a:schemeClr val="tx1">
                        <a:lumMod val="0"/>
                        <a:lumOff val="10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softEdge rad="215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286448-B291-44BA-A77A-45903ED7404F}"/>
                    </a:ext>
                  </a:extLst>
                </p:cNvPr>
                <p:cNvSpPr/>
                <p:nvPr/>
              </p:nvSpPr>
              <p:spPr>
                <a:xfrm>
                  <a:off x="7800537" y="2460452"/>
                  <a:ext cx="661437" cy="682434"/>
                </a:xfrm>
                <a:prstGeom prst="ellipse">
                  <a:avLst/>
                </a:prstGeom>
                <a:gradFill>
                  <a:gsLst>
                    <a:gs pos="52200">
                      <a:schemeClr val="bg1"/>
                    </a:gs>
                    <a:gs pos="0">
                      <a:schemeClr val="bg1"/>
                    </a:gs>
                    <a:gs pos="100000">
                      <a:schemeClr val="tx1">
                        <a:lumMod val="0"/>
                        <a:lumOff val="10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softEdge rad="215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8" name="Graphic 77" descr="Trophy">
                <a:extLst>
                  <a:ext uri="{FF2B5EF4-FFF2-40B4-BE49-F238E27FC236}">
                    <a16:creationId xmlns:a16="http://schemas.microsoft.com/office/drawing/2014/main" id="{E838FCE3-8DE6-43B7-B6AE-D1430B542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2145" y="988941"/>
                <a:ext cx="507743" cy="507743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6738F96-8926-4708-8F64-CC90BACEC24F}"/>
                </a:ext>
              </a:extLst>
            </p:cNvPr>
            <p:cNvSpPr txBox="1"/>
            <p:nvPr/>
          </p:nvSpPr>
          <p:spPr>
            <a:xfrm>
              <a:off x="8501017" y="884052"/>
              <a:ext cx="13413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D6B358-D2A5-4E78-AA8B-796B87A8E5BA}"/>
              </a:ext>
            </a:extLst>
          </p:cNvPr>
          <p:cNvGrpSpPr/>
          <p:nvPr/>
        </p:nvGrpSpPr>
        <p:grpSpPr>
          <a:xfrm>
            <a:off x="6973792" y="1857798"/>
            <a:ext cx="4866108" cy="1576809"/>
            <a:chOff x="6973792" y="1857798"/>
            <a:chExt cx="4866108" cy="15768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A05BCF-8DAE-488A-9DC4-16202B2925F2}"/>
                </a:ext>
              </a:extLst>
            </p:cNvPr>
            <p:cNvGrpSpPr/>
            <p:nvPr/>
          </p:nvGrpSpPr>
          <p:grpSpPr>
            <a:xfrm>
              <a:off x="9263770" y="1857798"/>
              <a:ext cx="1227096" cy="1576809"/>
              <a:chOff x="7329268" y="2460451"/>
              <a:chExt cx="1547446" cy="198845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6B66359-A2EA-4D87-8D40-9F658637AE2B}"/>
                  </a:ext>
                </a:extLst>
              </p:cNvPr>
              <p:cNvSpPr/>
              <p:nvPr/>
            </p:nvSpPr>
            <p:spPr>
              <a:xfrm>
                <a:off x="7329268" y="2546252"/>
                <a:ext cx="1547446" cy="1547446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009999"/>
                  </a:gs>
                  <a:gs pos="18000">
                    <a:srgbClr val="00CC99"/>
                  </a:gs>
                  <a:gs pos="88000">
                    <a:srgbClr val="006666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3D7DF4F-BF08-4CB4-A46C-91FD929D941A}"/>
                  </a:ext>
                </a:extLst>
              </p:cNvPr>
              <p:cNvSpPr/>
              <p:nvPr/>
            </p:nvSpPr>
            <p:spPr>
              <a:xfrm>
                <a:off x="7329268" y="2852336"/>
                <a:ext cx="1547445" cy="1596570"/>
              </a:xfrm>
              <a:prstGeom prst="ellipse">
                <a:avLst/>
              </a:prstGeom>
              <a:gradFill>
                <a:gsLst>
                  <a:gs pos="52200">
                    <a:schemeClr val="tx1">
                      <a:alpha val="16000"/>
                    </a:schemeClr>
                  </a:gs>
                  <a:gs pos="0">
                    <a:schemeClr val="tx1">
                      <a:alpha val="43000"/>
                    </a:schemeClr>
                  </a:gs>
                  <a:gs pos="100000">
                    <a:schemeClr val="tx1">
                      <a:lumMod val="0"/>
                      <a:lumOff val="10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368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06D0E42-616A-4410-81DD-F564D7B27C31}"/>
                  </a:ext>
                </a:extLst>
              </p:cNvPr>
              <p:cNvSpPr/>
              <p:nvPr/>
            </p:nvSpPr>
            <p:spPr>
              <a:xfrm>
                <a:off x="7524048" y="2512279"/>
                <a:ext cx="661438" cy="682436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3AEC63E-BDDF-40DF-B55B-3D05010A8EEA}"/>
                  </a:ext>
                </a:extLst>
              </p:cNvPr>
              <p:cNvSpPr/>
              <p:nvPr/>
            </p:nvSpPr>
            <p:spPr>
              <a:xfrm>
                <a:off x="7655911" y="2460451"/>
                <a:ext cx="806063" cy="831652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23D07D2-5BC1-431F-AFD5-4B22661524F9}"/>
                </a:ext>
              </a:extLst>
            </p:cNvPr>
            <p:cNvGrpSpPr/>
            <p:nvPr/>
          </p:nvGrpSpPr>
          <p:grpSpPr>
            <a:xfrm rot="4610916">
              <a:off x="8115009" y="1861506"/>
              <a:ext cx="140726" cy="2423160"/>
              <a:chOff x="6974764" y="1629421"/>
              <a:chExt cx="237517" cy="150092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13300A-B9AA-480B-BC7A-D3690EFDC033}"/>
                  </a:ext>
                </a:extLst>
              </p:cNvPr>
              <p:cNvSpPr/>
              <p:nvPr/>
            </p:nvSpPr>
            <p:spPr>
              <a:xfrm rot="10800000">
                <a:off x="7067449" y="1709897"/>
                <a:ext cx="54263" cy="1280160"/>
              </a:xfrm>
              <a:prstGeom prst="rect">
                <a:avLst/>
              </a:prstGeom>
              <a:gradFill flip="none" rotWithShape="1">
                <a:gsLst>
                  <a:gs pos="36000">
                    <a:srgbClr val="01A7EE"/>
                  </a:gs>
                  <a:gs pos="18000">
                    <a:srgbClr val="01C7FF"/>
                  </a:gs>
                  <a:gs pos="81000">
                    <a:srgbClr val="0144B9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21565E5D-39C9-4553-97D7-3EAB78BD6183}"/>
                  </a:ext>
                </a:extLst>
              </p:cNvPr>
              <p:cNvSpPr/>
              <p:nvPr/>
            </p:nvSpPr>
            <p:spPr>
              <a:xfrm>
                <a:off x="6976879" y="2931925"/>
                <a:ext cx="235402" cy="198416"/>
              </a:xfrm>
              <a:prstGeom prst="triangle">
                <a:avLst/>
              </a:prstGeom>
              <a:solidFill>
                <a:srgbClr val="03B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0E52356-5761-4F25-9A5F-F00828BD6A98}"/>
                  </a:ext>
                </a:extLst>
              </p:cNvPr>
              <p:cNvSpPr/>
              <p:nvPr/>
            </p:nvSpPr>
            <p:spPr>
              <a:xfrm rot="10800000">
                <a:off x="6974764" y="1629421"/>
                <a:ext cx="235402" cy="198416"/>
              </a:xfrm>
              <a:prstGeom prst="triangle">
                <a:avLst/>
              </a:prstGeom>
              <a:solidFill>
                <a:srgbClr val="0144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0" name="Graphic 69" descr="Bar graph with upward trend">
              <a:extLst>
                <a:ext uri="{FF2B5EF4-FFF2-40B4-BE49-F238E27FC236}">
                  <a16:creationId xmlns:a16="http://schemas.microsoft.com/office/drawing/2014/main" id="{615353B4-C17B-4F27-8BE9-5F4F2473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63290" y="2234328"/>
              <a:ext cx="435719" cy="435719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06057A-C3C7-4B19-AF61-690CBA5ED582}"/>
                </a:ext>
              </a:extLst>
            </p:cNvPr>
            <p:cNvSpPr txBox="1"/>
            <p:nvPr/>
          </p:nvSpPr>
          <p:spPr>
            <a:xfrm>
              <a:off x="10498529" y="2154664"/>
              <a:ext cx="13413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3499EF-462C-4D09-8DE3-D80946F08C68}"/>
              </a:ext>
            </a:extLst>
          </p:cNvPr>
          <p:cNvGrpSpPr/>
          <p:nvPr/>
        </p:nvGrpSpPr>
        <p:grpSpPr>
          <a:xfrm>
            <a:off x="5331652" y="4353666"/>
            <a:ext cx="2676827" cy="2518400"/>
            <a:chOff x="5331652" y="4353666"/>
            <a:chExt cx="2676827" cy="25184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ABED4-EE22-4097-889F-8176166CA5F3}"/>
                </a:ext>
              </a:extLst>
            </p:cNvPr>
            <p:cNvGrpSpPr/>
            <p:nvPr/>
          </p:nvGrpSpPr>
          <p:grpSpPr>
            <a:xfrm>
              <a:off x="5331652" y="5189843"/>
              <a:ext cx="1309132" cy="1682223"/>
              <a:chOff x="7329268" y="2460452"/>
              <a:chExt cx="1547446" cy="19884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4439FD-4B15-4F23-9AB0-EB3BCAE1DF9E}"/>
                  </a:ext>
                </a:extLst>
              </p:cNvPr>
              <p:cNvSpPr/>
              <p:nvPr/>
            </p:nvSpPr>
            <p:spPr>
              <a:xfrm>
                <a:off x="7329268" y="2546252"/>
                <a:ext cx="1547446" cy="1547446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FF9933"/>
                  </a:gs>
                  <a:gs pos="18000">
                    <a:srgbClr val="FFCC00"/>
                  </a:gs>
                  <a:gs pos="87000">
                    <a:srgbClr val="FF9900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0B0FD40-FE77-4E3C-8293-0960EF610687}"/>
                  </a:ext>
                </a:extLst>
              </p:cNvPr>
              <p:cNvSpPr/>
              <p:nvPr/>
            </p:nvSpPr>
            <p:spPr>
              <a:xfrm>
                <a:off x="7329268" y="2852336"/>
                <a:ext cx="1547445" cy="1596570"/>
              </a:xfrm>
              <a:prstGeom prst="ellipse">
                <a:avLst/>
              </a:prstGeom>
              <a:gradFill>
                <a:gsLst>
                  <a:gs pos="52200">
                    <a:schemeClr val="tx1">
                      <a:alpha val="16000"/>
                    </a:schemeClr>
                  </a:gs>
                  <a:gs pos="0">
                    <a:schemeClr val="tx1">
                      <a:alpha val="43000"/>
                    </a:schemeClr>
                  </a:gs>
                  <a:gs pos="100000">
                    <a:schemeClr val="tx1">
                      <a:lumMod val="0"/>
                      <a:lumOff val="10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368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A8F5A15-FCEE-4CF5-BD94-40B659E2727F}"/>
                  </a:ext>
                </a:extLst>
              </p:cNvPr>
              <p:cNvSpPr/>
              <p:nvPr/>
            </p:nvSpPr>
            <p:spPr>
              <a:xfrm>
                <a:off x="7524048" y="2512279"/>
                <a:ext cx="661438" cy="682436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0D80947-7DCC-40EF-9D47-7460448D6445}"/>
                  </a:ext>
                </a:extLst>
              </p:cNvPr>
              <p:cNvSpPr/>
              <p:nvPr/>
            </p:nvSpPr>
            <p:spPr>
              <a:xfrm>
                <a:off x="7800537" y="2460452"/>
                <a:ext cx="661437" cy="682434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5A9AA32-CC67-4007-BF2D-EFAA2A092F9D}"/>
                </a:ext>
              </a:extLst>
            </p:cNvPr>
            <p:cNvGrpSpPr/>
            <p:nvPr/>
          </p:nvGrpSpPr>
          <p:grpSpPr>
            <a:xfrm rot="231109">
              <a:off x="5993688" y="4353666"/>
              <a:ext cx="140726" cy="914400"/>
              <a:chOff x="6974764" y="1629421"/>
              <a:chExt cx="237517" cy="150092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3B0CC2-24EA-46B3-80E8-C49224DCDBE9}"/>
                  </a:ext>
                </a:extLst>
              </p:cNvPr>
              <p:cNvSpPr/>
              <p:nvPr/>
            </p:nvSpPr>
            <p:spPr>
              <a:xfrm rot="10800000">
                <a:off x="7067449" y="1709897"/>
                <a:ext cx="54263" cy="1280160"/>
              </a:xfrm>
              <a:prstGeom prst="rect">
                <a:avLst/>
              </a:prstGeom>
              <a:gradFill flip="none" rotWithShape="1">
                <a:gsLst>
                  <a:gs pos="36000">
                    <a:srgbClr val="01A7EE"/>
                  </a:gs>
                  <a:gs pos="18000">
                    <a:srgbClr val="01C7FF"/>
                  </a:gs>
                  <a:gs pos="81000">
                    <a:srgbClr val="0144B9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6D023292-1291-4582-AD56-EE17228D30E4}"/>
                  </a:ext>
                </a:extLst>
              </p:cNvPr>
              <p:cNvSpPr/>
              <p:nvPr/>
            </p:nvSpPr>
            <p:spPr>
              <a:xfrm>
                <a:off x="6976879" y="2931925"/>
                <a:ext cx="235402" cy="198416"/>
              </a:xfrm>
              <a:prstGeom prst="triangle">
                <a:avLst/>
              </a:prstGeom>
              <a:solidFill>
                <a:srgbClr val="03B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6BD69F6D-D254-42D9-8223-FC7B527867E9}"/>
                  </a:ext>
                </a:extLst>
              </p:cNvPr>
              <p:cNvSpPr/>
              <p:nvPr/>
            </p:nvSpPr>
            <p:spPr>
              <a:xfrm rot="10800000">
                <a:off x="6974764" y="1629421"/>
                <a:ext cx="235402" cy="198416"/>
              </a:xfrm>
              <a:prstGeom prst="triangle">
                <a:avLst/>
              </a:prstGeom>
              <a:solidFill>
                <a:srgbClr val="0144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6" name="Graphic 75" descr="Medal">
              <a:extLst>
                <a:ext uri="{FF2B5EF4-FFF2-40B4-BE49-F238E27FC236}">
                  <a16:creationId xmlns:a16="http://schemas.microsoft.com/office/drawing/2014/main" id="{95B9150D-4B6B-48CC-9AD9-AC691871D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04018" y="5367844"/>
              <a:ext cx="527423" cy="527423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382D82-A77B-4FD3-8CFA-1C79E23218DF}"/>
                </a:ext>
              </a:extLst>
            </p:cNvPr>
            <p:cNvSpPr txBox="1"/>
            <p:nvPr/>
          </p:nvSpPr>
          <p:spPr>
            <a:xfrm>
              <a:off x="6667108" y="5664256"/>
              <a:ext cx="13413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94217F-7E1D-4D57-B3AA-DDB77D911DE9}"/>
              </a:ext>
            </a:extLst>
          </p:cNvPr>
          <p:cNvGrpSpPr/>
          <p:nvPr/>
        </p:nvGrpSpPr>
        <p:grpSpPr>
          <a:xfrm>
            <a:off x="2949897" y="2691795"/>
            <a:ext cx="2228540" cy="1874728"/>
            <a:chOff x="2949897" y="2691795"/>
            <a:chExt cx="2228540" cy="187472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C8E415E-A160-4FBE-BA31-20C91B0ED72F}"/>
                </a:ext>
              </a:extLst>
            </p:cNvPr>
            <p:cNvGrpSpPr/>
            <p:nvPr/>
          </p:nvGrpSpPr>
          <p:grpSpPr>
            <a:xfrm>
              <a:off x="3045100" y="2691795"/>
              <a:ext cx="972811" cy="1341643"/>
              <a:chOff x="7329268" y="2314763"/>
              <a:chExt cx="1547446" cy="213414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B3D4B21-5C34-47B5-8E0A-7D751B38FBD4}"/>
                  </a:ext>
                </a:extLst>
              </p:cNvPr>
              <p:cNvSpPr/>
              <p:nvPr/>
            </p:nvSpPr>
            <p:spPr>
              <a:xfrm>
                <a:off x="7329268" y="2546252"/>
                <a:ext cx="1547446" cy="1547446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996633"/>
                  </a:gs>
                  <a:gs pos="18000">
                    <a:srgbClr val="808000"/>
                  </a:gs>
                  <a:gs pos="100000">
                    <a:srgbClr val="663300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664780C-BD07-467C-B949-61AE57FE6543}"/>
                  </a:ext>
                </a:extLst>
              </p:cNvPr>
              <p:cNvSpPr/>
              <p:nvPr/>
            </p:nvSpPr>
            <p:spPr>
              <a:xfrm>
                <a:off x="7329268" y="2852336"/>
                <a:ext cx="1547445" cy="1596570"/>
              </a:xfrm>
              <a:prstGeom prst="ellipse">
                <a:avLst/>
              </a:prstGeom>
              <a:gradFill>
                <a:gsLst>
                  <a:gs pos="52200">
                    <a:schemeClr val="tx1">
                      <a:alpha val="16000"/>
                    </a:schemeClr>
                  </a:gs>
                  <a:gs pos="0">
                    <a:schemeClr val="tx1">
                      <a:alpha val="43000"/>
                    </a:schemeClr>
                  </a:gs>
                  <a:gs pos="100000">
                    <a:schemeClr val="tx1">
                      <a:lumMod val="0"/>
                      <a:lumOff val="10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368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275DDE0-AFE0-4830-93F4-2598F307D645}"/>
                  </a:ext>
                </a:extLst>
              </p:cNvPr>
              <p:cNvSpPr/>
              <p:nvPr/>
            </p:nvSpPr>
            <p:spPr>
              <a:xfrm>
                <a:off x="7524048" y="2512279"/>
                <a:ext cx="661438" cy="682436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1C05D57-804D-49E5-84EC-F520E6734679}"/>
                  </a:ext>
                </a:extLst>
              </p:cNvPr>
              <p:cNvSpPr/>
              <p:nvPr/>
            </p:nvSpPr>
            <p:spPr>
              <a:xfrm>
                <a:off x="7517964" y="2314763"/>
                <a:ext cx="1109046" cy="1144253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C7E27F2-17B0-470C-BDF2-B4BC4C655644}"/>
                </a:ext>
              </a:extLst>
            </p:cNvPr>
            <p:cNvGrpSpPr/>
            <p:nvPr/>
          </p:nvGrpSpPr>
          <p:grpSpPr>
            <a:xfrm rot="5572591">
              <a:off x="4513714" y="2803440"/>
              <a:ext cx="140726" cy="1188720"/>
              <a:chOff x="6974764" y="1629421"/>
              <a:chExt cx="237517" cy="150092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B40421A-9FC9-42D9-90C2-284828D3C1CE}"/>
                  </a:ext>
                </a:extLst>
              </p:cNvPr>
              <p:cNvSpPr/>
              <p:nvPr/>
            </p:nvSpPr>
            <p:spPr>
              <a:xfrm rot="10800000">
                <a:off x="7067449" y="1709897"/>
                <a:ext cx="54263" cy="1280160"/>
              </a:xfrm>
              <a:prstGeom prst="rect">
                <a:avLst/>
              </a:prstGeom>
              <a:gradFill flip="none" rotWithShape="1">
                <a:gsLst>
                  <a:gs pos="36000">
                    <a:srgbClr val="01A7EE"/>
                  </a:gs>
                  <a:gs pos="18000">
                    <a:srgbClr val="01C7FF"/>
                  </a:gs>
                  <a:gs pos="81000">
                    <a:srgbClr val="0144B9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B9C9E990-1E31-4F94-B4C3-BAD50E28A417}"/>
                  </a:ext>
                </a:extLst>
              </p:cNvPr>
              <p:cNvSpPr/>
              <p:nvPr/>
            </p:nvSpPr>
            <p:spPr>
              <a:xfrm>
                <a:off x="6976879" y="2931925"/>
                <a:ext cx="235402" cy="198416"/>
              </a:xfrm>
              <a:prstGeom prst="triangle">
                <a:avLst/>
              </a:prstGeom>
              <a:solidFill>
                <a:srgbClr val="03B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AF530D93-FD90-40EA-B736-AA9E701F476C}"/>
                  </a:ext>
                </a:extLst>
              </p:cNvPr>
              <p:cNvSpPr/>
              <p:nvPr/>
            </p:nvSpPr>
            <p:spPr>
              <a:xfrm rot="10800000">
                <a:off x="6974764" y="1629421"/>
                <a:ext cx="235402" cy="198416"/>
              </a:xfrm>
              <a:prstGeom prst="triangle">
                <a:avLst/>
              </a:prstGeom>
              <a:solidFill>
                <a:srgbClr val="0144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4" name="Graphic 73" descr="Meeting">
              <a:extLst>
                <a:ext uri="{FF2B5EF4-FFF2-40B4-BE49-F238E27FC236}">
                  <a16:creationId xmlns:a16="http://schemas.microsoft.com/office/drawing/2014/main" id="{9A0C9BD9-530E-4886-B1B4-72E177B36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91362" y="3124297"/>
              <a:ext cx="450338" cy="450338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8FCD03-2CFA-4B66-81FE-2D204036B221}"/>
                </a:ext>
              </a:extLst>
            </p:cNvPr>
            <p:cNvSpPr txBox="1"/>
            <p:nvPr/>
          </p:nvSpPr>
          <p:spPr>
            <a:xfrm>
              <a:off x="2949897" y="3827859"/>
              <a:ext cx="13413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6EAB59-C3DA-4319-B0CD-E92D54025D7D}"/>
              </a:ext>
            </a:extLst>
          </p:cNvPr>
          <p:cNvGrpSpPr/>
          <p:nvPr/>
        </p:nvGrpSpPr>
        <p:grpSpPr>
          <a:xfrm>
            <a:off x="6941616" y="3461659"/>
            <a:ext cx="2928907" cy="1341643"/>
            <a:chOff x="6941616" y="3461659"/>
            <a:chExt cx="2928907" cy="13416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697601-8E9B-4F46-8463-C1B9B947C4B3}"/>
                </a:ext>
              </a:extLst>
            </p:cNvPr>
            <p:cNvGrpSpPr/>
            <p:nvPr/>
          </p:nvGrpSpPr>
          <p:grpSpPr>
            <a:xfrm>
              <a:off x="7589034" y="3461659"/>
              <a:ext cx="972811" cy="1341643"/>
              <a:chOff x="7329268" y="2314763"/>
              <a:chExt cx="1547446" cy="213414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B1174B2-639F-4072-91E1-FA07E6C9CB86}"/>
                  </a:ext>
                </a:extLst>
              </p:cNvPr>
              <p:cNvSpPr/>
              <p:nvPr/>
            </p:nvSpPr>
            <p:spPr>
              <a:xfrm>
                <a:off x="7329268" y="2546252"/>
                <a:ext cx="1547446" cy="1547446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CC00CC"/>
                  </a:gs>
                  <a:gs pos="18000">
                    <a:srgbClr val="FF00FF"/>
                  </a:gs>
                  <a:gs pos="88000">
                    <a:srgbClr val="660066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E793F4-6FB1-430C-B4E1-DC19D5778C82}"/>
                  </a:ext>
                </a:extLst>
              </p:cNvPr>
              <p:cNvSpPr/>
              <p:nvPr/>
            </p:nvSpPr>
            <p:spPr>
              <a:xfrm>
                <a:off x="7329268" y="2852336"/>
                <a:ext cx="1547445" cy="1596570"/>
              </a:xfrm>
              <a:prstGeom prst="ellipse">
                <a:avLst/>
              </a:prstGeom>
              <a:gradFill>
                <a:gsLst>
                  <a:gs pos="52200">
                    <a:schemeClr val="tx1">
                      <a:alpha val="16000"/>
                    </a:schemeClr>
                  </a:gs>
                  <a:gs pos="0">
                    <a:schemeClr val="tx1">
                      <a:alpha val="43000"/>
                    </a:schemeClr>
                  </a:gs>
                  <a:gs pos="100000">
                    <a:schemeClr val="tx1">
                      <a:lumMod val="0"/>
                      <a:lumOff val="10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368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639436D-B2D4-4E41-860E-6D60A9FEC350}"/>
                  </a:ext>
                </a:extLst>
              </p:cNvPr>
              <p:cNvSpPr/>
              <p:nvPr/>
            </p:nvSpPr>
            <p:spPr>
              <a:xfrm>
                <a:off x="7524048" y="2512279"/>
                <a:ext cx="661438" cy="682436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ECA8DE8-6632-45C5-BFE2-E6663FB85B52}"/>
                  </a:ext>
                </a:extLst>
              </p:cNvPr>
              <p:cNvSpPr/>
              <p:nvPr/>
            </p:nvSpPr>
            <p:spPr>
              <a:xfrm>
                <a:off x="7517964" y="2314763"/>
                <a:ext cx="1109046" cy="1144253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35BFA1C-C7D0-40DC-9DBE-6D15C87AC033}"/>
                </a:ext>
              </a:extLst>
            </p:cNvPr>
            <p:cNvGrpSpPr/>
            <p:nvPr/>
          </p:nvGrpSpPr>
          <p:grpSpPr>
            <a:xfrm rot="6605369">
              <a:off x="7216147" y="3523827"/>
              <a:ext cx="140726" cy="689787"/>
              <a:chOff x="6974764" y="1629421"/>
              <a:chExt cx="237517" cy="150092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2D0B6B8-ED11-4D0B-83D3-61863EFFA38C}"/>
                  </a:ext>
                </a:extLst>
              </p:cNvPr>
              <p:cNvSpPr/>
              <p:nvPr/>
            </p:nvSpPr>
            <p:spPr>
              <a:xfrm rot="10800000">
                <a:off x="7067449" y="1709897"/>
                <a:ext cx="54263" cy="1280160"/>
              </a:xfrm>
              <a:prstGeom prst="rect">
                <a:avLst/>
              </a:prstGeom>
              <a:gradFill flip="none" rotWithShape="1">
                <a:gsLst>
                  <a:gs pos="36000">
                    <a:srgbClr val="01A7EE"/>
                  </a:gs>
                  <a:gs pos="18000">
                    <a:srgbClr val="01C7FF"/>
                  </a:gs>
                  <a:gs pos="81000">
                    <a:srgbClr val="0144B9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91185158-06B7-4860-94A0-915B16D82963}"/>
                  </a:ext>
                </a:extLst>
              </p:cNvPr>
              <p:cNvSpPr/>
              <p:nvPr/>
            </p:nvSpPr>
            <p:spPr>
              <a:xfrm>
                <a:off x="6976879" y="2931925"/>
                <a:ext cx="235402" cy="198416"/>
              </a:xfrm>
              <a:prstGeom prst="triangle">
                <a:avLst/>
              </a:prstGeom>
              <a:solidFill>
                <a:srgbClr val="03B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3C26255D-8D68-4138-866E-0593943E6190}"/>
                  </a:ext>
                </a:extLst>
              </p:cNvPr>
              <p:cNvSpPr/>
              <p:nvPr/>
            </p:nvSpPr>
            <p:spPr>
              <a:xfrm rot="10800000">
                <a:off x="6974764" y="1629421"/>
                <a:ext cx="235402" cy="198416"/>
              </a:xfrm>
              <a:prstGeom prst="triangle">
                <a:avLst/>
              </a:prstGeom>
              <a:solidFill>
                <a:srgbClr val="0144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0" name="Graphic 79" descr="Zoom in">
              <a:extLst>
                <a:ext uri="{FF2B5EF4-FFF2-40B4-BE49-F238E27FC236}">
                  <a16:creationId xmlns:a16="http://schemas.microsoft.com/office/drawing/2014/main" id="{EE2E87A3-D02B-4849-8AA7-FCCE44F77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65465" y="3889530"/>
              <a:ext cx="419947" cy="419947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377534-54E2-40C1-9B3B-97022C4C1425}"/>
                </a:ext>
              </a:extLst>
            </p:cNvPr>
            <p:cNvSpPr txBox="1"/>
            <p:nvPr/>
          </p:nvSpPr>
          <p:spPr>
            <a:xfrm>
              <a:off x="8529152" y="3791213"/>
              <a:ext cx="13413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9B0D821-1353-46EA-B319-8CE2589A5EBF}"/>
              </a:ext>
            </a:extLst>
          </p:cNvPr>
          <p:cNvGrpSpPr/>
          <p:nvPr/>
        </p:nvGrpSpPr>
        <p:grpSpPr>
          <a:xfrm>
            <a:off x="1894310" y="121393"/>
            <a:ext cx="3085594" cy="2826402"/>
            <a:chOff x="1894310" y="121393"/>
            <a:chExt cx="3085594" cy="28264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2F734A-B8E1-42CA-AE31-6876A212BF13}"/>
                </a:ext>
              </a:extLst>
            </p:cNvPr>
            <p:cNvGrpSpPr/>
            <p:nvPr/>
          </p:nvGrpSpPr>
          <p:grpSpPr>
            <a:xfrm>
              <a:off x="3240268" y="121393"/>
              <a:ext cx="1227096" cy="1576809"/>
              <a:chOff x="7329268" y="2460451"/>
              <a:chExt cx="1547446" cy="198845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8FECFA-7BCD-476C-B664-1DACE95EA486}"/>
                  </a:ext>
                </a:extLst>
              </p:cNvPr>
              <p:cNvSpPr/>
              <p:nvPr/>
            </p:nvSpPr>
            <p:spPr>
              <a:xfrm>
                <a:off x="7329268" y="2546252"/>
                <a:ext cx="1547446" cy="1547446"/>
              </a:xfrm>
              <a:prstGeom prst="ellipse">
                <a:avLst/>
              </a:prstGeom>
              <a:gradFill flip="none" rotWithShape="1">
                <a:gsLst>
                  <a:gs pos="48000">
                    <a:srgbClr val="008000"/>
                  </a:gs>
                  <a:gs pos="18000">
                    <a:srgbClr val="33CC33"/>
                  </a:gs>
                  <a:gs pos="88000">
                    <a:srgbClr val="003300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4C435F-415B-452F-9DB1-B4C7EEC35DB8}"/>
                  </a:ext>
                </a:extLst>
              </p:cNvPr>
              <p:cNvSpPr/>
              <p:nvPr/>
            </p:nvSpPr>
            <p:spPr>
              <a:xfrm>
                <a:off x="7329268" y="2852336"/>
                <a:ext cx="1547445" cy="1596570"/>
              </a:xfrm>
              <a:prstGeom prst="ellipse">
                <a:avLst/>
              </a:prstGeom>
              <a:gradFill>
                <a:gsLst>
                  <a:gs pos="52200">
                    <a:schemeClr val="tx1">
                      <a:alpha val="16000"/>
                    </a:schemeClr>
                  </a:gs>
                  <a:gs pos="0">
                    <a:schemeClr val="tx1">
                      <a:alpha val="43000"/>
                    </a:schemeClr>
                  </a:gs>
                  <a:gs pos="100000">
                    <a:schemeClr val="tx1">
                      <a:lumMod val="0"/>
                      <a:lumOff val="10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368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88FC137-9873-449F-B708-BAF7824CE1D1}"/>
                  </a:ext>
                </a:extLst>
              </p:cNvPr>
              <p:cNvSpPr/>
              <p:nvPr/>
            </p:nvSpPr>
            <p:spPr>
              <a:xfrm>
                <a:off x="7524048" y="2512279"/>
                <a:ext cx="661438" cy="682436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CC73CA-FF14-4AF0-B366-165FB9783396}"/>
                  </a:ext>
                </a:extLst>
              </p:cNvPr>
              <p:cNvSpPr/>
              <p:nvPr/>
            </p:nvSpPr>
            <p:spPr>
              <a:xfrm>
                <a:off x="7655911" y="2460451"/>
                <a:ext cx="806063" cy="831652"/>
              </a:xfrm>
              <a:prstGeom prst="ellipse">
                <a:avLst/>
              </a:prstGeom>
              <a:gradFill>
                <a:gsLst>
                  <a:gs pos="522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BF342F-D59D-4E11-B6FD-C43EC0FA94B6}"/>
                </a:ext>
              </a:extLst>
            </p:cNvPr>
            <p:cNvGrpSpPr/>
            <p:nvPr/>
          </p:nvGrpSpPr>
          <p:grpSpPr>
            <a:xfrm rot="18977840">
              <a:off x="4839178" y="981835"/>
              <a:ext cx="140726" cy="1965960"/>
              <a:chOff x="6974764" y="1629421"/>
              <a:chExt cx="237517" cy="150092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0E122E8-C819-4C81-AE74-B7845FBDF02B}"/>
                  </a:ext>
                </a:extLst>
              </p:cNvPr>
              <p:cNvSpPr/>
              <p:nvPr/>
            </p:nvSpPr>
            <p:spPr>
              <a:xfrm rot="10800000">
                <a:off x="7067449" y="1709897"/>
                <a:ext cx="54263" cy="1280160"/>
              </a:xfrm>
              <a:prstGeom prst="rect">
                <a:avLst/>
              </a:prstGeom>
              <a:gradFill flip="none" rotWithShape="1">
                <a:gsLst>
                  <a:gs pos="36000">
                    <a:srgbClr val="01A7EE"/>
                  </a:gs>
                  <a:gs pos="18000">
                    <a:srgbClr val="01C7FF"/>
                  </a:gs>
                  <a:gs pos="81000">
                    <a:srgbClr val="0144B9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0FA9213-008D-4456-BBDD-CA499203036D}"/>
                  </a:ext>
                </a:extLst>
              </p:cNvPr>
              <p:cNvSpPr/>
              <p:nvPr/>
            </p:nvSpPr>
            <p:spPr>
              <a:xfrm>
                <a:off x="6976879" y="2931925"/>
                <a:ext cx="235402" cy="198416"/>
              </a:xfrm>
              <a:prstGeom prst="triangle">
                <a:avLst/>
              </a:prstGeom>
              <a:solidFill>
                <a:srgbClr val="03B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AB97FAEC-9981-4DE4-8FC4-7A266D8350B3}"/>
                  </a:ext>
                </a:extLst>
              </p:cNvPr>
              <p:cNvSpPr/>
              <p:nvPr/>
            </p:nvSpPr>
            <p:spPr>
              <a:xfrm rot="10800000">
                <a:off x="6974764" y="1629421"/>
                <a:ext cx="235402" cy="198416"/>
              </a:xfrm>
              <a:prstGeom prst="triangle">
                <a:avLst/>
              </a:prstGeom>
              <a:solidFill>
                <a:srgbClr val="0144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2" name="Graphic 71" descr="Single gear">
              <a:extLst>
                <a:ext uri="{FF2B5EF4-FFF2-40B4-BE49-F238E27FC236}">
                  <a16:creationId xmlns:a16="http://schemas.microsoft.com/office/drawing/2014/main" id="{72B9452F-8820-4D49-8514-09C7CF423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70403" y="504099"/>
              <a:ext cx="476331" cy="476331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6C5FDED-1E3F-4E5A-9AE0-CF5B9BB0EA49}"/>
                </a:ext>
              </a:extLst>
            </p:cNvPr>
            <p:cNvSpPr txBox="1"/>
            <p:nvPr/>
          </p:nvSpPr>
          <p:spPr>
            <a:xfrm>
              <a:off x="1894310" y="378255"/>
              <a:ext cx="13413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FAED961A-F481-4933-8528-C6AB607DD0E6}"/>
              </a:ext>
            </a:extLst>
          </p:cNvPr>
          <p:cNvSpPr/>
          <p:nvPr/>
        </p:nvSpPr>
        <p:spPr>
          <a:xfrm>
            <a:off x="4100591" y="6286926"/>
            <a:ext cx="3945677" cy="929233"/>
          </a:xfrm>
          <a:prstGeom prst="ellipse">
            <a:avLst/>
          </a:prstGeom>
          <a:gradFill>
            <a:gsLst>
              <a:gs pos="52200">
                <a:schemeClr val="tx1">
                  <a:alpha val="29000"/>
                </a:schemeClr>
              </a:gs>
              <a:gs pos="0">
                <a:schemeClr val="tx1">
                  <a:alpha val="71000"/>
                </a:schemeClr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CBDE14-DDEB-46FE-BDD7-9569D393F5EA}"/>
              </a:ext>
            </a:extLst>
          </p:cNvPr>
          <p:cNvGrpSpPr/>
          <p:nvPr/>
        </p:nvGrpSpPr>
        <p:grpSpPr>
          <a:xfrm>
            <a:off x="5160498" y="2382307"/>
            <a:ext cx="1871003" cy="2404222"/>
            <a:chOff x="7329268" y="2460452"/>
            <a:chExt cx="1547446" cy="19884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C4CADE-5DE4-4A09-8281-FA61ADA191D5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46200-0744-41A4-A4FD-314A2A7940A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29000"/>
                  </a:schemeClr>
                </a:gs>
                <a:gs pos="0">
                  <a:schemeClr val="tx1">
                    <a:alpha val="71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9D81C-DE11-415C-9D1D-53C94E551703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1EF309-D16D-46FF-A70A-57399B65B484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73B1D-ED38-4312-8295-66D644C176C2}"/>
              </a:ext>
            </a:extLst>
          </p:cNvPr>
          <p:cNvGrpSpPr/>
          <p:nvPr/>
        </p:nvGrpSpPr>
        <p:grpSpPr>
          <a:xfrm>
            <a:off x="7117480" y="548365"/>
            <a:ext cx="1427202" cy="1833942"/>
            <a:chOff x="7329268" y="2460452"/>
            <a:chExt cx="1547446" cy="1988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1DFCC-CDE6-446E-A16D-87FC9365F3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D99094-58EA-481C-9E3D-997354BC49D0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A1338-5D4F-4567-9C49-157F1A339928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86448-B291-44BA-A77A-45903ED7404F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5BCF-8DAE-488A-9DC4-16202B2925F2}"/>
              </a:ext>
            </a:extLst>
          </p:cNvPr>
          <p:cNvGrpSpPr/>
          <p:nvPr/>
        </p:nvGrpSpPr>
        <p:grpSpPr>
          <a:xfrm>
            <a:off x="9263770" y="1857798"/>
            <a:ext cx="1227096" cy="1576809"/>
            <a:chOff x="7329268" y="2460451"/>
            <a:chExt cx="1547446" cy="19884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B66359-A2EA-4D87-8D40-9F658637AE2B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D7DF4F-BF08-4CB4-A46C-91FD929D941A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6D0E42-616A-4410-81DD-F564D7B27C3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AEC63E-BDDF-40DF-B55B-3D05010A8EEA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9ABED4-EE22-4097-889F-8176166CA5F3}"/>
              </a:ext>
            </a:extLst>
          </p:cNvPr>
          <p:cNvGrpSpPr/>
          <p:nvPr/>
        </p:nvGrpSpPr>
        <p:grpSpPr>
          <a:xfrm>
            <a:off x="5331652" y="5189843"/>
            <a:ext cx="1309132" cy="1682223"/>
            <a:chOff x="7329268" y="2460452"/>
            <a:chExt cx="1547446" cy="19884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4439FD-4B15-4F23-9AB0-EB3BCAE1DF9E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B0FD40-FE77-4E3C-8293-0960EF61068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8F5A15-FCEE-4CF5-BD94-40B659E2727F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D80947-7DCC-40EF-9D47-7460448D6445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2F734A-B8E1-42CA-AE31-6876A212BF13}"/>
              </a:ext>
            </a:extLst>
          </p:cNvPr>
          <p:cNvGrpSpPr/>
          <p:nvPr/>
        </p:nvGrpSpPr>
        <p:grpSpPr>
          <a:xfrm>
            <a:off x="3240268" y="121393"/>
            <a:ext cx="1227096" cy="1576809"/>
            <a:chOff x="7329268" y="2460451"/>
            <a:chExt cx="1547446" cy="198845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8FECFA-7BCD-476C-B664-1DACE95EA4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4C435F-415B-452F-9DB1-B4C7EEC35DB8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8FC137-9873-449F-B708-BAF7824CE1D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CC73CA-FF14-4AF0-B366-165FB9783396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97601-8E9B-4F46-8463-C1B9B947C4B3}"/>
              </a:ext>
            </a:extLst>
          </p:cNvPr>
          <p:cNvGrpSpPr/>
          <p:nvPr/>
        </p:nvGrpSpPr>
        <p:grpSpPr>
          <a:xfrm>
            <a:off x="7589034" y="3461659"/>
            <a:ext cx="972811" cy="1341643"/>
            <a:chOff x="7329268" y="2314763"/>
            <a:chExt cx="1547446" cy="21341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1174B2-639F-4072-91E1-FA07E6C9CB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E793F4-6FB1-430C-B4E1-DC19D5778C82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39436D-B2D4-4E41-860E-6D60A9FEC350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CA8DE8-6632-45C5-BFE2-E6663FB85B52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8E415E-A160-4FBE-BA31-20C91B0ED72F}"/>
              </a:ext>
            </a:extLst>
          </p:cNvPr>
          <p:cNvGrpSpPr/>
          <p:nvPr/>
        </p:nvGrpSpPr>
        <p:grpSpPr>
          <a:xfrm>
            <a:off x="3045100" y="2691795"/>
            <a:ext cx="972811" cy="1341643"/>
            <a:chOff x="7329268" y="2314763"/>
            <a:chExt cx="1547446" cy="213414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3D4B21-5C34-47B5-8E0A-7D751B38FBD4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64780C-BD07-467C-B949-61AE57FE6543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75DDE0-AFE0-4830-93F4-2598F307D645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C05D57-804D-49E5-84EC-F520E6734679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ECEC6A-6C62-4AD2-A15D-733C3B765434}"/>
              </a:ext>
            </a:extLst>
          </p:cNvPr>
          <p:cNvGrpSpPr/>
          <p:nvPr/>
        </p:nvGrpSpPr>
        <p:grpSpPr>
          <a:xfrm rot="2307252">
            <a:off x="7001602" y="1737008"/>
            <a:ext cx="140726" cy="1178873"/>
            <a:chOff x="6974764" y="1629421"/>
            <a:chExt cx="237517" cy="15009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1EB3B-20D1-40EF-8906-F8A30D3B8818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E6EDB00-A3BE-4D9E-B199-61D204970CC2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328EB81-4B40-48FE-BEC7-E5598EA067EF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5BFA1C-C7D0-40DC-9DBE-6D15C87AC033}"/>
              </a:ext>
            </a:extLst>
          </p:cNvPr>
          <p:cNvGrpSpPr/>
          <p:nvPr/>
        </p:nvGrpSpPr>
        <p:grpSpPr>
          <a:xfrm rot="6605369">
            <a:off x="7216147" y="3523827"/>
            <a:ext cx="140726" cy="689787"/>
            <a:chOff x="6974764" y="1629421"/>
            <a:chExt cx="237517" cy="150092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D0B6B8-ED11-4D0B-83D3-61863EFFA38C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1185158-06B7-4860-94A0-915B16D8296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C26255D-8D68-4138-866E-0593943E6190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3D07D2-5BC1-431F-AFD5-4B22661524F9}"/>
              </a:ext>
            </a:extLst>
          </p:cNvPr>
          <p:cNvGrpSpPr/>
          <p:nvPr/>
        </p:nvGrpSpPr>
        <p:grpSpPr>
          <a:xfrm rot="4610916">
            <a:off x="8115009" y="1861506"/>
            <a:ext cx="140726" cy="2423160"/>
            <a:chOff x="6974764" y="1629421"/>
            <a:chExt cx="237517" cy="1500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13300A-B9AA-480B-BC7A-D3690EFDC033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1565E5D-39C9-4553-97D7-3EAB78BD618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0E52356-5761-4F25-9A5F-F00828BD6A98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A9AA32-CC67-4007-BF2D-EFAA2A092F9D}"/>
              </a:ext>
            </a:extLst>
          </p:cNvPr>
          <p:cNvGrpSpPr/>
          <p:nvPr/>
        </p:nvGrpSpPr>
        <p:grpSpPr>
          <a:xfrm rot="231109">
            <a:off x="5993688" y="4353666"/>
            <a:ext cx="140726" cy="914400"/>
            <a:chOff x="6974764" y="1629421"/>
            <a:chExt cx="237517" cy="15009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3B0CC2-24EA-46B3-80E8-C49224DCDBE9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D023292-1291-4582-AD56-EE17228D30E4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6BD69F6D-D254-42D9-8223-FC7B527867E9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7E27F2-17B0-470C-BDF2-B4BC4C655644}"/>
              </a:ext>
            </a:extLst>
          </p:cNvPr>
          <p:cNvGrpSpPr/>
          <p:nvPr/>
        </p:nvGrpSpPr>
        <p:grpSpPr>
          <a:xfrm rot="5572591">
            <a:off x="4513714" y="2803440"/>
            <a:ext cx="140726" cy="1188720"/>
            <a:chOff x="6974764" y="1629421"/>
            <a:chExt cx="237517" cy="1500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40421A-9FC9-42D9-90C2-284828D3C1CE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9C9E990-1E31-4F94-B4C3-BAD50E28A417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F530D93-FD90-40EA-B736-AA9E701F476C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BF342F-D59D-4E11-B6FD-C43EC0FA94B6}"/>
              </a:ext>
            </a:extLst>
          </p:cNvPr>
          <p:cNvGrpSpPr/>
          <p:nvPr/>
        </p:nvGrpSpPr>
        <p:grpSpPr>
          <a:xfrm rot="18977840">
            <a:off x="4839178" y="981835"/>
            <a:ext cx="140726" cy="1965960"/>
            <a:chOff x="6974764" y="1629421"/>
            <a:chExt cx="237517" cy="15009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0E122E8-C819-4C81-AE74-B7845FBDF02B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0FA9213-008D-4456-BBDD-CA499203036D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B97FAEC-9981-4DE4-8FC4-7A266D8350B3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Graphic 69" descr="Bar graph with upward trend">
            <a:extLst>
              <a:ext uri="{FF2B5EF4-FFF2-40B4-BE49-F238E27FC236}">
                <a16:creationId xmlns:a16="http://schemas.microsoft.com/office/drawing/2014/main" id="{615353B4-C17B-4F27-8BE9-5F4F2473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0899" y="2248298"/>
            <a:ext cx="435719" cy="435719"/>
          </a:xfrm>
          <a:prstGeom prst="rect">
            <a:avLst/>
          </a:prstGeom>
        </p:spPr>
      </p:pic>
      <p:pic>
        <p:nvPicPr>
          <p:cNvPr id="72" name="Graphic 71" descr="Single gear">
            <a:extLst>
              <a:ext uri="{FF2B5EF4-FFF2-40B4-BE49-F238E27FC236}">
                <a16:creationId xmlns:a16="http://schemas.microsoft.com/office/drawing/2014/main" id="{72B9452F-8820-4D49-8514-09C7CF423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5227" y="575185"/>
            <a:ext cx="476331" cy="476331"/>
          </a:xfrm>
          <a:prstGeom prst="rect">
            <a:avLst/>
          </a:prstGeom>
        </p:spPr>
      </p:pic>
      <p:pic>
        <p:nvPicPr>
          <p:cNvPr id="74" name="Graphic 73" descr="Meeting">
            <a:extLst>
              <a:ext uri="{FF2B5EF4-FFF2-40B4-BE49-F238E27FC236}">
                <a16:creationId xmlns:a16="http://schemas.microsoft.com/office/drawing/2014/main" id="{9A0C9BD9-530E-4886-B1B4-72E177B3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4771" y="3098559"/>
            <a:ext cx="450338" cy="450338"/>
          </a:xfrm>
          <a:prstGeom prst="rect">
            <a:avLst/>
          </a:prstGeom>
        </p:spPr>
      </p:pic>
      <p:pic>
        <p:nvPicPr>
          <p:cNvPr id="76" name="Graphic 75" descr="Medal">
            <a:extLst>
              <a:ext uri="{FF2B5EF4-FFF2-40B4-BE49-F238E27FC236}">
                <a16:creationId xmlns:a16="http://schemas.microsoft.com/office/drawing/2014/main" id="{95B9150D-4B6B-48CC-9AD9-AC691871D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2198" y="5605901"/>
            <a:ext cx="527423" cy="527423"/>
          </a:xfrm>
          <a:prstGeom prst="rect">
            <a:avLst/>
          </a:prstGeom>
        </p:spPr>
      </p:pic>
      <p:pic>
        <p:nvPicPr>
          <p:cNvPr id="78" name="Graphic 77" descr="Trophy">
            <a:extLst>
              <a:ext uri="{FF2B5EF4-FFF2-40B4-BE49-F238E27FC236}">
                <a16:creationId xmlns:a16="http://schemas.microsoft.com/office/drawing/2014/main" id="{E838FCE3-8DE6-43B7-B6AE-D1430B542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1442" y="1099660"/>
            <a:ext cx="507743" cy="507743"/>
          </a:xfrm>
          <a:prstGeom prst="rect">
            <a:avLst/>
          </a:prstGeom>
        </p:spPr>
      </p:pic>
      <p:pic>
        <p:nvPicPr>
          <p:cNvPr id="80" name="Graphic 79" descr="Zoom in">
            <a:extLst>
              <a:ext uri="{FF2B5EF4-FFF2-40B4-BE49-F238E27FC236}">
                <a16:creationId xmlns:a16="http://schemas.microsoft.com/office/drawing/2014/main" id="{EE2E87A3-D02B-4849-8AA7-FCCE44F77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31" y="3930358"/>
            <a:ext cx="419947" cy="419947"/>
          </a:xfrm>
          <a:prstGeom prst="rect">
            <a:avLst/>
          </a:prstGeom>
        </p:spPr>
      </p:pic>
      <p:pic>
        <p:nvPicPr>
          <p:cNvPr id="82" name="Graphic 81" descr="School boy">
            <a:extLst>
              <a:ext uri="{FF2B5EF4-FFF2-40B4-BE49-F238E27FC236}">
                <a16:creationId xmlns:a16="http://schemas.microsoft.com/office/drawing/2014/main" id="{648EC292-6BE9-43C8-996E-7C987C3B7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23943" y="2858385"/>
            <a:ext cx="1012480" cy="101248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6738F96-8926-4708-8F64-CC90BACEC24F}"/>
              </a:ext>
            </a:extLst>
          </p:cNvPr>
          <p:cNvSpPr txBox="1"/>
          <p:nvPr/>
        </p:nvSpPr>
        <p:spPr>
          <a:xfrm>
            <a:off x="8501017" y="884052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6057A-C3C7-4B19-AF61-690CBA5ED582}"/>
              </a:ext>
            </a:extLst>
          </p:cNvPr>
          <p:cNvSpPr txBox="1"/>
          <p:nvPr/>
        </p:nvSpPr>
        <p:spPr>
          <a:xfrm>
            <a:off x="10498529" y="2154664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382D82-A77B-4FD3-8CFA-1C79E23218DF}"/>
              </a:ext>
            </a:extLst>
          </p:cNvPr>
          <p:cNvSpPr txBox="1"/>
          <p:nvPr/>
        </p:nvSpPr>
        <p:spPr>
          <a:xfrm>
            <a:off x="6667108" y="5664256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8FCD03-2CFA-4B66-81FE-2D204036B221}"/>
              </a:ext>
            </a:extLst>
          </p:cNvPr>
          <p:cNvSpPr txBox="1"/>
          <p:nvPr/>
        </p:nvSpPr>
        <p:spPr>
          <a:xfrm>
            <a:off x="2949897" y="3827859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377534-54E2-40C1-9B3B-97022C4C1425}"/>
              </a:ext>
            </a:extLst>
          </p:cNvPr>
          <p:cNvSpPr txBox="1"/>
          <p:nvPr/>
        </p:nvSpPr>
        <p:spPr>
          <a:xfrm>
            <a:off x="8529152" y="3791213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C5FDED-1E3F-4E5A-9AE0-CF5B9BB0EA49}"/>
              </a:ext>
            </a:extLst>
          </p:cNvPr>
          <p:cNvSpPr txBox="1"/>
          <p:nvPr/>
        </p:nvSpPr>
        <p:spPr>
          <a:xfrm>
            <a:off x="1894310" y="378255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</p:spTree>
    <p:extLst>
      <p:ext uri="{BB962C8B-B14F-4D97-AF65-F5344CB8AC3E}">
        <p14:creationId xmlns:p14="http://schemas.microsoft.com/office/powerpoint/2010/main" val="32069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FAED961A-F481-4933-8528-C6AB607DD0E6}"/>
              </a:ext>
            </a:extLst>
          </p:cNvPr>
          <p:cNvSpPr/>
          <p:nvPr/>
        </p:nvSpPr>
        <p:spPr>
          <a:xfrm>
            <a:off x="4100591" y="6286926"/>
            <a:ext cx="3945677" cy="929233"/>
          </a:xfrm>
          <a:prstGeom prst="ellipse">
            <a:avLst/>
          </a:prstGeom>
          <a:gradFill>
            <a:gsLst>
              <a:gs pos="52200">
                <a:schemeClr val="tx1">
                  <a:alpha val="29000"/>
                </a:schemeClr>
              </a:gs>
              <a:gs pos="0">
                <a:schemeClr val="tx1">
                  <a:alpha val="71000"/>
                </a:schemeClr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CBDE14-DDEB-46FE-BDD7-9569D393F5EA}"/>
              </a:ext>
            </a:extLst>
          </p:cNvPr>
          <p:cNvGrpSpPr/>
          <p:nvPr/>
        </p:nvGrpSpPr>
        <p:grpSpPr>
          <a:xfrm>
            <a:off x="5160498" y="2382307"/>
            <a:ext cx="1871003" cy="2404222"/>
            <a:chOff x="7329268" y="2460452"/>
            <a:chExt cx="1547446" cy="19884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C4CADE-5DE4-4A09-8281-FA61ADA191D5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46200-0744-41A4-A4FD-314A2A7940A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29000"/>
                  </a:schemeClr>
                </a:gs>
                <a:gs pos="0">
                  <a:schemeClr val="tx1">
                    <a:alpha val="71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9D81C-DE11-415C-9D1D-53C94E551703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1EF309-D16D-46FF-A70A-57399B65B484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73B1D-ED38-4312-8295-66D644C176C2}"/>
              </a:ext>
            </a:extLst>
          </p:cNvPr>
          <p:cNvGrpSpPr/>
          <p:nvPr/>
        </p:nvGrpSpPr>
        <p:grpSpPr>
          <a:xfrm>
            <a:off x="7117480" y="548365"/>
            <a:ext cx="1427202" cy="1833942"/>
            <a:chOff x="7329268" y="2460452"/>
            <a:chExt cx="1547446" cy="1988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1DFCC-CDE6-446E-A16D-87FC9365F3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D99094-58EA-481C-9E3D-997354BC49D0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A1338-5D4F-4567-9C49-157F1A339928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86448-B291-44BA-A77A-45903ED7404F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5BCF-8DAE-488A-9DC4-16202B2925F2}"/>
              </a:ext>
            </a:extLst>
          </p:cNvPr>
          <p:cNvGrpSpPr/>
          <p:nvPr/>
        </p:nvGrpSpPr>
        <p:grpSpPr>
          <a:xfrm>
            <a:off x="9263770" y="1857798"/>
            <a:ext cx="1227096" cy="1576809"/>
            <a:chOff x="7329268" y="2460451"/>
            <a:chExt cx="1547446" cy="19884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B66359-A2EA-4D87-8D40-9F658637AE2B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D7DF4F-BF08-4CB4-A46C-91FD929D941A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6D0E42-616A-4410-81DD-F564D7B27C3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AEC63E-BDDF-40DF-B55B-3D05010A8EEA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9ABED4-EE22-4097-889F-8176166CA5F3}"/>
              </a:ext>
            </a:extLst>
          </p:cNvPr>
          <p:cNvGrpSpPr/>
          <p:nvPr/>
        </p:nvGrpSpPr>
        <p:grpSpPr>
          <a:xfrm>
            <a:off x="5331652" y="5189843"/>
            <a:ext cx="1309132" cy="1682223"/>
            <a:chOff x="7329268" y="2460452"/>
            <a:chExt cx="1547446" cy="19884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4439FD-4B15-4F23-9AB0-EB3BCAE1DF9E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B0FD40-FE77-4E3C-8293-0960EF61068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8F5A15-FCEE-4CF5-BD94-40B659E2727F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D80947-7DCC-40EF-9D47-7460448D6445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2F734A-B8E1-42CA-AE31-6876A212BF13}"/>
              </a:ext>
            </a:extLst>
          </p:cNvPr>
          <p:cNvGrpSpPr/>
          <p:nvPr/>
        </p:nvGrpSpPr>
        <p:grpSpPr>
          <a:xfrm>
            <a:off x="3240268" y="121393"/>
            <a:ext cx="1227096" cy="1576809"/>
            <a:chOff x="7329268" y="2460451"/>
            <a:chExt cx="1547446" cy="198845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8FECFA-7BCD-476C-B664-1DACE95EA4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4C435F-415B-452F-9DB1-B4C7EEC35DB8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8FC137-9873-449F-B708-BAF7824CE1D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CC73CA-FF14-4AF0-B366-165FB9783396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97601-8E9B-4F46-8463-C1B9B947C4B3}"/>
              </a:ext>
            </a:extLst>
          </p:cNvPr>
          <p:cNvGrpSpPr/>
          <p:nvPr/>
        </p:nvGrpSpPr>
        <p:grpSpPr>
          <a:xfrm>
            <a:off x="7589034" y="3461659"/>
            <a:ext cx="972811" cy="1341643"/>
            <a:chOff x="7329268" y="2314763"/>
            <a:chExt cx="1547446" cy="21341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1174B2-639F-4072-91E1-FA07E6C9CB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E793F4-6FB1-430C-B4E1-DC19D5778C82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39436D-B2D4-4E41-860E-6D60A9FEC350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CA8DE8-6632-45C5-BFE2-E6663FB85B52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8E415E-A160-4FBE-BA31-20C91B0ED72F}"/>
              </a:ext>
            </a:extLst>
          </p:cNvPr>
          <p:cNvGrpSpPr/>
          <p:nvPr/>
        </p:nvGrpSpPr>
        <p:grpSpPr>
          <a:xfrm>
            <a:off x="3045100" y="2691795"/>
            <a:ext cx="972811" cy="1341643"/>
            <a:chOff x="7329268" y="2314763"/>
            <a:chExt cx="1547446" cy="213414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3D4B21-5C34-47B5-8E0A-7D751B38FBD4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64780C-BD07-467C-B949-61AE57FE6543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75DDE0-AFE0-4830-93F4-2598F307D645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C05D57-804D-49E5-84EC-F520E6734679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ECEC6A-6C62-4AD2-A15D-733C3B765434}"/>
              </a:ext>
            </a:extLst>
          </p:cNvPr>
          <p:cNvGrpSpPr/>
          <p:nvPr/>
        </p:nvGrpSpPr>
        <p:grpSpPr>
          <a:xfrm rot="2307252">
            <a:off x="7001602" y="1737008"/>
            <a:ext cx="140726" cy="1178873"/>
            <a:chOff x="6974764" y="1629421"/>
            <a:chExt cx="237517" cy="15009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1EB3B-20D1-40EF-8906-F8A30D3B8818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E6EDB00-A3BE-4D9E-B199-61D204970CC2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328EB81-4B40-48FE-BEC7-E5598EA067EF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5BFA1C-C7D0-40DC-9DBE-6D15C87AC033}"/>
              </a:ext>
            </a:extLst>
          </p:cNvPr>
          <p:cNvGrpSpPr/>
          <p:nvPr/>
        </p:nvGrpSpPr>
        <p:grpSpPr>
          <a:xfrm rot="6605369">
            <a:off x="7216147" y="3523827"/>
            <a:ext cx="140726" cy="689787"/>
            <a:chOff x="6974764" y="1629421"/>
            <a:chExt cx="237517" cy="150092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D0B6B8-ED11-4D0B-83D3-61863EFFA38C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1185158-06B7-4860-94A0-915B16D8296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C26255D-8D68-4138-866E-0593943E6190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3D07D2-5BC1-431F-AFD5-4B22661524F9}"/>
              </a:ext>
            </a:extLst>
          </p:cNvPr>
          <p:cNvGrpSpPr/>
          <p:nvPr/>
        </p:nvGrpSpPr>
        <p:grpSpPr>
          <a:xfrm rot="4610916">
            <a:off x="8115009" y="1861506"/>
            <a:ext cx="140726" cy="2423160"/>
            <a:chOff x="6974764" y="1629421"/>
            <a:chExt cx="237517" cy="1500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13300A-B9AA-480B-BC7A-D3690EFDC033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1565E5D-39C9-4553-97D7-3EAB78BD618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0E52356-5761-4F25-9A5F-F00828BD6A98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A9AA32-CC67-4007-BF2D-EFAA2A092F9D}"/>
              </a:ext>
            </a:extLst>
          </p:cNvPr>
          <p:cNvGrpSpPr/>
          <p:nvPr/>
        </p:nvGrpSpPr>
        <p:grpSpPr>
          <a:xfrm rot="231109">
            <a:off x="5993688" y="4353666"/>
            <a:ext cx="140726" cy="914400"/>
            <a:chOff x="6974764" y="1629421"/>
            <a:chExt cx="237517" cy="15009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3B0CC2-24EA-46B3-80E8-C49224DCDBE9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D023292-1291-4582-AD56-EE17228D30E4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6BD69F6D-D254-42D9-8223-FC7B527867E9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7E27F2-17B0-470C-BDF2-B4BC4C655644}"/>
              </a:ext>
            </a:extLst>
          </p:cNvPr>
          <p:cNvGrpSpPr/>
          <p:nvPr/>
        </p:nvGrpSpPr>
        <p:grpSpPr>
          <a:xfrm rot="5572591">
            <a:off x="4513714" y="2803440"/>
            <a:ext cx="140726" cy="1188720"/>
            <a:chOff x="6974764" y="1629421"/>
            <a:chExt cx="237517" cy="1500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40421A-9FC9-42D9-90C2-284828D3C1CE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9C9E990-1E31-4F94-B4C3-BAD50E28A417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F530D93-FD90-40EA-B736-AA9E701F476C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BF342F-D59D-4E11-B6FD-C43EC0FA94B6}"/>
              </a:ext>
            </a:extLst>
          </p:cNvPr>
          <p:cNvGrpSpPr/>
          <p:nvPr/>
        </p:nvGrpSpPr>
        <p:grpSpPr>
          <a:xfrm rot="18977840">
            <a:off x="4839178" y="981835"/>
            <a:ext cx="140726" cy="1965960"/>
            <a:chOff x="6974764" y="1629421"/>
            <a:chExt cx="237517" cy="15009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0E122E8-C819-4C81-AE74-B7845FBDF02B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0FA9213-008D-4456-BBDD-CA499203036D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B97FAEC-9981-4DE4-8FC4-7A266D8350B3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Graphic 69" descr="Bar graph with upward trend">
            <a:extLst>
              <a:ext uri="{FF2B5EF4-FFF2-40B4-BE49-F238E27FC236}">
                <a16:creationId xmlns:a16="http://schemas.microsoft.com/office/drawing/2014/main" id="{615353B4-C17B-4F27-8BE9-5F4F2473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0899" y="2248298"/>
            <a:ext cx="435719" cy="435719"/>
          </a:xfrm>
          <a:prstGeom prst="rect">
            <a:avLst/>
          </a:prstGeom>
        </p:spPr>
      </p:pic>
      <p:pic>
        <p:nvPicPr>
          <p:cNvPr id="72" name="Graphic 71" descr="Single gear">
            <a:extLst>
              <a:ext uri="{FF2B5EF4-FFF2-40B4-BE49-F238E27FC236}">
                <a16:creationId xmlns:a16="http://schemas.microsoft.com/office/drawing/2014/main" id="{72B9452F-8820-4D49-8514-09C7CF423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5227" y="575185"/>
            <a:ext cx="476331" cy="476331"/>
          </a:xfrm>
          <a:prstGeom prst="rect">
            <a:avLst/>
          </a:prstGeom>
        </p:spPr>
      </p:pic>
      <p:pic>
        <p:nvPicPr>
          <p:cNvPr id="74" name="Graphic 73" descr="Meeting">
            <a:extLst>
              <a:ext uri="{FF2B5EF4-FFF2-40B4-BE49-F238E27FC236}">
                <a16:creationId xmlns:a16="http://schemas.microsoft.com/office/drawing/2014/main" id="{9A0C9BD9-530E-4886-B1B4-72E177B3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794" y="3096662"/>
            <a:ext cx="395963" cy="395963"/>
          </a:xfrm>
          <a:prstGeom prst="rect">
            <a:avLst/>
          </a:prstGeom>
        </p:spPr>
      </p:pic>
      <p:pic>
        <p:nvPicPr>
          <p:cNvPr id="76" name="Graphic 75" descr="Medal">
            <a:extLst>
              <a:ext uri="{FF2B5EF4-FFF2-40B4-BE49-F238E27FC236}">
                <a16:creationId xmlns:a16="http://schemas.microsoft.com/office/drawing/2014/main" id="{95B9150D-4B6B-48CC-9AD9-AC691871D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2198" y="5605901"/>
            <a:ext cx="527423" cy="527423"/>
          </a:xfrm>
          <a:prstGeom prst="rect">
            <a:avLst/>
          </a:prstGeom>
        </p:spPr>
      </p:pic>
      <p:pic>
        <p:nvPicPr>
          <p:cNvPr id="78" name="Graphic 77" descr="Trophy">
            <a:extLst>
              <a:ext uri="{FF2B5EF4-FFF2-40B4-BE49-F238E27FC236}">
                <a16:creationId xmlns:a16="http://schemas.microsoft.com/office/drawing/2014/main" id="{E838FCE3-8DE6-43B7-B6AE-D1430B542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1442" y="1099660"/>
            <a:ext cx="507743" cy="507743"/>
          </a:xfrm>
          <a:prstGeom prst="rect">
            <a:avLst/>
          </a:prstGeom>
        </p:spPr>
      </p:pic>
      <p:pic>
        <p:nvPicPr>
          <p:cNvPr id="80" name="Graphic 79" descr="Zoom in">
            <a:extLst>
              <a:ext uri="{FF2B5EF4-FFF2-40B4-BE49-F238E27FC236}">
                <a16:creationId xmlns:a16="http://schemas.microsoft.com/office/drawing/2014/main" id="{EE2E87A3-D02B-4849-8AA7-FCCE44F77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31" y="3930358"/>
            <a:ext cx="419947" cy="419947"/>
          </a:xfrm>
          <a:prstGeom prst="rect">
            <a:avLst/>
          </a:prstGeom>
        </p:spPr>
      </p:pic>
      <p:pic>
        <p:nvPicPr>
          <p:cNvPr id="82" name="Graphic 81" descr="School boy">
            <a:extLst>
              <a:ext uri="{FF2B5EF4-FFF2-40B4-BE49-F238E27FC236}">
                <a16:creationId xmlns:a16="http://schemas.microsoft.com/office/drawing/2014/main" id="{648EC292-6BE9-43C8-996E-7C987C3B7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23943" y="2858385"/>
            <a:ext cx="1012480" cy="101248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EBFA8D5-F635-4A56-97D6-5260931E9D54}"/>
              </a:ext>
            </a:extLst>
          </p:cNvPr>
          <p:cNvSpPr txBox="1"/>
          <p:nvPr/>
        </p:nvSpPr>
        <p:spPr>
          <a:xfrm>
            <a:off x="3640535" y="617569"/>
            <a:ext cx="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38954F-B61C-46B5-955D-BE84727919C4}"/>
              </a:ext>
            </a:extLst>
          </p:cNvPr>
          <p:cNvSpPr txBox="1"/>
          <p:nvPr/>
        </p:nvSpPr>
        <p:spPr>
          <a:xfrm>
            <a:off x="7765820" y="1163894"/>
            <a:ext cx="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FBD4B0-B0B3-43ED-B5AE-ED0CE4D12287}"/>
              </a:ext>
            </a:extLst>
          </p:cNvPr>
          <p:cNvSpPr txBox="1"/>
          <p:nvPr/>
        </p:nvSpPr>
        <p:spPr>
          <a:xfrm>
            <a:off x="9750072" y="2343718"/>
            <a:ext cx="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F901EC-AF0E-4E42-AB34-0B4EC63F9199}"/>
              </a:ext>
            </a:extLst>
          </p:cNvPr>
          <p:cNvSpPr txBox="1"/>
          <p:nvPr/>
        </p:nvSpPr>
        <p:spPr>
          <a:xfrm>
            <a:off x="7813314" y="3931604"/>
            <a:ext cx="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BC00BC-5D3B-4755-B4A8-DB3F75B50B8D}"/>
              </a:ext>
            </a:extLst>
          </p:cNvPr>
          <p:cNvSpPr txBox="1"/>
          <p:nvPr/>
        </p:nvSpPr>
        <p:spPr>
          <a:xfrm>
            <a:off x="5877806" y="5787155"/>
            <a:ext cx="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24C56B-73E7-45C5-A92B-6E29E2FB272A}"/>
              </a:ext>
            </a:extLst>
          </p:cNvPr>
          <p:cNvSpPr txBox="1"/>
          <p:nvPr/>
        </p:nvSpPr>
        <p:spPr>
          <a:xfrm>
            <a:off x="3267367" y="3147192"/>
            <a:ext cx="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97985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FAED961A-F481-4933-8528-C6AB607DD0E6}"/>
              </a:ext>
            </a:extLst>
          </p:cNvPr>
          <p:cNvSpPr/>
          <p:nvPr/>
        </p:nvSpPr>
        <p:spPr>
          <a:xfrm>
            <a:off x="4100591" y="6286926"/>
            <a:ext cx="3945677" cy="929233"/>
          </a:xfrm>
          <a:prstGeom prst="ellipse">
            <a:avLst/>
          </a:prstGeom>
          <a:gradFill>
            <a:gsLst>
              <a:gs pos="52200">
                <a:schemeClr val="tx1">
                  <a:alpha val="29000"/>
                </a:schemeClr>
              </a:gs>
              <a:gs pos="0">
                <a:schemeClr val="tx1">
                  <a:alpha val="71000"/>
                </a:schemeClr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CBDE14-DDEB-46FE-BDD7-9569D393F5EA}"/>
              </a:ext>
            </a:extLst>
          </p:cNvPr>
          <p:cNvGrpSpPr/>
          <p:nvPr/>
        </p:nvGrpSpPr>
        <p:grpSpPr>
          <a:xfrm>
            <a:off x="5160498" y="2382307"/>
            <a:ext cx="1871003" cy="2404222"/>
            <a:chOff x="7329268" y="2460452"/>
            <a:chExt cx="1547446" cy="19884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C4CADE-5DE4-4A09-8281-FA61ADA191D5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46200-0744-41A4-A4FD-314A2A7940A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29000"/>
                  </a:schemeClr>
                </a:gs>
                <a:gs pos="0">
                  <a:schemeClr val="tx1">
                    <a:alpha val="71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9D81C-DE11-415C-9D1D-53C94E551703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1EF309-D16D-46FF-A70A-57399B65B484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73B1D-ED38-4312-8295-66D644C176C2}"/>
              </a:ext>
            </a:extLst>
          </p:cNvPr>
          <p:cNvGrpSpPr/>
          <p:nvPr/>
        </p:nvGrpSpPr>
        <p:grpSpPr>
          <a:xfrm>
            <a:off x="7117480" y="548365"/>
            <a:ext cx="1427202" cy="1833942"/>
            <a:chOff x="7329268" y="2460452"/>
            <a:chExt cx="1547446" cy="1988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1DFCC-CDE6-446E-A16D-87FC9365F3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D99094-58EA-481C-9E3D-997354BC49D0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A1338-5D4F-4567-9C49-157F1A339928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86448-B291-44BA-A77A-45903ED7404F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5BCF-8DAE-488A-9DC4-16202B2925F2}"/>
              </a:ext>
            </a:extLst>
          </p:cNvPr>
          <p:cNvGrpSpPr/>
          <p:nvPr/>
        </p:nvGrpSpPr>
        <p:grpSpPr>
          <a:xfrm>
            <a:off x="9263770" y="1857798"/>
            <a:ext cx="1227096" cy="1576809"/>
            <a:chOff x="7329268" y="2460451"/>
            <a:chExt cx="1547446" cy="19884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B66359-A2EA-4D87-8D40-9F658637AE2B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D7DF4F-BF08-4CB4-A46C-91FD929D941A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6D0E42-616A-4410-81DD-F564D7B27C3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AEC63E-BDDF-40DF-B55B-3D05010A8EEA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9ABED4-EE22-4097-889F-8176166CA5F3}"/>
              </a:ext>
            </a:extLst>
          </p:cNvPr>
          <p:cNvGrpSpPr/>
          <p:nvPr/>
        </p:nvGrpSpPr>
        <p:grpSpPr>
          <a:xfrm>
            <a:off x="5331652" y="5189843"/>
            <a:ext cx="1309132" cy="1682223"/>
            <a:chOff x="7329268" y="2460452"/>
            <a:chExt cx="1547446" cy="19884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4439FD-4B15-4F23-9AB0-EB3BCAE1DF9E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B0FD40-FE77-4E3C-8293-0960EF61068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8F5A15-FCEE-4CF5-BD94-40B659E2727F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D80947-7DCC-40EF-9D47-7460448D6445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2F734A-B8E1-42CA-AE31-6876A212BF13}"/>
              </a:ext>
            </a:extLst>
          </p:cNvPr>
          <p:cNvGrpSpPr/>
          <p:nvPr/>
        </p:nvGrpSpPr>
        <p:grpSpPr>
          <a:xfrm>
            <a:off x="3240268" y="121393"/>
            <a:ext cx="1227096" cy="1576809"/>
            <a:chOff x="7329268" y="2460451"/>
            <a:chExt cx="1547446" cy="198845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8FECFA-7BCD-476C-B664-1DACE95EA4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4C435F-415B-452F-9DB1-B4C7EEC35DB8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8FC137-9873-449F-B708-BAF7824CE1D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CC73CA-FF14-4AF0-B366-165FB9783396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97601-8E9B-4F46-8463-C1B9B947C4B3}"/>
              </a:ext>
            </a:extLst>
          </p:cNvPr>
          <p:cNvGrpSpPr/>
          <p:nvPr/>
        </p:nvGrpSpPr>
        <p:grpSpPr>
          <a:xfrm>
            <a:off x="7589034" y="3461659"/>
            <a:ext cx="972811" cy="1341643"/>
            <a:chOff x="7329268" y="2314763"/>
            <a:chExt cx="1547446" cy="21341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1174B2-639F-4072-91E1-FA07E6C9CB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E793F4-6FB1-430C-B4E1-DC19D5778C82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39436D-B2D4-4E41-860E-6D60A9FEC350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CA8DE8-6632-45C5-BFE2-E6663FB85B52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8E415E-A160-4FBE-BA31-20C91B0ED72F}"/>
              </a:ext>
            </a:extLst>
          </p:cNvPr>
          <p:cNvGrpSpPr/>
          <p:nvPr/>
        </p:nvGrpSpPr>
        <p:grpSpPr>
          <a:xfrm>
            <a:off x="3045100" y="2691795"/>
            <a:ext cx="972811" cy="1341643"/>
            <a:chOff x="7329268" y="2314763"/>
            <a:chExt cx="1547446" cy="213414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3D4B21-5C34-47B5-8E0A-7D751B38FBD4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64780C-BD07-467C-B949-61AE57FE6543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75DDE0-AFE0-4830-93F4-2598F307D645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C05D57-804D-49E5-84EC-F520E6734679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ECEC6A-6C62-4AD2-A15D-733C3B765434}"/>
              </a:ext>
            </a:extLst>
          </p:cNvPr>
          <p:cNvGrpSpPr/>
          <p:nvPr/>
        </p:nvGrpSpPr>
        <p:grpSpPr>
          <a:xfrm rot="2307252">
            <a:off x="7001602" y="1737008"/>
            <a:ext cx="140726" cy="1178873"/>
            <a:chOff x="6974764" y="1629421"/>
            <a:chExt cx="237517" cy="15009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1EB3B-20D1-40EF-8906-F8A30D3B8818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E6EDB00-A3BE-4D9E-B199-61D204970CC2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328EB81-4B40-48FE-BEC7-E5598EA067EF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5BFA1C-C7D0-40DC-9DBE-6D15C87AC033}"/>
              </a:ext>
            </a:extLst>
          </p:cNvPr>
          <p:cNvGrpSpPr/>
          <p:nvPr/>
        </p:nvGrpSpPr>
        <p:grpSpPr>
          <a:xfrm rot="6605369">
            <a:off x="7216147" y="3523827"/>
            <a:ext cx="140726" cy="689787"/>
            <a:chOff x="6974764" y="1629421"/>
            <a:chExt cx="237517" cy="150092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D0B6B8-ED11-4D0B-83D3-61863EFFA38C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1185158-06B7-4860-94A0-915B16D8296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C26255D-8D68-4138-866E-0593943E6190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3D07D2-5BC1-431F-AFD5-4B22661524F9}"/>
              </a:ext>
            </a:extLst>
          </p:cNvPr>
          <p:cNvGrpSpPr/>
          <p:nvPr/>
        </p:nvGrpSpPr>
        <p:grpSpPr>
          <a:xfrm rot="4610916">
            <a:off x="8115009" y="1861506"/>
            <a:ext cx="140726" cy="2423160"/>
            <a:chOff x="6974764" y="1629421"/>
            <a:chExt cx="237517" cy="1500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13300A-B9AA-480B-BC7A-D3690EFDC033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1565E5D-39C9-4553-97D7-3EAB78BD618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0E52356-5761-4F25-9A5F-F00828BD6A98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A9AA32-CC67-4007-BF2D-EFAA2A092F9D}"/>
              </a:ext>
            </a:extLst>
          </p:cNvPr>
          <p:cNvGrpSpPr/>
          <p:nvPr/>
        </p:nvGrpSpPr>
        <p:grpSpPr>
          <a:xfrm rot="231109">
            <a:off x="5993688" y="4353666"/>
            <a:ext cx="140726" cy="914400"/>
            <a:chOff x="6974764" y="1629421"/>
            <a:chExt cx="237517" cy="15009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3B0CC2-24EA-46B3-80E8-C49224DCDBE9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D023292-1291-4582-AD56-EE17228D30E4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6BD69F6D-D254-42D9-8223-FC7B527867E9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7E27F2-17B0-470C-BDF2-B4BC4C655644}"/>
              </a:ext>
            </a:extLst>
          </p:cNvPr>
          <p:cNvGrpSpPr/>
          <p:nvPr/>
        </p:nvGrpSpPr>
        <p:grpSpPr>
          <a:xfrm rot="5572591">
            <a:off x="4513714" y="2803440"/>
            <a:ext cx="140726" cy="1188720"/>
            <a:chOff x="6974764" y="1629421"/>
            <a:chExt cx="237517" cy="1500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40421A-9FC9-42D9-90C2-284828D3C1CE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9C9E990-1E31-4F94-B4C3-BAD50E28A417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F530D93-FD90-40EA-B736-AA9E701F476C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BF342F-D59D-4E11-B6FD-C43EC0FA94B6}"/>
              </a:ext>
            </a:extLst>
          </p:cNvPr>
          <p:cNvGrpSpPr/>
          <p:nvPr/>
        </p:nvGrpSpPr>
        <p:grpSpPr>
          <a:xfrm rot="18977840">
            <a:off x="4839178" y="981835"/>
            <a:ext cx="140726" cy="1965960"/>
            <a:chOff x="6974764" y="1629421"/>
            <a:chExt cx="237517" cy="15009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0E122E8-C819-4C81-AE74-B7845FBDF02B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0FA9213-008D-4456-BBDD-CA499203036D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B97FAEC-9981-4DE4-8FC4-7A266D8350B3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0" name="Graphic 69" descr="Bar graph with upward trend">
            <a:extLst>
              <a:ext uri="{FF2B5EF4-FFF2-40B4-BE49-F238E27FC236}">
                <a16:creationId xmlns:a16="http://schemas.microsoft.com/office/drawing/2014/main" id="{615353B4-C17B-4F27-8BE9-5F4F2473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0899" y="2248298"/>
            <a:ext cx="435719" cy="435719"/>
          </a:xfrm>
          <a:prstGeom prst="rect">
            <a:avLst/>
          </a:prstGeom>
        </p:spPr>
      </p:pic>
      <p:pic>
        <p:nvPicPr>
          <p:cNvPr id="72" name="Graphic 71" descr="Single gear">
            <a:extLst>
              <a:ext uri="{FF2B5EF4-FFF2-40B4-BE49-F238E27FC236}">
                <a16:creationId xmlns:a16="http://schemas.microsoft.com/office/drawing/2014/main" id="{72B9452F-8820-4D49-8514-09C7CF423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5227" y="575185"/>
            <a:ext cx="476331" cy="476331"/>
          </a:xfrm>
          <a:prstGeom prst="rect">
            <a:avLst/>
          </a:prstGeom>
        </p:spPr>
      </p:pic>
      <p:pic>
        <p:nvPicPr>
          <p:cNvPr id="74" name="Graphic 73" descr="Meeting">
            <a:extLst>
              <a:ext uri="{FF2B5EF4-FFF2-40B4-BE49-F238E27FC236}">
                <a16:creationId xmlns:a16="http://schemas.microsoft.com/office/drawing/2014/main" id="{9A0C9BD9-530E-4886-B1B4-72E177B3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4771" y="3098559"/>
            <a:ext cx="450338" cy="450338"/>
          </a:xfrm>
          <a:prstGeom prst="rect">
            <a:avLst/>
          </a:prstGeom>
        </p:spPr>
      </p:pic>
      <p:pic>
        <p:nvPicPr>
          <p:cNvPr id="76" name="Graphic 75" descr="Medal">
            <a:extLst>
              <a:ext uri="{FF2B5EF4-FFF2-40B4-BE49-F238E27FC236}">
                <a16:creationId xmlns:a16="http://schemas.microsoft.com/office/drawing/2014/main" id="{95B9150D-4B6B-48CC-9AD9-AC691871D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2198" y="5605901"/>
            <a:ext cx="527423" cy="527423"/>
          </a:xfrm>
          <a:prstGeom prst="rect">
            <a:avLst/>
          </a:prstGeom>
        </p:spPr>
      </p:pic>
      <p:pic>
        <p:nvPicPr>
          <p:cNvPr id="78" name="Graphic 77" descr="Trophy">
            <a:extLst>
              <a:ext uri="{FF2B5EF4-FFF2-40B4-BE49-F238E27FC236}">
                <a16:creationId xmlns:a16="http://schemas.microsoft.com/office/drawing/2014/main" id="{E838FCE3-8DE6-43B7-B6AE-D1430B542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1442" y="1099660"/>
            <a:ext cx="507743" cy="507743"/>
          </a:xfrm>
          <a:prstGeom prst="rect">
            <a:avLst/>
          </a:prstGeom>
        </p:spPr>
      </p:pic>
      <p:pic>
        <p:nvPicPr>
          <p:cNvPr id="80" name="Graphic 79" descr="Zoom in">
            <a:extLst>
              <a:ext uri="{FF2B5EF4-FFF2-40B4-BE49-F238E27FC236}">
                <a16:creationId xmlns:a16="http://schemas.microsoft.com/office/drawing/2014/main" id="{EE2E87A3-D02B-4849-8AA7-FCCE44F77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31" y="3930358"/>
            <a:ext cx="419947" cy="419947"/>
          </a:xfrm>
          <a:prstGeom prst="rect">
            <a:avLst/>
          </a:prstGeom>
        </p:spPr>
      </p:pic>
      <p:pic>
        <p:nvPicPr>
          <p:cNvPr id="82" name="Graphic 81" descr="School boy">
            <a:extLst>
              <a:ext uri="{FF2B5EF4-FFF2-40B4-BE49-F238E27FC236}">
                <a16:creationId xmlns:a16="http://schemas.microsoft.com/office/drawing/2014/main" id="{648EC292-6BE9-43C8-996E-7C987C3B7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23943" y="2858385"/>
            <a:ext cx="1012480" cy="101248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6738F96-8926-4708-8F64-CC90BACEC24F}"/>
              </a:ext>
            </a:extLst>
          </p:cNvPr>
          <p:cNvSpPr txBox="1"/>
          <p:nvPr/>
        </p:nvSpPr>
        <p:spPr>
          <a:xfrm>
            <a:off x="8501017" y="884052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6057A-C3C7-4B19-AF61-690CBA5ED582}"/>
              </a:ext>
            </a:extLst>
          </p:cNvPr>
          <p:cNvSpPr txBox="1"/>
          <p:nvPr/>
        </p:nvSpPr>
        <p:spPr>
          <a:xfrm>
            <a:off x="10498529" y="2154664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382D82-A77B-4FD3-8CFA-1C79E23218DF}"/>
              </a:ext>
            </a:extLst>
          </p:cNvPr>
          <p:cNvSpPr txBox="1"/>
          <p:nvPr/>
        </p:nvSpPr>
        <p:spPr>
          <a:xfrm>
            <a:off x="6667108" y="5664256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8FCD03-2CFA-4B66-81FE-2D204036B221}"/>
              </a:ext>
            </a:extLst>
          </p:cNvPr>
          <p:cNvSpPr txBox="1"/>
          <p:nvPr/>
        </p:nvSpPr>
        <p:spPr>
          <a:xfrm>
            <a:off x="2949897" y="3827859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377534-54E2-40C1-9B3B-97022C4C1425}"/>
              </a:ext>
            </a:extLst>
          </p:cNvPr>
          <p:cNvSpPr txBox="1"/>
          <p:nvPr/>
        </p:nvSpPr>
        <p:spPr>
          <a:xfrm>
            <a:off x="8529152" y="3791213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C5FDED-1E3F-4E5A-9AE0-CF5B9BB0EA49}"/>
              </a:ext>
            </a:extLst>
          </p:cNvPr>
          <p:cNvSpPr txBox="1"/>
          <p:nvPr/>
        </p:nvSpPr>
        <p:spPr>
          <a:xfrm>
            <a:off x="1894310" y="378255"/>
            <a:ext cx="13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Type your text here. This is your placeholder column</a:t>
            </a:r>
          </a:p>
        </p:txBody>
      </p:sp>
    </p:spTree>
    <p:extLst>
      <p:ext uri="{BB962C8B-B14F-4D97-AF65-F5344CB8AC3E}">
        <p14:creationId xmlns:p14="http://schemas.microsoft.com/office/powerpoint/2010/main" val="29249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FAED961A-F481-4933-8528-C6AB607DD0E6}"/>
              </a:ext>
            </a:extLst>
          </p:cNvPr>
          <p:cNvSpPr/>
          <p:nvPr/>
        </p:nvSpPr>
        <p:spPr>
          <a:xfrm>
            <a:off x="4100591" y="6286926"/>
            <a:ext cx="3945677" cy="929233"/>
          </a:xfrm>
          <a:prstGeom prst="ellipse">
            <a:avLst/>
          </a:prstGeom>
          <a:gradFill>
            <a:gsLst>
              <a:gs pos="52200">
                <a:schemeClr val="tx1">
                  <a:alpha val="29000"/>
                </a:schemeClr>
              </a:gs>
              <a:gs pos="0">
                <a:schemeClr val="tx1">
                  <a:alpha val="71000"/>
                </a:schemeClr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CBDE14-DDEB-46FE-BDD7-9569D393F5EA}"/>
              </a:ext>
            </a:extLst>
          </p:cNvPr>
          <p:cNvGrpSpPr/>
          <p:nvPr/>
        </p:nvGrpSpPr>
        <p:grpSpPr>
          <a:xfrm>
            <a:off x="5160498" y="2382307"/>
            <a:ext cx="1871003" cy="2404222"/>
            <a:chOff x="7329268" y="2460452"/>
            <a:chExt cx="1547446" cy="19884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C4CADE-5DE4-4A09-8281-FA61ADA191D5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46200-0744-41A4-A4FD-314A2A7940A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29000"/>
                  </a:schemeClr>
                </a:gs>
                <a:gs pos="0">
                  <a:schemeClr val="tx1">
                    <a:alpha val="71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9D81C-DE11-415C-9D1D-53C94E551703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1EF309-D16D-46FF-A70A-57399B65B484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73B1D-ED38-4312-8295-66D644C176C2}"/>
              </a:ext>
            </a:extLst>
          </p:cNvPr>
          <p:cNvGrpSpPr/>
          <p:nvPr/>
        </p:nvGrpSpPr>
        <p:grpSpPr>
          <a:xfrm>
            <a:off x="7117480" y="548365"/>
            <a:ext cx="1427202" cy="1833942"/>
            <a:chOff x="7329268" y="2460452"/>
            <a:chExt cx="1547446" cy="1988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1DFCC-CDE6-446E-A16D-87FC9365F3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36000">
                  <a:srgbClr val="FF3399"/>
                </a:gs>
                <a:gs pos="18000">
                  <a:srgbClr val="FF3399"/>
                </a:gs>
                <a:gs pos="81000">
                  <a:srgbClr val="CC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D99094-58EA-481C-9E3D-997354BC49D0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A1338-5D4F-4567-9C49-157F1A339928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86448-B291-44BA-A77A-45903ED7404F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5BCF-8DAE-488A-9DC4-16202B2925F2}"/>
              </a:ext>
            </a:extLst>
          </p:cNvPr>
          <p:cNvGrpSpPr/>
          <p:nvPr/>
        </p:nvGrpSpPr>
        <p:grpSpPr>
          <a:xfrm>
            <a:off x="9263770" y="1857798"/>
            <a:ext cx="1227096" cy="1576809"/>
            <a:chOff x="7329268" y="2460451"/>
            <a:chExt cx="1547446" cy="19884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B66359-A2EA-4D87-8D40-9F658637AE2B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9999"/>
                </a:gs>
                <a:gs pos="18000">
                  <a:srgbClr val="00CC99"/>
                </a:gs>
                <a:gs pos="88000">
                  <a:srgbClr val="0066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D7DF4F-BF08-4CB4-A46C-91FD929D941A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6D0E42-616A-4410-81DD-F564D7B27C3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AEC63E-BDDF-40DF-B55B-3D05010A8EEA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9ABED4-EE22-4097-889F-8176166CA5F3}"/>
              </a:ext>
            </a:extLst>
          </p:cNvPr>
          <p:cNvGrpSpPr/>
          <p:nvPr/>
        </p:nvGrpSpPr>
        <p:grpSpPr>
          <a:xfrm>
            <a:off x="5331652" y="5189843"/>
            <a:ext cx="1309132" cy="1682223"/>
            <a:chOff x="7329268" y="2460452"/>
            <a:chExt cx="1547446" cy="19884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4439FD-4B15-4F23-9AB0-EB3BCAE1DF9E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51000">
                  <a:srgbClr val="FF9933"/>
                </a:gs>
                <a:gs pos="18000">
                  <a:srgbClr val="FFCC00"/>
                </a:gs>
                <a:gs pos="87000">
                  <a:srgbClr val="FF99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B0FD40-FE77-4E3C-8293-0960EF610687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8F5A15-FCEE-4CF5-BD94-40B659E2727F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D80947-7DCC-40EF-9D47-7460448D6445}"/>
                </a:ext>
              </a:extLst>
            </p:cNvPr>
            <p:cNvSpPr/>
            <p:nvPr/>
          </p:nvSpPr>
          <p:spPr>
            <a:xfrm>
              <a:off x="7800537" y="2460452"/>
              <a:ext cx="661437" cy="682434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2F734A-B8E1-42CA-AE31-6876A212BF13}"/>
              </a:ext>
            </a:extLst>
          </p:cNvPr>
          <p:cNvGrpSpPr/>
          <p:nvPr/>
        </p:nvGrpSpPr>
        <p:grpSpPr>
          <a:xfrm>
            <a:off x="3240268" y="121393"/>
            <a:ext cx="1227096" cy="1576809"/>
            <a:chOff x="7329268" y="2460451"/>
            <a:chExt cx="1547446" cy="198845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8FECFA-7BCD-476C-B664-1DACE95EA4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8000">
                  <a:srgbClr val="33CC33"/>
                </a:gs>
                <a:gs pos="88000">
                  <a:srgbClr val="00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4C435F-415B-452F-9DB1-B4C7EEC35DB8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8FC137-9873-449F-B708-BAF7824CE1D1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CC73CA-FF14-4AF0-B366-165FB9783396}"/>
                </a:ext>
              </a:extLst>
            </p:cNvPr>
            <p:cNvSpPr/>
            <p:nvPr/>
          </p:nvSpPr>
          <p:spPr>
            <a:xfrm>
              <a:off x="7655911" y="2460451"/>
              <a:ext cx="806063" cy="831652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697601-8E9B-4F46-8463-C1B9B947C4B3}"/>
              </a:ext>
            </a:extLst>
          </p:cNvPr>
          <p:cNvGrpSpPr/>
          <p:nvPr/>
        </p:nvGrpSpPr>
        <p:grpSpPr>
          <a:xfrm>
            <a:off x="7589034" y="3461659"/>
            <a:ext cx="972811" cy="1341643"/>
            <a:chOff x="7329268" y="2314763"/>
            <a:chExt cx="1547446" cy="21341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1174B2-639F-4072-91E1-FA07E6C9CB86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48000">
                  <a:srgbClr val="CC00CC"/>
                </a:gs>
                <a:gs pos="18000">
                  <a:srgbClr val="FF00FF"/>
                </a:gs>
                <a:gs pos="88000">
                  <a:srgbClr val="660066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E793F4-6FB1-430C-B4E1-DC19D5778C82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39436D-B2D4-4E41-860E-6D60A9FEC350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CA8DE8-6632-45C5-BFE2-E6663FB85B52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8E415E-A160-4FBE-BA31-20C91B0ED72F}"/>
              </a:ext>
            </a:extLst>
          </p:cNvPr>
          <p:cNvGrpSpPr/>
          <p:nvPr/>
        </p:nvGrpSpPr>
        <p:grpSpPr>
          <a:xfrm>
            <a:off x="3045100" y="2691795"/>
            <a:ext cx="972811" cy="1341643"/>
            <a:chOff x="7329268" y="2314763"/>
            <a:chExt cx="1547446" cy="213414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3D4B21-5C34-47B5-8E0A-7D751B38FBD4}"/>
                </a:ext>
              </a:extLst>
            </p:cNvPr>
            <p:cNvSpPr/>
            <p:nvPr/>
          </p:nvSpPr>
          <p:spPr>
            <a:xfrm>
              <a:off x="7329268" y="2546252"/>
              <a:ext cx="1547446" cy="1547446"/>
            </a:xfrm>
            <a:prstGeom prst="ellipse">
              <a:avLst/>
            </a:prstGeom>
            <a:gradFill flip="none" rotWithShape="1">
              <a:gsLst>
                <a:gs pos="67000">
                  <a:srgbClr val="996633"/>
                </a:gs>
                <a:gs pos="18000">
                  <a:srgbClr val="808000"/>
                </a:gs>
                <a:gs pos="100000">
                  <a:srgbClr val="66330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64780C-BD07-467C-B949-61AE57FE6543}"/>
                </a:ext>
              </a:extLst>
            </p:cNvPr>
            <p:cNvSpPr/>
            <p:nvPr/>
          </p:nvSpPr>
          <p:spPr>
            <a:xfrm>
              <a:off x="7329268" y="2852336"/>
              <a:ext cx="1547445" cy="1596570"/>
            </a:xfrm>
            <a:prstGeom prst="ellipse">
              <a:avLst/>
            </a:prstGeom>
            <a:gradFill>
              <a:gsLst>
                <a:gs pos="52200">
                  <a:schemeClr val="tx1">
                    <a:alpha val="16000"/>
                  </a:schemeClr>
                </a:gs>
                <a:gs pos="0">
                  <a:schemeClr val="tx1">
                    <a:alpha val="43000"/>
                  </a:schemeClr>
                </a:gs>
                <a:gs pos="100000">
                  <a:schemeClr val="tx1">
                    <a:lumMod val="0"/>
                    <a:lumOff val="10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75DDE0-AFE0-4830-93F4-2598F307D645}"/>
                </a:ext>
              </a:extLst>
            </p:cNvPr>
            <p:cNvSpPr/>
            <p:nvPr/>
          </p:nvSpPr>
          <p:spPr>
            <a:xfrm>
              <a:off x="7524048" y="2512279"/>
              <a:ext cx="661438" cy="682436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C05D57-804D-49E5-84EC-F520E6734679}"/>
                </a:ext>
              </a:extLst>
            </p:cNvPr>
            <p:cNvSpPr/>
            <p:nvPr/>
          </p:nvSpPr>
          <p:spPr>
            <a:xfrm>
              <a:off x="7517964" y="2314763"/>
              <a:ext cx="1109046" cy="1144253"/>
            </a:xfrm>
            <a:prstGeom prst="ellipse">
              <a:avLst/>
            </a:prstGeom>
            <a:gradFill>
              <a:gsLst>
                <a:gs pos="52200">
                  <a:schemeClr val="bg1"/>
                </a:gs>
                <a:gs pos="0">
                  <a:schemeClr val="bg1"/>
                </a:gs>
                <a:gs pos="100000">
                  <a:schemeClr val="tx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ECEC6A-6C62-4AD2-A15D-733C3B765434}"/>
              </a:ext>
            </a:extLst>
          </p:cNvPr>
          <p:cNvGrpSpPr/>
          <p:nvPr/>
        </p:nvGrpSpPr>
        <p:grpSpPr>
          <a:xfrm rot="2307252">
            <a:off x="7001602" y="1737008"/>
            <a:ext cx="140726" cy="1178873"/>
            <a:chOff x="6974764" y="1629421"/>
            <a:chExt cx="237517" cy="15009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E1EB3B-20D1-40EF-8906-F8A30D3B8818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E6EDB00-A3BE-4D9E-B199-61D204970CC2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328EB81-4B40-48FE-BEC7-E5598EA067EF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5BFA1C-C7D0-40DC-9DBE-6D15C87AC033}"/>
              </a:ext>
            </a:extLst>
          </p:cNvPr>
          <p:cNvGrpSpPr/>
          <p:nvPr/>
        </p:nvGrpSpPr>
        <p:grpSpPr>
          <a:xfrm rot="6605369">
            <a:off x="7216147" y="3523827"/>
            <a:ext cx="140726" cy="689787"/>
            <a:chOff x="6974764" y="1629421"/>
            <a:chExt cx="237517" cy="150092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D0B6B8-ED11-4D0B-83D3-61863EFFA38C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1185158-06B7-4860-94A0-915B16D8296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C26255D-8D68-4138-866E-0593943E6190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3D07D2-5BC1-431F-AFD5-4B22661524F9}"/>
              </a:ext>
            </a:extLst>
          </p:cNvPr>
          <p:cNvGrpSpPr/>
          <p:nvPr/>
        </p:nvGrpSpPr>
        <p:grpSpPr>
          <a:xfrm rot="4610916">
            <a:off x="8115009" y="1861506"/>
            <a:ext cx="140726" cy="2423160"/>
            <a:chOff x="6974764" y="1629421"/>
            <a:chExt cx="237517" cy="1500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13300A-B9AA-480B-BC7A-D3690EFDC033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1565E5D-39C9-4553-97D7-3EAB78BD6183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0E52356-5761-4F25-9A5F-F00828BD6A98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A9AA32-CC67-4007-BF2D-EFAA2A092F9D}"/>
              </a:ext>
            </a:extLst>
          </p:cNvPr>
          <p:cNvGrpSpPr/>
          <p:nvPr/>
        </p:nvGrpSpPr>
        <p:grpSpPr>
          <a:xfrm rot="231109">
            <a:off x="5993688" y="4353666"/>
            <a:ext cx="140726" cy="914400"/>
            <a:chOff x="6974764" y="1629421"/>
            <a:chExt cx="237517" cy="15009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3B0CC2-24EA-46B3-80E8-C49224DCDBE9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D023292-1291-4582-AD56-EE17228D30E4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6BD69F6D-D254-42D9-8223-FC7B527867E9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7E27F2-17B0-470C-BDF2-B4BC4C655644}"/>
              </a:ext>
            </a:extLst>
          </p:cNvPr>
          <p:cNvGrpSpPr/>
          <p:nvPr/>
        </p:nvGrpSpPr>
        <p:grpSpPr>
          <a:xfrm rot="5572591">
            <a:off x="4513714" y="2803440"/>
            <a:ext cx="140726" cy="1188720"/>
            <a:chOff x="6974764" y="1629421"/>
            <a:chExt cx="237517" cy="1500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40421A-9FC9-42D9-90C2-284828D3C1CE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9C9E990-1E31-4F94-B4C3-BAD50E28A417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F530D93-FD90-40EA-B736-AA9E701F476C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BF342F-D59D-4E11-B6FD-C43EC0FA94B6}"/>
              </a:ext>
            </a:extLst>
          </p:cNvPr>
          <p:cNvGrpSpPr/>
          <p:nvPr/>
        </p:nvGrpSpPr>
        <p:grpSpPr>
          <a:xfrm rot="18977840">
            <a:off x="4839178" y="981835"/>
            <a:ext cx="140726" cy="1965960"/>
            <a:chOff x="6974764" y="1629421"/>
            <a:chExt cx="237517" cy="15009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0E122E8-C819-4C81-AE74-B7845FBDF02B}"/>
                </a:ext>
              </a:extLst>
            </p:cNvPr>
            <p:cNvSpPr/>
            <p:nvPr/>
          </p:nvSpPr>
          <p:spPr>
            <a:xfrm rot="10800000">
              <a:off x="7067449" y="1709897"/>
              <a:ext cx="54263" cy="1280160"/>
            </a:xfrm>
            <a:prstGeom prst="rect">
              <a:avLst/>
            </a:prstGeom>
            <a:gradFill flip="none" rotWithShape="1">
              <a:gsLst>
                <a:gs pos="36000">
                  <a:srgbClr val="01A7EE"/>
                </a:gs>
                <a:gs pos="18000">
                  <a:srgbClr val="01C7FF"/>
                </a:gs>
                <a:gs pos="81000">
                  <a:srgbClr val="0144B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0FA9213-008D-4456-BBDD-CA499203036D}"/>
                </a:ext>
              </a:extLst>
            </p:cNvPr>
            <p:cNvSpPr/>
            <p:nvPr/>
          </p:nvSpPr>
          <p:spPr>
            <a:xfrm>
              <a:off x="6976879" y="2931925"/>
              <a:ext cx="235402" cy="198416"/>
            </a:xfrm>
            <a:prstGeom prst="triangle">
              <a:avLst/>
            </a:prstGeom>
            <a:solidFill>
              <a:srgbClr val="03B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B97FAEC-9981-4DE4-8FC4-7A266D8350B3}"/>
                </a:ext>
              </a:extLst>
            </p:cNvPr>
            <p:cNvSpPr/>
            <p:nvPr/>
          </p:nvSpPr>
          <p:spPr>
            <a:xfrm rot="10800000">
              <a:off x="6974764" y="1629421"/>
              <a:ext cx="235402" cy="198416"/>
            </a:xfrm>
            <a:prstGeom prst="triangle">
              <a:avLst/>
            </a:prstGeom>
            <a:solidFill>
              <a:srgbClr val="014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Graphic 69" descr="Bar graph with upward trend">
            <a:extLst>
              <a:ext uri="{FF2B5EF4-FFF2-40B4-BE49-F238E27FC236}">
                <a16:creationId xmlns:a16="http://schemas.microsoft.com/office/drawing/2014/main" id="{615353B4-C17B-4F27-8BE9-5F4F2473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3290" y="2234328"/>
            <a:ext cx="435719" cy="435719"/>
          </a:xfrm>
          <a:prstGeom prst="rect">
            <a:avLst/>
          </a:prstGeom>
        </p:spPr>
      </p:pic>
      <p:pic>
        <p:nvPicPr>
          <p:cNvPr id="72" name="Graphic 71" descr="Single gear">
            <a:extLst>
              <a:ext uri="{FF2B5EF4-FFF2-40B4-BE49-F238E27FC236}">
                <a16:creationId xmlns:a16="http://schemas.microsoft.com/office/drawing/2014/main" id="{72B9452F-8820-4D49-8514-09C7CF423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0403" y="504099"/>
            <a:ext cx="476331" cy="476331"/>
          </a:xfrm>
          <a:prstGeom prst="rect">
            <a:avLst/>
          </a:prstGeom>
        </p:spPr>
      </p:pic>
      <p:pic>
        <p:nvPicPr>
          <p:cNvPr id="74" name="Graphic 73" descr="Meeting">
            <a:extLst>
              <a:ext uri="{FF2B5EF4-FFF2-40B4-BE49-F238E27FC236}">
                <a16:creationId xmlns:a16="http://schemas.microsoft.com/office/drawing/2014/main" id="{9A0C9BD9-530E-4886-B1B4-72E177B3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1362" y="3124297"/>
            <a:ext cx="450338" cy="450338"/>
          </a:xfrm>
          <a:prstGeom prst="rect">
            <a:avLst/>
          </a:prstGeom>
        </p:spPr>
      </p:pic>
      <p:pic>
        <p:nvPicPr>
          <p:cNvPr id="76" name="Graphic 75" descr="Medal">
            <a:extLst>
              <a:ext uri="{FF2B5EF4-FFF2-40B4-BE49-F238E27FC236}">
                <a16:creationId xmlns:a16="http://schemas.microsoft.com/office/drawing/2014/main" id="{95B9150D-4B6B-48CC-9AD9-AC691871D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4018" y="5367844"/>
            <a:ext cx="527423" cy="527423"/>
          </a:xfrm>
          <a:prstGeom prst="rect">
            <a:avLst/>
          </a:prstGeom>
        </p:spPr>
      </p:pic>
      <p:pic>
        <p:nvPicPr>
          <p:cNvPr id="78" name="Graphic 77" descr="Trophy">
            <a:extLst>
              <a:ext uri="{FF2B5EF4-FFF2-40B4-BE49-F238E27FC236}">
                <a16:creationId xmlns:a16="http://schemas.microsoft.com/office/drawing/2014/main" id="{E838FCE3-8DE6-43B7-B6AE-D1430B542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2145" y="988941"/>
            <a:ext cx="507743" cy="507743"/>
          </a:xfrm>
          <a:prstGeom prst="rect">
            <a:avLst/>
          </a:prstGeom>
        </p:spPr>
      </p:pic>
      <p:pic>
        <p:nvPicPr>
          <p:cNvPr id="80" name="Graphic 79" descr="Zoom in">
            <a:extLst>
              <a:ext uri="{FF2B5EF4-FFF2-40B4-BE49-F238E27FC236}">
                <a16:creationId xmlns:a16="http://schemas.microsoft.com/office/drawing/2014/main" id="{EE2E87A3-D02B-4849-8AA7-FCCE44F770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5465" y="3889530"/>
            <a:ext cx="419947" cy="419947"/>
          </a:xfrm>
          <a:prstGeom prst="rect">
            <a:avLst/>
          </a:prstGeom>
        </p:spPr>
      </p:pic>
      <p:pic>
        <p:nvPicPr>
          <p:cNvPr id="82" name="Graphic 81" descr="School boy">
            <a:extLst>
              <a:ext uri="{FF2B5EF4-FFF2-40B4-BE49-F238E27FC236}">
                <a16:creationId xmlns:a16="http://schemas.microsoft.com/office/drawing/2014/main" id="{648EC292-6BE9-43C8-996E-7C987C3B7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23943" y="2858385"/>
            <a:ext cx="1012480" cy="101248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4FB888-9291-4256-BBBD-CADD7B0474B5}"/>
              </a:ext>
            </a:extLst>
          </p:cNvPr>
          <p:cNvSpPr txBox="1"/>
          <p:nvPr/>
        </p:nvSpPr>
        <p:spPr>
          <a:xfrm>
            <a:off x="3285698" y="954059"/>
            <a:ext cx="1174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here.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1FD24B-488F-48AA-93F6-858401313FD1}"/>
              </a:ext>
            </a:extLst>
          </p:cNvPr>
          <p:cNvSpPr txBox="1"/>
          <p:nvPr/>
        </p:nvSpPr>
        <p:spPr>
          <a:xfrm>
            <a:off x="7263736" y="1597195"/>
            <a:ext cx="1174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here.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6BE209-6F4B-4B50-98D0-89B990382FE2}"/>
              </a:ext>
            </a:extLst>
          </p:cNvPr>
          <p:cNvSpPr txBox="1"/>
          <p:nvPr/>
        </p:nvSpPr>
        <p:spPr>
          <a:xfrm>
            <a:off x="9355628" y="2705017"/>
            <a:ext cx="1174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here.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54459D-5041-4BBA-AD5C-01581456AB8A}"/>
              </a:ext>
            </a:extLst>
          </p:cNvPr>
          <p:cNvSpPr txBox="1"/>
          <p:nvPr/>
        </p:nvSpPr>
        <p:spPr>
          <a:xfrm>
            <a:off x="5399110" y="6145960"/>
            <a:ext cx="1174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Type your text here.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35CCC5-CED4-4FFC-A117-76D03320035C}"/>
              </a:ext>
            </a:extLst>
          </p:cNvPr>
          <p:cNvSpPr txBox="1"/>
          <p:nvPr/>
        </p:nvSpPr>
        <p:spPr>
          <a:xfrm>
            <a:off x="2964269" y="3802785"/>
            <a:ext cx="1174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Type your text here.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75E370-4D7A-47CC-BC8F-C06193F3DE77}"/>
              </a:ext>
            </a:extLst>
          </p:cNvPr>
          <p:cNvSpPr txBox="1"/>
          <p:nvPr/>
        </p:nvSpPr>
        <p:spPr>
          <a:xfrm>
            <a:off x="7552129" y="4608905"/>
            <a:ext cx="1174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Type your text here. </a:t>
            </a:r>
          </a:p>
        </p:txBody>
      </p:sp>
    </p:spTree>
    <p:extLst>
      <p:ext uri="{BB962C8B-B14F-4D97-AF65-F5344CB8AC3E}">
        <p14:creationId xmlns:p14="http://schemas.microsoft.com/office/powerpoint/2010/main" val="25961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74367A-D5ED-4A05-BC94-65B6821D1A7A}"/>
              </a:ext>
            </a:extLst>
          </p:cNvPr>
          <p:cNvGrpSpPr/>
          <p:nvPr/>
        </p:nvGrpSpPr>
        <p:grpSpPr>
          <a:xfrm>
            <a:off x="4942704" y="2360419"/>
            <a:ext cx="2306591" cy="2647679"/>
            <a:chOff x="4942704" y="2360419"/>
            <a:chExt cx="2306591" cy="264767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33B1AC-5BF8-48C1-896E-AB987942B7F9}"/>
                </a:ext>
              </a:extLst>
            </p:cNvPr>
            <p:cNvSpPr/>
            <p:nvPr/>
          </p:nvSpPr>
          <p:spPr>
            <a:xfrm>
              <a:off x="5135218" y="2468218"/>
              <a:ext cx="1921565" cy="1921565"/>
            </a:xfrm>
            <a:prstGeom prst="ellipse">
              <a:avLst/>
            </a:prstGeom>
            <a:gradFill flip="none" rotWithShape="1">
              <a:gsLst>
                <a:gs pos="0">
                  <a:srgbClr val="0144B9"/>
                </a:gs>
                <a:gs pos="100000">
                  <a:srgbClr val="03B6F5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C3C269-7392-49D5-8EAA-F66D067353CD}"/>
                </a:ext>
              </a:extLst>
            </p:cNvPr>
            <p:cNvSpPr/>
            <p:nvPr/>
          </p:nvSpPr>
          <p:spPr>
            <a:xfrm>
              <a:off x="4942704" y="2701506"/>
              <a:ext cx="2306591" cy="2306592"/>
            </a:xfrm>
            <a:prstGeom prst="ellipse">
              <a:avLst/>
            </a:prstGeom>
            <a:gradFill>
              <a:gsLst>
                <a:gs pos="0">
                  <a:schemeClr val="tx1">
                    <a:alpha val="68000"/>
                  </a:schemeClr>
                </a:gs>
                <a:gs pos="42000">
                  <a:srgbClr val="6C6C6C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6AD639-C64C-4E94-85C0-09DA4E440C60}"/>
                </a:ext>
              </a:extLst>
            </p:cNvPr>
            <p:cNvSpPr/>
            <p:nvPr/>
          </p:nvSpPr>
          <p:spPr>
            <a:xfrm>
              <a:off x="5458265" y="2468218"/>
              <a:ext cx="946458" cy="946458"/>
            </a:xfrm>
            <a:prstGeom prst="ellipse">
              <a:avLst/>
            </a:prstGeom>
            <a:gradFill>
              <a:gsLst>
                <a:gs pos="4000">
                  <a:schemeClr val="bg1">
                    <a:alpha val="86000"/>
                  </a:schemeClr>
                </a:gs>
                <a:gs pos="39000">
                  <a:schemeClr val="bg1">
                    <a:alpha val="0"/>
                  </a:schemeClr>
                </a:gs>
                <a:gs pos="7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C6F523-8B40-4520-9172-629972AD757A}"/>
                </a:ext>
              </a:extLst>
            </p:cNvPr>
            <p:cNvSpPr/>
            <p:nvPr/>
          </p:nvSpPr>
          <p:spPr>
            <a:xfrm>
              <a:off x="5789624" y="2360419"/>
              <a:ext cx="946458" cy="946458"/>
            </a:xfrm>
            <a:prstGeom prst="ellipse">
              <a:avLst/>
            </a:prstGeom>
            <a:gradFill>
              <a:gsLst>
                <a:gs pos="0">
                  <a:schemeClr val="bg1">
                    <a:alpha val="86000"/>
                  </a:schemeClr>
                </a:gs>
                <a:gs pos="34000">
                  <a:schemeClr val="bg1">
                    <a:alpha val="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613EC3-56DA-4754-9317-E0407E75D09F}"/>
              </a:ext>
            </a:extLst>
          </p:cNvPr>
          <p:cNvGrpSpPr/>
          <p:nvPr/>
        </p:nvGrpSpPr>
        <p:grpSpPr>
          <a:xfrm>
            <a:off x="1794024" y="848371"/>
            <a:ext cx="3622865" cy="2222097"/>
            <a:chOff x="1794024" y="848371"/>
            <a:chExt cx="3622865" cy="222209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7E697C4-7AAE-444A-8137-19856E6752ED}"/>
                </a:ext>
              </a:extLst>
            </p:cNvPr>
            <p:cNvGrpSpPr/>
            <p:nvPr/>
          </p:nvGrpSpPr>
          <p:grpSpPr>
            <a:xfrm>
              <a:off x="1794024" y="848371"/>
              <a:ext cx="1800594" cy="2094968"/>
              <a:chOff x="4906649" y="2360419"/>
              <a:chExt cx="2306592" cy="268368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3DF8EC3-1AA8-4796-A804-0E64E5AFBAB6}"/>
                  </a:ext>
                </a:extLst>
              </p:cNvPr>
              <p:cNvSpPr/>
              <p:nvPr/>
            </p:nvSpPr>
            <p:spPr>
              <a:xfrm>
                <a:off x="5135218" y="2468218"/>
                <a:ext cx="1921565" cy="1921565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7936E4-26BB-4C0A-A60B-5EBCA4DC106D}"/>
                  </a:ext>
                </a:extLst>
              </p:cNvPr>
              <p:cNvSpPr/>
              <p:nvPr/>
            </p:nvSpPr>
            <p:spPr>
              <a:xfrm>
                <a:off x="4906649" y="2737513"/>
                <a:ext cx="2306592" cy="2306594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alpha val="68000"/>
                    </a:schemeClr>
                  </a:gs>
                  <a:gs pos="42000">
                    <a:srgbClr val="6C6C6C">
                      <a:alpha val="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3F04105-0041-40DB-9B0E-60565346F913}"/>
                  </a:ext>
                </a:extLst>
              </p:cNvPr>
              <p:cNvSpPr/>
              <p:nvPr/>
            </p:nvSpPr>
            <p:spPr>
              <a:xfrm>
                <a:off x="5458265" y="2468218"/>
                <a:ext cx="946458" cy="946458"/>
              </a:xfrm>
              <a:prstGeom prst="ellipse">
                <a:avLst/>
              </a:prstGeom>
              <a:gradFill>
                <a:gsLst>
                  <a:gs pos="4000">
                    <a:schemeClr val="bg1">
                      <a:alpha val="86000"/>
                    </a:schemeClr>
                  </a:gs>
                  <a:gs pos="39000">
                    <a:schemeClr val="bg1">
                      <a:alpha val="0"/>
                    </a:schemeClr>
                  </a:gs>
                  <a:gs pos="7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BD8722D-B0E5-4BA0-8CD9-58C3E472B30D}"/>
                  </a:ext>
                </a:extLst>
              </p:cNvPr>
              <p:cNvSpPr/>
              <p:nvPr/>
            </p:nvSpPr>
            <p:spPr>
              <a:xfrm>
                <a:off x="5789624" y="2360419"/>
                <a:ext cx="946458" cy="94645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6000"/>
                    </a:schemeClr>
                  </a:gs>
                  <a:gs pos="34000">
                    <a:schemeClr val="bg1">
                      <a:alpha val="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A7759E-F8FB-4812-9AB3-AB3E8F07C506}"/>
                </a:ext>
              </a:extLst>
            </p:cNvPr>
            <p:cNvGrpSpPr/>
            <p:nvPr/>
          </p:nvGrpSpPr>
          <p:grpSpPr>
            <a:xfrm rot="17645237" flipH="1">
              <a:off x="4176657" y="1364007"/>
              <a:ext cx="268754" cy="2211710"/>
              <a:chOff x="7801061" y="2833648"/>
              <a:chExt cx="474938" cy="306170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015D499-7D39-4E34-A8A5-8CE6CA790E17}"/>
                  </a:ext>
                </a:extLst>
              </p:cNvPr>
              <p:cNvSpPr/>
              <p:nvPr/>
            </p:nvSpPr>
            <p:spPr>
              <a:xfrm>
                <a:off x="8019002" y="3087852"/>
                <a:ext cx="45719" cy="25532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A49DF7A3-FD59-4DBF-A625-3859C48F047A}"/>
                  </a:ext>
                </a:extLst>
              </p:cNvPr>
              <p:cNvSpPr/>
              <p:nvPr/>
            </p:nvSpPr>
            <p:spPr>
              <a:xfrm rot="10800000">
                <a:off x="7801061" y="283364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6896386E-C5B2-4890-81B2-71CF7839FF69}"/>
                  </a:ext>
                </a:extLst>
              </p:cNvPr>
              <p:cNvSpPr/>
              <p:nvPr/>
            </p:nvSpPr>
            <p:spPr>
              <a:xfrm>
                <a:off x="7801061" y="553399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6" name="Graphic 55" descr="Magnifying glass">
              <a:extLst>
                <a:ext uri="{FF2B5EF4-FFF2-40B4-BE49-F238E27FC236}">
                  <a16:creationId xmlns:a16="http://schemas.microsoft.com/office/drawing/2014/main" id="{2D018F90-060E-4ED6-9784-2106E1D0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3720" y="1183195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C10B92-B03C-4DE4-845E-5BC94D73A99E}"/>
                </a:ext>
              </a:extLst>
            </p:cNvPr>
            <p:cNvSpPr txBox="1"/>
            <p:nvPr/>
          </p:nvSpPr>
          <p:spPr>
            <a:xfrm>
              <a:off x="1879028" y="2547248"/>
              <a:ext cx="169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Add your text here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8F5D50-A640-4F9F-BC5A-3D3B560938C8}"/>
              </a:ext>
            </a:extLst>
          </p:cNvPr>
          <p:cNvGrpSpPr/>
          <p:nvPr/>
        </p:nvGrpSpPr>
        <p:grpSpPr>
          <a:xfrm>
            <a:off x="2709459" y="4653142"/>
            <a:ext cx="3058718" cy="2195463"/>
            <a:chOff x="2709459" y="4653142"/>
            <a:chExt cx="3058718" cy="21954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CB0A39B-7A77-414A-B316-AE77EDB49E30}"/>
                </a:ext>
              </a:extLst>
            </p:cNvPr>
            <p:cNvGrpSpPr/>
            <p:nvPr/>
          </p:nvGrpSpPr>
          <p:grpSpPr>
            <a:xfrm>
              <a:off x="2709459" y="5210360"/>
              <a:ext cx="1417821" cy="1638245"/>
              <a:chOff x="4839777" y="2360419"/>
              <a:chExt cx="2306592" cy="266518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1DC3F3F-3C19-49A6-B7A5-65C2D89FD6E0}"/>
                  </a:ext>
                </a:extLst>
              </p:cNvPr>
              <p:cNvSpPr/>
              <p:nvPr/>
            </p:nvSpPr>
            <p:spPr>
              <a:xfrm>
                <a:off x="5135218" y="2468218"/>
                <a:ext cx="1921565" cy="1921565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/>
                  </a:gs>
                  <a:gs pos="100000">
                    <a:srgbClr val="FFCC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56AC1-BFB8-4CEC-AD37-E915F6EB3FEA}"/>
                  </a:ext>
                </a:extLst>
              </p:cNvPr>
              <p:cNvSpPr/>
              <p:nvPr/>
            </p:nvSpPr>
            <p:spPr>
              <a:xfrm>
                <a:off x="4839777" y="2719012"/>
                <a:ext cx="2306592" cy="2306594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alpha val="68000"/>
                    </a:schemeClr>
                  </a:gs>
                  <a:gs pos="42000">
                    <a:srgbClr val="6C6C6C">
                      <a:alpha val="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02988A9-244D-4164-8EC4-1DEAA5474D7A}"/>
                  </a:ext>
                </a:extLst>
              </p:cNvPr>
              <p:cNvSpPr/>
              <p:nvPr/>
            </p:nvSpPr>
            <p:spPr>
              <a:xfrm>
                <a:off x="5458265" y="2468218"/>
                <a:ext cx="946458" cy="946458"/>
              </a:xfrm>
              <a:prstGeom prst="ellipse">
                <a:avLst/>
              </a:prstGeom>
              <a:gradFill>
                <a:gsLst>
                  <a:gs pos="4000">
                    <a:schemeClr val="bg1">
                      <a:alpha val="86000"/>
                    </a:schemeClr>
                  </a:gs>
                  <a:gs pos="39000">
                    <a:schemeClr val="bg1">
                      <a:alpha val="0"/>
                    </a:schemeClr>
                  </a:gs>
                  <a:gs pos="7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C1A6D30-6147-4BBD-95D0-FF7154312B0C}"/>
                  </a:ext>
                </a:extLst>
              </p:cNvPr>
              <p:cNvSpPr/>
              <p:nvPr/>
            </p:nvSpPr>
            <p:spPr>
              <a:xfrm>
                <a:off x="5789624" y="2360419"/>
                <a:ext cx="946458" cy="94645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6000"/>
                    </a:schemeClr>
                  </a:gs>
                  <a:gs pos="34000">
                    <a:schemeClr val="bg1">
                      <a:alpha val="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BA7472-9BDE-4AFC-BE70-B923303C6678}"/>
                </a:ext>
              </a:extLst>
            </p:cNvPr>
            <p:cNvGrpSpPr/>
            <p:nvPr/>
          </p:nvGrpSpPr>
          <p:grpSpPr>
            <a:xfrm rot="13646261" flipH="1">
              <a:off x="4527945" y="3681664"/>
              <a:ext cx="268754" cy="2211710"/>
              <a:chOff x="7801061" y="2833648"/>
              <a:chExt cx="474938" cy="306170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4973085-BFB1-48E6-BCC4-8E8AAC6A835A}"/>
                  </a:ext>
                </a:extLst>
              </p:cNvPr>
              <p:cNvSpPr/>
              <p:nvPr/>
            </p:nvSpPr>
            <p:spPr>
              <a:xfrm>
                <a:off x="8019002" y="3087852"/>
                <a:ext cx="45719" cy="25532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D1116E1-C80D-4CEB-A58A-816111E838F0}"/>
                  </a:ext>
                </a:extLst>
              </p:cNvPr>
              <p:cNvSpPr/>
              <p:nvPr/>
            </p:nvSpPr>
            <p:spPr>
              <a:xfrm rot="10800000">
                <a:off x="7801061" y="283364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D6BC8BB9-320D-4A9E-A1A6-B3E1C13FF6BE}"/>
                  </a:ext>
                </a:extLst>
              </p:cNvPr>
              <p:cNvSpPr/>
              <p:nvPr/>
            </p:nvSpPr>
            <p:spPr>
              <a:xfrm>
                <a:off x="7801061" y="553399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0" name="Graphic 49" descr="Hourglass">
              <a:extLst>
                <a:ext uri="{FF2B5EF4-FFF2-40B4-BE49-F238E27FC236}">
                  <a16:creationId xmlns:a16="http://schemas.microsoft.com/office/drawing/2014/main" id="{1FC45C53-CFFB-416B-9A6D-7B42CDB70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0204" y="5484791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49262E-4E64-41E5-B24A-3FB78EA99068}"/>
                </a:ext>
              </a:extLst>
            </p:cNvPr>
            <p:cNvSpPr txBox="1"/>
            <p:nvPr/>
          </p:nvSpPr>
          <p:spPr>
            <a:xfrm>
              <a:off x="3936793" y="5734241"/>
              <a:ext cx="169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Add your text here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28CE22-3333-43B9-A552-265319D88787}"/>
              </a:ext>
            </a:extLst>
          </p:cNvPr>
          <p:cNvGrpSpPr/>
          <p:nvPr/>
        </p:nvGrpSpPr>
        <p:grpSpPr>
          <a:xfrm>
            <a:off x="6974093" y="3384954"/>
            <a:ext cx="4054361" cy="1842145"/>
            <a:chOff x="6974093" y="3384954"/>
            <a:chExt cx="4054361" cy="18421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718197-D4F5-45AE-B562-639027CDC453}"/>
                </a:ext>
              </a:extLst>
            </p:cNvPr>
            <p:cNvGrpSpPr/>
            <p:nvPr/>
          </p:nvGrpSpPr>
          <p:grpSpPr>
            <a:xfrm>
              <a:off x="9279765" y="3384954"/>
              <a:ext cx="1499099" cy="1681544"/>
              <a:chOff x="4942703" y="2360419"/>
              <a:chExt cx="2306592" cy="258730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3288C88-10D3-4FAA-B56C-6E0E1E3C100A}"/>
                  </a:ext>
                </a:extLst>
              </p:cNvPr>
              <p:cNvSpPr/>
              <p:nvPr/>
            </p:nvSpPr>
            <p:spPr>
              <a:xfrm>
                <a:off x="5135218" y="2468218"/>
                <a:ext cx="1921565" cy="1921565"/>
              </a:xfrm>
              <a:prstGeom prst="ellipse">
                <a:avLst/>
              </a:prstGeom>
              <a:gradFill flip="none" rotWithShape="1">
                <a:gsLst>
                  <a:gs pos="0">
                    <a:srgbClr val="996633"/>
                  </a:gs>
                  <a:gs pos="100000">
                    <a:srgbClr val="8080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384165-E13C-41B6-A25A-84415BAA6C96}"/>
                  </a:ext>
                </a:extLst>
              </p:cNvPr>
              <p:cNvSpPr/>
              <p:nvPr/>
            </p:nvSpPr>
            <p:spPr>
              <a:xfrm>
                <a:off x="4942703" y="2641135"/>
                <a:ext cx="2306592" cy="2306593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alpha val="68000"/>
                    </a:schemeClr>
                  </a:gs>
                  <a:gs pos="42000">
                    <a:srgbClr val="6C6C6C">
                      <a:alpha val="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94B18A0-C79A-47F0-B1B2-2903314DCC74}"/>
                  </a:ext>
                </a:extLst>
              </p:cNvPr>
              <p:cNvSpPr/>
              <p:nvPr/>
            </p:nvSpPr>
            <p:spPr>
              <a:xfrm>
                <a:off x="5458265" y="2468218"/>
                <a:ext cx="946458" cy="946458"/>
              </a:xfrm>
              <a:prstGeom prst="ellipse">
                <a:avLst/>
              </a:prstGeom>
              <a:gradFill>
                <a:gsLst>
                  <a:gs pos="4000">
                    <a:schemeClr val="bg1">
                      <a:alpha val="86000"/>
                    </a:schemeClr>
                  </a:gs>
                  <a:gs pos="39000">
                    <a:schemeClr val="bg1">
                      <a:alpha val="0"/>
                    </a:schemeClr>
                  </a:gs>
                  <a:gs pos="7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4ABC10-5533-41E0-B1B1-9CFB778F81BE}"/>
                  </a:ext>
                </a:extLst>
              </p:cNvPr>
              <p:cNvSpPr/>
              <p:nvPr/>
            </p:nvSpPr>
            <p:spPr>
              <a:xfrm>
                <a:off x="5789624" y="2360419"/>
                <a:ext cx="946458" cy="94645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6000"/>
                    </a:schemeClr>
                  </a:gs>
                  <a:gs pos="34000">
                    <a:schemeClr val="bg1">
                      <a:alpha val="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1EACCB-1D47-4737-A1A7-8C2E4ECFE5C8}"/>
                </a:ext>
              </a:extLst>
            </p:cNvPr>
            <p:cNvGrpSpPr/>
            <p:nvPr/>
          </p:nvGrpSpPr>
          <p:grpSpPr>
            <a:xfrm rot="6103697" flipH="1">
              <a:off x="8097711" y="2461842"/>
              <a:ext cx="234859" cy="2482095"/>
              <a:chOff x="7801061" y="2833648"/>
              <a:chExt cx="474938" cy="306170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B8BD45B-FDE0-4640-9B0C-6C97D56090FB}"/>
                  </a:ext>
                </a:extLst>
              </p:cNvPr>
              <p:cNvSpPr/>
              <p:nvPr/>
            </p:nvSpPr>
            <p:spPr>
              <a:xfrm>
                <a:off x="8019002" y="3087852"/>
                <a:ext cx="45719" cy="25532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25B8FC5-4FAA-42DF-9B9B-2AB35D928037}"/>
                  </a:ext>
                </a:extLst>
              </p:cNvPr>
              <p:cNvSpPr/>
              <p:nvPr/>
            </p:nvSpPr>
            <p:spPr>
              <a:xfrm rot="10800000">
                <a:off x="7801061" y="283364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AC175F4-DB76-428A-ADA3-0BB1D4A0E1F2}"/>
                  </a:ext>
                </a:extLst>
              </p:cNvPr>
              <p:cNvSpPr/>
              <p:nvPr/>
            </p:nvSpPr>
            <p:spPr>
              <a:xfrm>
                <a:off x="7801061" y="553399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Graphic 53" descr="Head with gears">
              <a:extLst>
                <a:ext uri="{FF2B5EF4-FFF2-40B4-BE49-F238E27FC236}">
                  <a16:creationId xmlns:a16="http://schemas.microsoft.com/office/drawing/2014/main" id="{685FCB89-84FE-479A-97FB-9F3BFB1BF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64104" y="3724186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BD7D4A-5975-4A7C-ABFF-9D06283A2B8C}"/>
                </a:ext>
              </a:extLst>
            </p:cNvPr>
            <p:cNvSpPr txBox="1"/>
            <p:nvPr/>
          </p:nvSpPr>
          <p:spPr>
            <a:xfrm>
              <a:off x="9334053" y="4703879"/>
              <a:ext cx="169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Add your text here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BF53F3-A22D-4F98-B42B-C50B74804960}"/>
              </a:ext>
            </a:extLst>
          </p:cNvPr>
          <p:cNvGrpSpPr/>
          <p:nvPr/>
        </p:nvGrpSpPr>
        <p:grpSpPr>
          <a:xfrm>
            <a:off x="7258303" y="302099"/>
            <a:ext cx="2251503" cy="2706361"/>
            <a:chOff x="7258303" y="302099"/>
            <a:chExt cx="2251503" cy="270636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9E8D9A-1961-4A40-B9AB-855E85180DE5}"/>
                </a:ext>
              </a:extLst>
            </p:cNvPr>
            <p:cNvGrpSpPr/>
            <p:nvPr/>
          </p:nvGrpSpPr>
          <p:grpSpPr>
            <a:xfrm>
              <a:off x="7615607" y="302099"/>
              <a:ext cx="1674019" cy="1869351"/>
              <a:chOff x="4962088" y="2360419"/>
              <a:chExt cx="2306591" cy="257573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8632DB0-744B-40CE-BA9C-6D727B7576ED}"/>
                  </a:ext>
                </a:extLst>
              </p:cNvPr>
              <p:cNvSpPr/>
              <p:nvPr/>
            </p:nvSpPr>
            <p:spPr>
              <a:xfrm>
                <a:off x="5135218" y="2468218"/>
                <a:ext cx="1921565" cy="1921565"/>
              </a:xfrm>
              <a:prstGeom prst="ellipse">
                <a:avLst/>
              </a:prstGeom>
              <a:gradFill flip="none" rotWithShape="1">
                <a:gsLst>
                  <a:gs pos="0">
                    <a:srgbClr val="CC00CC"/>
                  </a:gs>
                  <a:gs pos="100000">
                    <a:srgbClr val="FF00F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C2D609D-DE8D-4199-B80C-76D490A1FF2F}"/>
                  </a:ext>
                </a:extLst>
              </p:cNvPr>
              <p:cNvSpPr/>
              <p:nvPr/>
            </p:nvSpPr>
            <p:spPr>
              <a:xfrm>
                <a:off x="4962088" y="2629560"/>
                <a:ext cx="2306591" cy="2306593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alpha val="68000"/>
                    </a:schemeClr>
                  </a:gs>
                  <a:gs pos="42000">
                    <a:srgbClr val="6C6C6C">
                      <a:alpha val="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387B4D-C677-432D-BF7A-FA4B68B285CE}"/>
                  </a:ext>
                </a:extLst>
              </p:cNvPr>
              <p:cNvSpPr/>
              <p:nvPr/>
            </p:nvSpPr>
            <p:spPr>
              <a:xfrm>
                <a:off x="5458265" y="2468218"/>
                <a:ext cx="946458" cy="946458"/>
              </a:xfrm>
              <a:prstGeom prst="ellipse">
                <a:avLst/>
              </a:prstGeom>
              <a:gradFill>
                <a:gsLst>
                  <a:gs pos="4000">
                    <a:schemeClr val="bg1">
                      <a:alpha val="86000"/>
                    </a:schemeClr>
                  </a:gs>
                  <a:gs pos="39000">
                    <a:schemeClr val="bg1">
                      <a:alpha val="0"/>
                    </a:schemeClr>
                  </a:gs>
                  <a:gs pos="77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A59BC-BF9B-4E36-852D-4A9D680A683B}"/>
                  </a:ext>
                </a:extLst>
              </p:cNvPr>
              <p:cNvSpPr/>
              <p:nvPr/>
            </p:nvSpPr>
            <p:spPr>
              <a:xfrm>
                <a:off x="5789624" y="2360419"/>
                <a:ext cx="946458" cy="94645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86000"/>
                    </a:schemeClr>
                  </a:gs>
                  <a:gs pos="34000">
                    <a:schemeClr val="bg1">
                      <a:alpha val="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9030AA-5AB4-4B37-A3AA-5F566741A3C9}"/>
                </a:ext>
              </a:extLst>
            </p:cNvPr>
            <p:cNvGrpSpPr/>
            <p:nvPr/>
          </p:nvGrpSpPr>
          <p:grpSpPr>
            <a:xfrm rot="2631273" flipH="1">
              <a:off x="7258303" y="1334439"/>
              <a:ext cx="259678" cy="1674021"/>
              <a:chOff x="7801061" y="2833648"/>
              <a:chExt cx="474938" cy="306170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4E5BC6-5622-4DA2-84B1-82AF59F29F1C}"/>
                  </a:ext>
                </a:extLst>
              </p:cNvPr>
              <p:cNvSpPr/>
              <p:nvPr/>
            </p:nvSpPr>
            <p:spPr>
              <a:xfrm>
                <a:off x="8019002" y="3087852"/>
                <a:ext cx="45719" cy="25532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E6183824-9EDB-4054-BB8C-F43B006BFD10}"/>
                  </a:ext>
                </a:extLst>
              </p:cNvPr>
              <p:cNvSpPr/>
              <p:nvPr/>
            </p:nvSpPr>
            <p:spPr>
              <a:xfrm rot="10800000">
                <a:off x="7801061" y="283364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B3E4709C-B273-4B6F-B04E-7D16F23978FC}"/>
                  </a:ext>
                </a:extLst>
              </p:cNvPr>
              <p:cNvSpPr/>
              <p:nvPr/>
            </p:nvSpPr>
            <p:spPr>
              <a:xfrm>
                <a:off x="7801061" y="5533998"/>
                <a:ext cx="474938" cy="36135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Graphic 51" descr="Single gear">
              <a:extLst>
                <a:ext uri="{FF2B5EF4-FFF2-40B4-BE49-F238E27FC236}">
                  <a16:creationId xmlns:a16="http://schemas.microsoft.com/office/drawing/2014/main" id="{FE8DE35D-15F8-4E83-A648-5EEFCB17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95416" y="562859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C2C8324-B03C-4563-8713-0A44F504DA35}"/>
                </a:ext>
              </a:extLst>
            </p:cNvPr>
            <p:cNvSpPr txBox="1"/>
            <p:nvPr/>
          </p:nvSpPr>
          <p:spPr>
            <a:xfrm>
              <a:off x="7815405" y="1874003"/>
              <a:ext cx="169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Add your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52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311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18</cp:revision>
  <dcterms:created xsi:type="dcterms:W3CDTF">2019-12-01T16:42:54Z</dcterms:created>
  <dcterms:modified xsi:type="dcterms:W3CDTF">2019-12-06T06:09:13Z</dcterms:modified>
</cp:coreProperties>
</file>