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png" ContentType="image/png"/>
  <Default Extension="jpeg" ContentType="image/jpeg"/>
  <Default Extension="jpg" ContentType="image/jpeg"/>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7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34.xml" ContentType="application/vnd.openxmlformats-officedocument.presentationml.slideLayout+xml"/>
  <Override PartName="/ppt/slideLayouts/slideLayout125.xml" ContentType="application/vnd.openxmlformats-officedocument.presentationml.slideLayout+xml"/>
  <Override PartName="/ppt/slideLayouts/slideLayout26.xml" ContentType="application/vnd.openxmlformats-officedocument.presentationml.slideLayout+xml"/>
  <Override PartName="/ppt/slideLayouts/slideLayout17.xml" ContentType="application/vnd.openxmlformats-officedocument.presentationml.slideLayout+xml"/>
  <Override PartName="/ppt/slideLayouts/slideLayout68.xml" ContentType="application/vnd.openxmlformats-officedocument.presentationml.slideLayout+xml"/>
  <Override PartName="/ppt/slideLayouts/slideLayout119.xml" ContentType="application/vnd.openxmlformats-officedocument.presentationml.slideLayout+xml"/>
  <Override PartName="/ppt/slideLayouts/slideLayout510.xml" ContentType="application/vnd.openxmlformats-officedocument.presentationml.slideLayout+xml"/>
  <Override PartName="/ppt/theme/theme11.xml" ContentType="application/vnd.openxmlformats-officedocument.theme+xml"/>
  <Override PartName="/ppt/slideLayouts/slideLayout1011.xml" ContentType="application/vnd.openxmlformats-officedocument.presentationml.slideLayout+xml"/>
  <Override PartName="/ppt/slideLayouts/slideLayout412.xml" ContentType="application/vnd.openxmlformats-officedocument.presentationml.slideLayout+xml"/>
  <Override PartName="/ppt/slideLayouts/slideLayout913.xml" ContentType="application/vnd.openxmlformats-officedocument.presentationml.slideLayout+xml"/>
  <Override PartName="/ppt/slideLayouts/slideLayout1414.xml" ContentType="application/vnd.openxmlformats-officedocument.presentationml.slideLayout+xml"/>
  <Override PartName="/ppt/slides/slide122.xml" ContentType="application/vnd.openxmlformats-officedocument.presentationml.slide+xml"/>
  <Override PartName="/ppt/presProps.xml" ContentType="application/vnd.openxmlformats-officedocument.presentationml.presProps+xml"/>
  <Override PartName="/ppt/slides/slide23.xml" ContentType="application/vnd.openxmlformats-officedocument.presentationml.slide+xml"/>
  <Override PartName="/ppt/tableStyles.xml" ContentType="application/vnd.openxmlformats-officedocument.presentationml.tableStyles+xml"/>
  <Override PartName="/ppt/slides/slide64.xml" ContentType="application/vnd.openxmlformats-officedocument.presentationml.slide+xml"/>
  <Override PartName="/ppt/slides/slide115.xml" ContentType="application/vnd.openxmlformats-officedocument.presentationml.slide+xml"/>
  <Override PartName="/ppt/commentAuthors.xml" ContentType="application/vnd.openxmlformats-officedocument.presentationml.commentAuthors+xml"/>
  <Override PartName="/customXml/item3.xml" ContentType="application/xml"/>
  <Override PartName="/customXml/itemProps31.xml" ContentType="application/vnd.openxmlformats-officedocument.customXmlProperties+xml"/>
  <Override PartName="/ppt/slides/slide16.xml" ContentType="application/vnd.openxmlformats-officedocument.presentationml.slide+xml"/>
  <Override PartName="/ppt/notesSlides/notesSlide11.xml" ContentType="application/vnd.openxmlformats-officedocument.presentationml.notesSlide+xml"/>
  <Override PartName="/ppt/notesMasters/notesMaster11.xml" ContentType="application/vnd.openxmlformats-officedocument.presentationml.notesMaster+xml"/>
  <Override PartName="/ppt/theme/theme22.xml" ContentType="application/vnd.openxmlformats-officedocument.theme+xml"/>
  <Override PartName="/ppt/slides/slide57.xml" ContentType="application/vnd.openxmlformats-officedocument.presentationml.slide+xml"/>
  <Override PartName="/ppt/slides/slide108.xml" ContentType="application/vnd.openxmlformats-officedocument.presentationml.slide+xml"/>
  <Override PartName="/ppt/diagrams/layout21.xml" ContentType="application/vnd.openxmlformats-officedocument.drawingml.diagramLayout+xml"/>
  <Override PartName="/ppt/diagrams/data21.xml" ContentType="application/vnd.openxmlformats-officedocument.drawingml.diagramData+xml"/>
  <Override PartName="/ppt/diagrams/drawing2.xml" ContentType="application/vnd.ms-office.drawingml.diagramDrawing+xml"/>
  <Override PartName="/ppt/diagrams/colors21.xml" ContentType="application/vnd.openxmlformats-officedocument.drawingml.diagramColors+xml"/>
  <Override PartName="/ppt/diagrams/quickStyle21.xml" ContentType="application/vnd.openxmlformats-officedocument.drawingml.diagramStyle+xml"/>
  <Override PartName="/customXml/item22.xml" ContentType="application/xml"/>
  <Override PartName="/customXml/itemProps22.xml" ContentType="application/vnd.openxmlformats-officedocument.customXmlProperties+xml"/>
  <Override PartName="/ppt/slides/slide49.xml" ContentType="application/vnd.openxmlformats-officedocument.presentationml.slide+xml"/>
  <Override PartName="/ppt/slides/slide1410.xml" ContentType="application/vnd.openxmlformats-officedocument.presentationml.slide+xml"/>
  <Override PartName="/customXml/item13.xml" ContentType="application/xml"/>
  <Override PartName="/customXml/itemProps13.xml" ContentType="application/vnd.openxmlformats-officedocument.customXmlProperties+xml"/>
  <Override PartName="/ppt/slides/slide911.xml" ContentType="application/vnd.openxmlformats-officedocument.presentationml.slide+xml"/>
  <Override PartName="/ppt/diagrams/layout12.xml" ContentType="application/vnd.openxmlformats-officedocument.drawingml.diagramLayout+xml"/>
  <Override PartName="/ppt/diagrams/data12.xml" ContentType="application/vnd.openxmlformats-officedocument.drawingml.diagramData+xml"/>
  <Override PartName="/ppt/diagrams/drawing12.xml" ContentType="application/vnd.ms-office.drawingml.diagramDrawing+xml"/>
  <Override PartName="/ppt/diagrams/colors12.xml" ContentType="application/vnd.openxmlformats-officedocument.drawingml.diagramColors+xml"/>
  <Override PartName="/ppt/diagrams/quickStyle12.xml" ContentType="application/vnd.openxmlformats-officedocument.drawingml.diagramStyle+xml"/>
  <Override PartName="/ppt/viewProps.xml" ContentType="application/vnd.openxmlformats-officedocument.presentationml.viewProps+xml"/>
  <Override PartName="/ppt/slides/slide312.xml" ContentType="application/vnd.openxmlformats-officedocument.presentationml.slide+xml"/>
  <Override PartName="/ppt/slides/slide813.xml" ContentType="application/vnd.openxmlformats-officedocument.presentationml.slide+xml"/>
  <Override PartName="/ppt/slides/slide1314.xml" ContentType="application/vnd.openxmlformats-officedocument.presentationml.slide+xml"/>
  <Override PartName="/ppt/authors.xml" ContentType="application/vnd.ms-powerpoint.authors+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4"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6"/>
  </p:notesMasterIdLst>
  <p:sldIdLst>
    <p:sldId id="256" r:id="rId2"/>
    <p:sldId id="278" r:id="rId3"/>
    <p:sldId id="258" r:id="rId4"/>
    <p:sldId id="277" r:id="rId5"/>
    <p:sldId id="260" r:id="rId6"/>
    <p:sldId id="262" r:id="rId7"/>
    <p:sldId id="270" r:id="rId8"/>
    <p:sldId id="271" r:id="rId9"/>
    <p:sldId id="279" r:id="rId10"/>
    <p:sldId id="273" r:id="rId11"/>
    <p:sldId id="275" r:id="rId12"/>
    <p:sldId id="27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3216" autoAdjust="0"/>
  </p:normalViewPr>
  <p:slideViewPr>
    <p:cSldViewPr snapToGrid="0">
      <p:cViewPr>
        <p:scale>
          <a:sx n="100" d="100"/>
          <a:sy n="100" d="100"/>
        </p:scale>
        <p:origin x="58" y="-950"/>
      </p:cViewPr>
      <p:guideLst>
        <p:guide pos="576"/>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3154" y="77"/>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presProps" Target="/ppt/presProps.xml" Id="rId18" /><Relationship Type="http://schemas.openxmlformats.org/officeDocument/2006/relationships/slide" Target="/ppt/slides/slide23.xml" Id="rId3" /><Relationship Type="http://schemas.openxmlformats.org/officeDocument/2006/relationships/tableStyles" Target="/ppt/tableStyles.xml" Id="rId21" /><Relationship Type="http://schemas.openxmlformats.org/officeDocument/2006/relationships/slide" Target="/ppt/slides/slide64.xml" Id="rId7" /><Relationship Type="http://schemas.openxmlformats.org/officeDocument/2006/relationships/slide" Target="/ppt/slides/slide115.xml" Id="rId12" /><Relationship Type="http://schemas.openxmlformats.org/officeDocument/2006/relationships/commentAuthors" Target="/ppt/commentAuthors.xml" Id="rId17" /><Relationship Type="http://schemas.openxmlformats.org/officeDocument/2006/relationships/customXml" Target="/customXml/item3.xml" Id="rId25" /><Relationship Type="http://schemas.openxmlformats.org/officeDocument/2006/relationships/slide" Target="/ppt/slides/slide16.xml" Id="rId2" /><Relationship Type="http://schemas.openxmlformats.org/officeDocument/2006/relationships/notesMaster" Target="/ppt/notesMasters/notesMaster11.xml" Id="rId16" /><Relationship Type="http://schemas.openxmlformats.org/officeDocument/2006/relationships/theme" Target="/ppt/theme/theme11.xml" Id="rId20" /><Relationship Type="http://schemas.openxmlformats.org/officeDocument/2006/relationships/slideMaster" Target="/ppt/slideMasters/slideMaster11.xml" Id="rId1" /><Relationship Type="http://schemas.openxmlformats.org/officeDocument/2006/relationships/slide" Target="/ppt/slides/slide57.xml" Id="rId6" /><Relationship Type="http://schemas.openxmlformats.org/officeDocument/2006/relationships/slide" Target="/ppt/slides/slide108.xml" Id="rId11" /><Relationship Type="http://schemas.openxmlformats.org/officeDocument/2006/relationships/customXml" Target="/customXml/item22.xml" Id="rId24" /><Relationship Type="http://schemas.openxmlformats.org/officeDocument/2006/relationships/slide" Target="/ppt/slides/slide49.xml" Id="rId5" /><Relationship Type="http://schemas.openxmlformats.org/officeDocument/2006/relationships/slide" Target="/ppt/slides/slide1410.xml" Id="rId15" /><Relationship Type="http://schemas.openxmlformats.org/officeDocument/2006/relationships/customXml" Target="/customXml/item13.xml" Id="rId23" /><Relationship Type="http://schemas.openxmlformats.org/officeDocument/2006/relationships/slide" Target="/ppt/slides/slide911.xml" Id="rId10" /><Relationship Type="http://schemas.openxmlformats.org/officeDocument/2006/relationships/viewProps" Target="/ppt/viewProps.xml" Id="rId19" /><Relationship Type="http://schemas.openxmlformats.org/officeDocument/2006/relationships/slide" Target="/ppt/slides/slide312.xml" Id="rId4" /><Relationship Type="http://schemas.openxmlformats.org/officeDocument/2006/relationships/slide" Target="/ppt/slides/slide813.xml" Id="rId9" /><Relationship Type="http://schemas.openxmlformats.org/officeDocument/2006/relationships/slide" Target="/ppt/slides/slide1314.xml" Id="rId14" /><Relationship Type="http://schemas.microsoft.com/office/2018/10/relationships/authors" Target="/ppt/authors.xml" Id="rId22" /></Relationships>
</file>

<file path=ppt/diagrams/colors1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5" csCatId="accent1" phldr="1"/>
      <dgm:spPr/>
      <dgm:t>
        <a:bodyPr/>
        <a:lstStyle/>
        <a:p>
          <a:endParaRPr lang="en-US"/>
        </a:p>
      </dgm:t>
    </dgm:pt>
    <dgm:pt modelId="{CEA68BC1-0214-475A-AAEB-F2C106BEDF3D}">
      <dgm:prSet/>
      <dgm:spPr/>
      <dgm:t>
        <a:bodyPr/>
        <a:lstStyle/>
        <a:p>
          <a:pPr algn="l"/>
          <a:r>
            <a:rPr lang="en-US" dirty="0">
              <a:solidFill>
                <a:schemeClr val="tx2"/>
              </a:solidFill>
              <a:latin typeface="+mj-lt"/>
              <a:ea typeface="Calibri" charset="0"/>
              <a:cs typeface="Calibri" charset="0"/>
            </a:rPr>
            <a:t>Planning</a:t>
          </a:r>
          <a:endParaRPr lang="en-US" dirty="0">
            <a:solidFill>
              <a:schemeClr val="tx2"/>
            </a:solidFill>
            <a:latin typeface="+mj-lt"/>
          </a:endParaRPr>
        </a:p>
      </dgm:t>
    </dgm:pt>
    <dgm:pt modelId="{D39F5498-D166-4D4F-959E-220D13F281F2}" type="parTrans" cxnId="{4A7F6715-186E-49A7-B901-131CC9610C6D}">
      <dgm:prSet/>
      <dgm:spPr/>
      <dgm:t>
        <a:bodyPr/>
        <a:lstStyle/>
        <a:p>
          <a:endParaRPr lang="en-US">
            <a:latin typeface="+mn-lt"/>
          </a:endParaRPr>
        </a:p>
      </dgm:t>
    </dgm:pt>
    <dgm:pt modelId="{D52D63DB-7300-43C9-9B4D-DCAB119753ED}" type="sibTrans" cxnId="{4A7F6715-186E-49A7-B901-131CC9610C6D}">
      <dgm:prSet/>
      <dgm:spPr/>
      <dgm:t>
        <a:bodyPr/>
        <a:lstStyle/>
        <a:p>
          <a:endParaRPr lang="en-US">
            <a:latin typeface="+mn-lt"/>
          </a:endParaRPr>
        </a:p>
      </dgm:t>
    </dgm:pt>
    <dgm:pt modelId="{6E78410F-604C-43A6-A991-1F6A0685C76E}">
      <dgm:prSet custT="1"/>
      <dgm:spPr/>
      <dgm:t>
        <a:bodyPr lIns="182880" tIns="182880" rIns="182880" bIns="182880"/>
        <a:lstStyle/>
        <a:p>
          <a:pPr marL="0">
            <a:buNone/>
          </a:pPr>
          <a:r>
            <a:rPr lang="en-US" sz="1600" dirty="0">
              <a:solidFill>
                <a:schemeClr val="tx1">
                  <a:lumMod val="75000"/>
                  <a:lumOff val="25000"/>
                </a:schemeClr>
              </a:solidFill>
              <a:latin typeface="+mn-lt"/>
            </a:rPr>
            <a:t>Synergize scalable e-commerce</a:t>
          </a:r>
          <a:endParaRPr lang="en-US" sz="1600" dirty="0">
            <a:solidFill>
              <a:schemeClr val="tx1">
                <a:lumMod val="75000"/>
                <a:lumOff val="25000"/>
              </a:schemeClr>
            </a:solidFill>
            <a:latin typeface="+mn-lt"/>
            <a:ea typeface="Calibri" charset="0"/>
            <a:cs typeface="Calibri" charset="0"/>
          </a:endParaRPr>
        </a:p>
      </dgm:t>
    </dgm:pt>
    <dgm:pt modelId="{B87758DC-95B9-415D-8FA2-3A592F03EEB6}" type="parTrans" cxnId="{E6E94786-140A-4645-ACBD-B11A56308E02}">
      <dgm:prSet/>
      <dgm:spPr/>
      <dgm:t>
        <a:bodyPr/>
        <a:lstStyle/>
        <a:p>
          <a:endParaRPr lang="en-US">
            <a:latin typeface="+mn-lt"/>
          </a:endParaRPr>
        </a:p>
      </dgm:t>
    </dgm:pt>
    <dgm:pt modelId="{81ADE71D-3BBC-45B9-8FE7-89C53F21FB8E}" type="sibTrans" cxnId="{E6E94786-140A-4645-ACBD-B11A56308E02}">
      <dgm:prSet/>
      <dgm:spPr/>
      <dgm:t>
        <a:bodyPr/>
        <a:lstStyle/>
        <a:p>
          <a:endParaRPr lang="en-US">
            <a:latin typeface="+mn-lt"/>
          </a:endParaRPr>
        </a:p>
      </dgm:t>
    </dgm:pt>
    <dgm:pt modelId="{57B30C7E-2C98-474C-972A-4A9F013596F6}">
      <dgm:prSet/>
      <dgm:spPr/>
      <dgm:t>
        <a:bodyPr/>
        <a:lstStyle/>
        <a:p>
          <a:pPr algn="l"/>
          <a:r>
            <a:rPr lang="en-US" dirty="0">
              <a:solidFill>
                <a:schemeClr val="tx2"/>
              </a:solidFill>
              <a:latin typeface="+mj-lt"/>
              <a:ea typeface="Calibri" charset="0"/>
              <a:cs typeface="Calibri" charset="0"/>
            </a:rPr>
            <a:t>Marketing</a:t>
          </a:r>
        </a:p>
      </dgm:t>
    </dgm:pt>
    <dgm:pt modelId="{3C56CB1B-7905-41E8-90E6-A55A14BA7821}" type="parTrans" cxnId="{13126A2F-129D-4762-93CF-9798949EB589}">
      <dgm:prSet/>
      <dgm:spPr/>
      <dgm:t>
        <a:bodyPr/>
        <a:lstStyle/>
        <a:p>
          <a:endParaRPr lang="en-US">
            <a:latin typeface="+mn-lt"/>
          </a:endParaRPr>
        </a:p>
      </dgm:t>
    </dgm:pt>
    <dgm:pt modelId="{7F14057D-1A20-4F64-A110-C77AC5F00602}" type="sibTrans" cxnId="{13126A2F-129D-4762-93CF-9798949EB589}">
      <dgm:prSet/>
      <dgm:spPr/>
      <dgm:t>
        <a:bodyPr/>
        <a:lstStyle/>
        <a:p>
          <a:endParaRPr lang="en-US">
            <a:latin typeface="+mn-lt"/>
          </a:endParaRPr>
        </a:p>
      </dgm:t>
    </dgm:pt>
    <dgm:pt modelId="{B45FF3C1-5A75-4E4C-B2B6-84B0FAC421C2}">
      <dgm:prSet custT="1"/>
      <dgm:spPr/>
      <dgm:t>
        <a:bodyPr lIns="182880" tIns="182880" rIns="182880" bIns="182880"/>
        <a:lstStyle/>
        <a:p>
          <a:pPr marL="0">
            <a:buNone/>
          </a:pPr>
          <a:r>
            <a:rPr lang="en-US" sz="1600" dirty="0">
              <a:solidFill>
                <a:schemeClr val="tx1">
                  <a:lumMod val="75000"/>
                  <a:lumOff val="25000"/>
                </a:schemeClr>
              </a:solidFill>
              <a:latin typeface="+mn-lt"/>
            </a:rPr>
            <a:t>Disseminate standardized metrics</a:t>
          </a:r>
          <a:endParaRPr lang="en-US" sz="1600" dirty="0">
            <a:solidFill>
              <a:schemeClr val="tx1">
                <a:lumMod val="75000"/>
                <a:lumOff val="25000"/>
              </a:schemeClr>
            </a:solidFill>
            <a:latin typeface="+mn-lt"/>
            <a:ea typeface="Calibri" charset="0"/>
            <a:cs typeface="Calibri" charset="0"/>
          </a:endParaRPr>
        </a:p>
      </dgm:t>
    </dgm:pt>
    <dgm:pt modelId="{34A81C80-FF70-48EA-B442-BDB1EF403754}" type="parTrans" cxnId="{D6AF6FC0-4B56-4246-AC09-69D41F1CFC6B}">
      <dgm:prSet/>
      <dgm:spPr/>
      <dgm:t>
        <a:bodyPr/>
        <a:lstStyle/>
        <a:p>
          <a:endParaRPr lang="en-US">
            <a:latin typeface="+mn-lt"/>
          </a:endParaRPr>
        </a:p>
      </dgm:t>
    </dgm:pt>
    <dgm:pt modelId="{5B9815BA-8A8F-4251-B182-AD39A4FE26DD}" type="sibTrans" cxnId="{D6AF6FC0-4B56-4246-AC09-69D41F1CFC6B}">
      <dgm:prSet/>
      <dgm:spPr/>
      <dgm:t>
        <a:bodyPr/>
        <a:lstStyle/>
        <a:p>
          <a:endParaRPr lang="en-US">
            <a:latin typeface="+mn-lt"/>
          </a:endParaRPr>
        </a:p>
      </dgm:t>
    </dgm:pt>
    <dgm:pt modelId="{0A954AA6-C6B0-4271-8792-CCCE30CE7D69}">
      <dgm:prSet/>
      <dgm:spPr/>
      <dgm:t>
        <a:bodyPr/>
        <a:lstStyle/>
        <a:p>
          <a:pPr algn="l"/>
          <a:r>
            <a:rPr lang="en-US" dirty="0">
              <a:solidFill>
                <a:schemeClr val="tx2"/>
              </a:solidFill>
              <a:latin typeface="+mj-lt"/>
              <a:ea typeface="Calibri" charset="0"/>
              <a:cs typeface="Calibri" charset="0"/>
            </a:rPr>
            <a:t>Design</a:t>
          </a:r>
        </a:p>
      </dgm:t>
    </dgm:pt>
    <dgm:pt modelId="{81CA91A9-12C9-4000-A833-6528B617CCA1}" type="parTrans" cxnId="{61DE8435-87FC-4ED8-A1D9-A0E36224C192}">
      <dgm:prSet/>
      <dgm:spPr/>
      <dgm:t>
        <a:bodyPr/>
        <a:lstStyle/>
        <a:p>
          <a:endParaRPr lang="en-US">
            <a:latin typeface="+mn-lt"/>
          </a:endParaRPr>
        </a:p>
      </dgm:t>
    </dgm:pt>
    <dgm:pt modelId="{7635DF39-FFCE-4F67-A43A-C3F7B847830D}" type="sibTrans" cxnId="{61DE8435-87FC-4ED8-A1D9-A0E36224C192}">
      <dgm:prSet/>
      <dgm:spPr/>
      <dgm:t>
        <a:bodyPr/>
        <a:lstStyle/>
        <a:p>
          <a:endParaRPr lang="en-US">
            <a:latin typeface="+mn-lt"/>
          </a:endParaRPr>
        </a:p>
      </dgm:t>
    </dgm:pt>
    <dgm:pt modelId="{838BD54C-88AD-40D7-AF5F-AB65EB0898A5}">
      <dgm:prSet custT="1"/>
      <dgm:spPr/>
      <dgm:t>
        <a:bodyPr lIns="182880" tIns="182880" rIns="182880" bIns="182880"/>
        <a:lstStyle/>
        <a:p>
          <a:pPr marL="0">
            <a:buNone/>
          </a:pPr>
          <a:r>
            <a:rPr lang="en-US" sz="1600" dirty="0">
              <a:solidFill>
                <a:schemeClr val="tx1">
                  <a:lumMod val="75000"/>
                  <a:lumOff val="25000"/>
                </a:schemeClr>
              </a:solidFill>
              <a:latin typeface="+mn-lt"/>
            </a:rPr>
            <a:t>Coordinate                        e-business applications</a:t>
          </a:r>
          <a:endParaRPr lang="en-US" sz="1600" dirty="0">
            <a:solidFill>
              <a:schemeClr val="tx1">
                <a:lumMod val="75000"/>
                <a:lumOff val="25000"/>
              </a:schemeClr>
            </a:solidFill>
            <a:latin typeface="+mn-lt"/>
            <a:ea typeface="Calibri" charset="0"/>
            <a:cs typeface="Calibri" charset="0"/>
          </a:endParaRPr>
        </a:p>
      </dgm:t>
    </dgm:pt>
    <dgm:pt modelId="{FD106F30-FED7-4A4D-9063-A51FC1861B8D}" type="parTrans" cxnId="{122438FB-0EB1-4DC7-B97A-C5EDE3236321}">
      <dgm:prSet/>
      <dgm:spPr/>
      <dgm:t>
        <a:bodyPr/>
        <a:lstStyle/>
        <a:p>
          <a:endParaRPr lang="en-US">
            <a:latin typeface="+mn-lt"/>
          </a:endParaRPr>
        </a:p>
      </dgm:t>
    </dgm:pt>
    <dgm:pt modelId="{C5AC6457-3C00-4583-9061-8DA5017D63FF}" type="sibTrans" cxnId="{122438FB-0EB1-4DC7-B97A-C5EDE3236321}">
      <dgm:prSet/>
      <dgm:spPr/>
      <dgm:t>
        <a:bodyPr/>
        <a:lstStyle/>
        <a:p>
          <a:endParaRPr lang="en-US">
            <a:latin typeface="+mn-lt"/>
          </a:endParaRPr>
        </a:p>
      </dgm:t>
    </dgm:pt>
    <dgm:pt modelId="{1E1BD5C7-7E98-4E9C-980A-6231C710F86D}">
      <dgm:prSet/>
      <dgm:spPr/>
      <dgm:t>
        <a:bodyPr/>
        <a:lstStyle/>
        <a:p>
          <a:pPr algn="l"/>
          <a:r>
            <a:rPr lang="en-US" dirty="0">
              <a:solidFill>
                <a:schemeClr val="tx2"/>
              </a:solidFill>
              <a:latin typeface="+mj-lt"/>
              <a:ea typeface="Calibri" charset="0"/>
              <a:cs typeface="Calibri" charset="0"/>
            </a:rPr>
            <a:t>Strategy</a:t>
          </a:r>
        </a:p>
      </dgm:t>
    </dgm:pt>
    <dgm:pt modelId="{63D0BD99-D324-4743-A063-0F16264E6A03}" type="parTrans" cxnId="{F291143C-5080-4FD6-BEEA-B126FBAFEC70}">
      <dgm:prSet/>
      <dgm:spPr/>
      <dgm:t>
        <a:bodyPr/>
        <a:lstStyle/>
        <a:p>
          <a:endParaRPr lang="en-US">
            <a:latin typeface="+mn-lt"/>
          </a:endParaRPr>
        </a:p>
      </dgm:t>
    </dgm:pt>
    <dgm:pt modelId="{BDC49242-DD3A-494A-A4AF-E750AD6D3DAB}" type="sibTrans" cxnId="{F291143C-5080-4FD6-BEEA-B126FBAFEC70}">
      <dgm:prSet/>
      <dgm:spPr/>
      <dgm:t>
        <a:bodyPr/>
        <a:lstStyle/>
        <a:p>
          <a:endParaRPr lang="en-US">
            <a:latin typeface="+mn-lt"/>
          </a:endParaRPr>
        </a:p>
      </dgm:t>
    </dgm:pt>
    <dgm:pt modelId="{A0B60079-4AAF-49AC-8F08-8A2DFAEE29DB}">
      <dgm:prSet custT="1"/>
      <dgm:spPr/>
      <dgm:t>
        <a:bodyPr lIns="182880" tIns="182880" rIns="182880" bIns="182880"/>
        <a:lstStyle/>
        <a:p>
          <a:pPr marL="0">
            <a:buNone/>
          </a:pPr>
          <a:r>
            <a:rPr lang="en-US" sz="1600" dirty="0">
              <a:solidFill>
                <a:schemeClr val="tx1">
                  <a:lumMod val="75000"/>
                  <a:lumOff val="25000"/>
                </a:schemeClr>
              </a:solidFill>
              <a:latin typeface="+mn-lt"/>
            </a:rPr>
            <a:t>Foster holistically superior methodologies</a:t>
          </a:r>
          <a:endParaRPr lang="en-US" sz="1600" dirty="0">
            <a:solidFill>
              <a:schemeClr val="tx1">
                <a:lumMod val="75000"/>
                <a:lumOff val="25000"/>
              </a:schemeClr>
            </a:solidFill>
            <a:latin typeface="+mn-lt"/>
            <a:ea typeface="Calibri" charset="0"/>
            <a:cs typeface="Calibri" charset="0"/>
          </a:endParaRPr>
        </a:p>
      </dgm:t>
    </dgm:pt>
    <dgm:pt modelId="{94E190C2-DE76-4E92-9B8B-12C8AC85398D}" type="parTrans" cxnId="{DA65D739-98AB-49B5-B28F-78D06B43157F}">
      <dgm:prSet/>
      <dgm:spPr/>
      <dgm:t>
        <a:bodyPr/>
        <a:lstStyle/>
        <a:p>
          <a:endParaRPr lang="en-US">
            <a:latin typeface="+mn-lt"/>
          </a:endParaRPr>
        </a:p>
      </dgm:t>
    </dgm:pt>
    <dgm:pt modelId="{B3783AFC-A7BD-4A0E-8A53-49FBB33EB50F}" type="sibTrans" cxnId="{DA65D739-98AB-49B5-B28F-78D06B43157F}">
      <dgm:prSet/>
      <dgm:spPr/>
      <dgm:t>
        <a:bodyPr/>
        <a:lstStyle/>
        <a:p>
          <a:endParaRPr lang="en-US">
            <a:latin typeface="+mn-lt"/>
          </a:endParaRPr>
        </a:p>
      </dgm:t>
    </dgm:pt>
    <dgm:pt modelId="{13416990-6629-4AE4-B0B2-7DE8418884DB}">
      <dgm:prSet/>
      <dgm:spPr/>
      <dgm:t>
        <a:bodyPr/>
        <a:lstStyle/>
        <a:p>
          <a:pPr algn="l"/>
          <a:r>
            <a:rPr lang="en-US" dirty="0">
              <a:solidFill>
                <a:schemeClr val="tx2"/>
              </a:solidFill>
              <a:latin typeface="+mj-lt"/>
              <a:ea typeface="Calibri" charset="0"/>
              <a:cs typeface="Calibri" charset="0"/>
            </a:rPr>
            <a:t>Launch</a:t>
          </a:r>
        </a:p>
      </dgm:t>
    </dgm:pt>
    <dgm:pt modelId="{180D8207-97DB-48B4-AFB6-E1571502D51D}" type="parTrans" cxnId="{88C7DEFE-ACEF-4A9F-B154-781CBBFCBE18}">
      <dgm:prSet/>
      <dgm:spPr/>
      <dgm:t>
        <a:bodyPr/>
        <a:lstStyle/>
        <a:p>
          <a:endParaRPr lang="en-US">
            <a:latin typeface="+mn-lt"/>
          </a:endParaRPr>
        </a:p>
      </dgm:t>
    </dgm:pt>
    <dgm:pt modelId="{355D6E8A-518E-4B49-955A-8C7CE0CBDA24}" type="sibTrans" cxnId="{88C7DEFE-ACEF-4A9F-B154-781CBBFCBE18}">
      <dgm:prSet/>
      <dgm:spPr/>
      <dgm:t>
        <a:bodyPr/>
        <a:lstStyle/>
        <a:p>
          <a:endParaRPr lang="en-US">
            <a:latin typeface="+mn-lt"/>
          </a:endParaRPr>
        </a:p>
      </dgm:t>
    </dgm:pt>
    <dgm:pt modelId="{8FE81FEC-2664-411F-AEB3-065F29F52751}">
      <dgm:prSet custT="1"/>
      <dgm:spPr/>
      <dgm:t>
        <a:bodyPr lIns="182880" tIns="182880" rIns="182880" bIns="182880"/>
        <a:lstStyle/>
        <a:p>
          <a:pPr marL="0">
            <a:buNone/>
          </a:pPr>
          <a:r>
            <a:rPr lang="en-US" sz="1600" dirty="0">
              <a:solidFill>
                <a:schemeClr val="tx1">
                  <a:lumMod val="75000"/>
                  <a:lumOff val="25000"/>
                </a:schemeClr>
              </a:solidFill>
              <a:latin typeface="+mn-lt"/>
            </a:rPr>
            <a:t>Deploy strategic networks with compelling                  e-business needs</a:t>
          </a:r>
          <a:endParaRPr lang="en-US" sz="1600" dirty="0">
            <a:solidFill>
              <a:schemeClr val="tx1">
                <a:lumMod val="75000"/>
                <a:lumOff val="25000"/>
              </a:schemeClr>
            </a:solidFill>
            <a:latin typeface="+mn-lt"/>
            <a:ea typeface="Calibri" charset="0"/>
            <a:cs typeface="Calibri" charset="0"/>
          </a:endParaRP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D77B29B-D910-4EFE-8C3E-6ED9374D0A0A}" type="doc">
      <dgm:prSet loTypeId="urn:microsoft.com/office/officeart/2016/7/layout/BasicTimeline" loCatId="other" qsTypeId="urn:microsoft.com/office/officeart/2005/8/quickstyle/simple1" qsCatId="simple" csTypeId="urn:microsoft.com/office/officeart/2005/8/colors/accent3_2" csCatId="accent3" phldr="1"/>
      <dgm:spPr/>
      <dgm:t>
        <a:bodyPr/>
        <a:lstStyle/>
        <a:p>
          <a:endParaRPr lang="en-US"/>
        </a:p>
      </dgm:t>
    </dgm:pt>
    <dgm:pt modelId="{6DEFC8AA-A33F-48F8-9C25-E9B2128D92CD}">
      <dgm:prSet phldrT="[Text]" phldr="0" custT="1"/>
      <dgm:spPr/>
      <dgm:t>
        <a:bodyPr/>
        <a:lstStyle/>
        <a:p>
          <a:pPr algn="ctr">
            <a:defRPr b="1"/>
          </a:pPr>
          <a:r>
            <a:rPr lang="en-US" sz="2000" b="0" spc="50" baseline="0" dirty="0">
              <a:solidFill>
                <a:schemeClr val="accent3"/>
              </a:solidFill>
              <a:latin typeface="+mj-lt"/>
            </a:rPr>
            <a:t>Sept 20XX</a:t>
          </a:r>
        </a:p>
      </dgm:t>
    </dgm:pt>
    <dgm:pt modelId="{4FC1DB39-D67C-4219-80AD-A97F169B043F}" type="parTrans" cxnId="{0CF457AA-7E08-43AA-B4EA-CB4BC915031D}">
      <dgm:prSet/>
      <dgm:spPr/>
      <dgm:t>
        <a:bodyPr/>
        <a:lstStyle/>
        <a:p>
          <a:pPr algn="ctr"/>
          <a:endParaRPr lang="en-US"/>
        </a:p>
      </dgm:t>
    </dgm:pt>
    <dgm:pt modelId="{F8E8046A-2F16-4D2A-B74B-D3F0F194FE09}" type="sibTrans" cxnId="{0CF457AA-7E08-43AA-B4EA-CB4BC915031D}">
      <dgm:prSet/>
      <dgm:spPr/>
      <dgm:t>
        <a:bodyPr/>
        <a:lstStyle/>
        <a:p>
          <a:pPr algn="ctr"/>
          <a:endParaRPr lang="en-US"/>
        </a:p>
      </dgm:t>
    </dgm:pt>
    <dgm:pt modelId="{02DA89E2-C257-4D34-85AB-C9732260ABFD}">
      <dgm:prSet phldrT="[Text]"/>
      <dgm:spPr/>
      <dgm:t>
        <a:bodyPr/>
        <a:lstStyle/>
        <a:p>
          <a:pPr algn="ctr"/>
          <a:r>
            <a:rPr lang="en-US" b="0" dirty="0">
              <a:solidFill>
                <a:schemeClr val="tx1">
                  <a:lumMod val="75000"/>
                  <a:lumOff val="25000"/>
                </a:schemeClr>
              </a:solidFill>
              <a:latin typeface="+mn-lt"/>
            </a:rPr>
            <a:t>Synergize scalable e-commerce</a:t>
          </a:r>
          <a:endParaRPr lang="en-US" dirty="0">
            <a:solidFill>
              <a:schemeClr val="tx1">
                <a:lumMod val="75000"/>
                <a:lumOff val="25000"/>
              </a:schemeClr>
            </a:solidFill>
            <a:latin typeface="+mn-lt"/>
          </a:endParaRPr>
        </a:p>
      </dgm:t>
    </dgm:pt>
    <dgm:pt modelId="{96729367-96CC-4DF6-971A-47877F4EF6D3}" type="parTrans" cxnId="{EC023D72-357E-4D03-91A5-B6E6245BD9BE}">
      <dgm:prSet/>
      <dgm:spPr/>
      <dgm:t>
        <a:bodyPr/>
        <a:lstStyle/>
        <a:p>
          <a:pPr algn="ctr"/>
          <a:endParaRPr lang="en-US"/>
        </a:p>
      </dgm:t>
    </dgm:pt>
    <dgm:pt modelId="{693C94AC-90AC-4B6B-8CFD-AA0505DB8FF5}" type="sibTrans" cxnId="{EC023D72-357E-4D03-91A5-B6E6245BD9BE}">
      <dgm:prSet/>
      <dgm:spPr/>
      <dgm:t>
        <a:bodyPr/>
        <a:lstStyle/>
        <a:p>
          <a:pPr algn="ctr"/>
          <a:endParaRPr lang="en-US"/>
        </a:p>
      </dgm:t>
    </dgm:pt>
    <dgm:pt modelId="{1752C35D-091D-42C9-97A4-7263EAD0C8DF}">
      <dgm:prSet phldrT="[Text]" phldr="0" custT="1"/>
      <dgm:spPr/>
      <dgm:t>
        <a:bodyPr/>
        <a:lstStyle/>
        <a:p>
          <a:pPr algn="ctr">
            <a:defRPr b="1"/>
          </a:pPr>
          <a:r>
            <a:rPr lang="en-US" sz="2000" b="0" dirty="0">
              <a:solidFill>
                <a:schemeClr val="accent3"/>
              </a:solidFill>
              <a:latin typeface="+mj-lt"/>
            </a:rPr>
            <a:t>Nov </a:t>
          </a:r>
          <a:r>
            <a:rPr lang="en-US" sz="2000" b="0" spc="50" baseline="0" dirty="0">
              <a:solidFill>
                <a:schemeClr val="accent3"/>
              </a:solidFill>
              <a:latin typeface="+mj-lt"/>
            </a:rPr>
            <a:t>20XX</a:t>
          </a:r>
          <a:endParaRPr lang="en-US" sz="2000" b="0" dirty="0">
            <a:solidFill>
              <a:schemeClr val="accent3"/>
            </a:solidFill>
            <a:latin typeface="+mj-lt"/>
          </a:endParaRPr>
        </a:p>
      </dgm:t>
    </dgm:pt>
    <dgm:pt modelId="{007A489C-02EA-497A-B2E3-DE199CC6A6AF}" type="parTrans" cxnId="{36E29CFB-BEC5-4A00-BAD3-CABA88CAA79C}">
      <dgm:prSet/>
      <dgm:spPr/>
      <dgm:t>
        <a:bodyPr/>
        <a:lstStyle/>
        <a:p>
          <a:pPr algn="ctr"/>
          <a:endParaRPr lang="en-US"/>
        </a:p>
      </dgm:t>
    </dgm:pt>
    <dgm:pt modelId="{6E749565-A811-46F6-9583-60953F4A2804}" type="sibTrans" cxnId="{36E29CFB-BEC5-4A00-BAD3-CABA88CAA79C}">
      <dgm:prSet/>
      <dgm:spPr/>
      <dgm:t>
        <a:bodyPr/>
        <a:lstStyle/>
        <a:p>
          <a:pPr algn="ctr"/>
          <a:endParaRPr lang="en-US"/>
        </a:p>
      </dgm:t>
    </dgm:pt>
    <dgm:pt modelId="{A9B92956-8BD0-4360-A408-00C389D8388D}">
      <dgm:prSet phldrT="[Text]"/>
      <dgm:spPr/>
      <dgm:t>
        <a:bodyPr/>
        <a:lstStyle/>
        <a:p>
          <a:pPr algn="ctr"/>
          <a:r>
            <a:rPr lang="en-US" b="0" dirty="0">
              <a:solidFill>
                <a:schemeClr val="tx1">
                  <a:lumMod val="75000"/>
                  <a:lumOff val="25000"/>
                </a:schemeClr>
              </a:solidFill>
              <a:latin typeface="+mn-lt"/>
            </a:rPr>
            <a:t>Disseminate standardized metrics</a:t>
          </a:r>
          <a:endParaRPr lang="en-US" dirty="0">
            <a:solidFill>
              <a:schemeClr val="tx1">
                <a:lumMod val="75000"/>
                <a:lumOff val="25000"/>
              </a:schemeClr>
            </a:solidFill>
            <a:latin typeface="+mn-lt"/>
          </a:endParaRPr>
        </a:p>
      </dgm:t>
    </dgm:pt>
    <dgm:pt modelId="{E3736FF0-A3FF-4E67-819C-51D45B6CBA87}" type="parTrans" cxnId="{3CE10966-6ADA-480D-BDE3-15143B24C585}">
      <dgm:prSet/>
      <dgm:spPr/>
      <dgm:t>
        <a:bodyPr/>
        <a:lstStyle/>
        <a:p>
          <a:pPr algn="ctr"/>
          <a:endParaRPr lang="en-US"/>
        </a:p>
      </dgm:t>
    </dgm:pt>
    <dgm:pt modelId="{1F3A30F7-CCCA-457A-A159-2EDA071DA81F}" type="sibTrans" cxnId="{3CE10966-6ADA-480D-BDE3-15143B24C585}">
      <dgm:prSet/>
      <dgm:spPr/>
      <dgm:t>
        <a:bodyPr/>
        <a:lstStyle/>
        <a:p>
          <a:pPr algn="ctr"/>
          <a:endParaRPr lang="en-US"/>
        </a:p>
      </dgm:t>
    </dgm:pt>
    <dgm:pt modelId="{142BFE46-22E8-4F99-8DF5-0A21AEB1B949}">
      <dgm:prSet phldrT="[Text]" phldr="0" custT="1"/>
      <dgm:spPr/>
      <dgm:t>
        <a:bodyPr/>
        <a:lstStyle/>
        <a:p>
          <a:pPr algn="ctr">
            <a:defRPr b="1"/>
          </a:pPr>
          <a:r>
            <a:rPr lang="en-US" sz="2000" b="0" dirty="0">
              <a:solidFill>
                <a:schemeClr val="accent3"/>
              </a:solidFill>
              <a:latin typeface="+mj-lt"/>
            </a:rPr>
            <a:t>Jan </a:t>
          </a:r>
          <a:r>
            <a:rPr lang="en-US" sz="2000" b="0" spc="50" baseline="0" dirty="0">
              <a:solidFill>
                <a:schemeClr val="accent3"/>
              </a:solidFill>
              <a:latin typeface="+mj-lt"/>
            </a:rPr>
            <a:t>20XX</a:t>
          </a:r>
          <a:endParaRPr lang="en-US" sz="2000" b="0" dirty="0">
            <a:solidFill>
              <a:schemeClr val="accent3"/>
            </a:solidFill>
            <a:latin typeface="+mj-lt"/>
          </a:endParaRPr>
        </a:p>
      </dgm:t>
    </dgm:pt>
    <dgm:pt modelId="{D949A27D-030D-4E30-8E3A-7C8A421244C3}" type="parTrans" cxnId="{95DA92B8-3129-4385-8113-97C1B03AED1A}">
      <dgm:prSet/>
      <dgm:spPr/>
      <dgm:t>
        <a:bodyPr/>
        <a:lstStyle/>
        <a:p>
          <a:pPr algn="ctr"/>
          <a:endParaRPr lang="en-US"/>
        </a:p>
      </dgm:t>
    </dgm:pt>
    <dgm:pt modelId="{F5321377-0866-4CE1-92D6-060EB78CAD7D}" type="sibTrans" cxnId="{95DA92B8-3129-4385-8113-97C1B03AED1A}">
      <dgm:prSet/>
      <dgm:spPr/>
      <dgm:t>
        <a:bodyPr/>
        <a:lstStyle/>
        <a:p>
          <a:pPr algn="ctr"/>
          <a:endParaRPr lang="en-US"/>
        </a:p>
      </dgm:t>
    </dgm:pt>
    <dgm:pt modelId="{772CED33-5D06-41ED-899A-1C1E881574F3}">
      <dgm:prSet phldrT="[Text]"/>
      <dgm:spPr/>
      <dgm:t>
        <a:bodyPr/>
        <a:lstStyle/>
        <a:p>
          <a:pPr algn="ctr"/>
          <a:r>
            <a:rPr lang="en-US" b="0" dirty="0">
              <a:solidFill>
                <a:schemeClr val="tx1">
                  <a:lumMod val="75000"/>
                  <a:lumOff val="25000"/>
                </a:schemeClr>
              </a:solidFill>
              <a:latin typeface="+mn-lt"/>
            </a:rPr>
            <a:t>Coordinate e-business applications</a:t>
          </a:r>
          <a:endParaRPr lang="en-US" dirty="0">
            <a:solidFill>
              <a:schemeClr val="tx1">
                <a:lumMod val="75000"/>
                <a:lumOff val="25000"/>
              </a:schemeClr>
            </a:solidFill>
            <a:latin typeface="+mn-lt"/>
          </a:endParaRPr>
        </a:p>
      </dgm:t>
      <dgm:extLst>
        <a:ext uri="{E40237B7-FDA0-4F09-8148-C483321AD2D9}">
          <dgm14:cNvPr xmlns:dgm14="http://schemas.microsoft.com/office/drawing/2010/diagram" id="0" name="" descr="timeline&#10;"/>
        </a:ext>
      </dgm:extLst>
    </dgm:pt>
    <dgm:pt modelId="{AC599F2F-1DF8-4885-85B8-E16E90411785}" type="parTrans" cxnId="{8305AF8C-54EC-4B12-BDA8-D383DDF6CD01}">
      <dgm:prSet/>
      <dgm:spPr/>
      <dgm:t>
        <a:bodyPr/>
        <a:lstStyle/>
        <a:p>
          <a:pPr algn="ctr"/>
          <a:endParaRPr lang="en-US"/>
        </a:p>
      </dgm:t>
    </dgm:pt>
    <dgm:pt modelId="{7783719F-0078-4B61-8A69-AE9DA37AC7A6}" type="sibTrans" cxnId="{8305AF8C-54EC-4B12-BDA8-D383DDF6CD01}">
      <dgm:prSet/>
      <dgm:spPr/>
      <dgm:t>
        <a:bodyPr/>
        <a:lstStyle/>
        <a:p>
          <a:pPr algn="ctr"/>
          <a:endParaRPr lang="en-US"/>
        </a:p>
      </dgm:t>
    </dgm:pt>
    <dgm:pt modelId="{15DB21DE-F4F8-4FED-81FF-F3BE0BB45A33}">
      <dgm:prSet phldrT="[Text]" custT="1"/>
      <dgm:spPr/>
      <dgm:t>
        <a:bodyPr/>
        <a:lstStyle/>
        <a:p>
          <a:pPr algn="ctr">
            <a:defRPr b="1"/>
          </a:pPr>
          <a:r>
            <a:rPr lang="en-US" sz="2000" b="0" dirty="0">
              <a:solidFill>
                <a:schemeClr val="accent3"/>
              </a:solidFill>
              <a:latin typeface="+mj-lt"/>
            </a:rPr>
            <a:t>March </a:t>
          </a:r>
          <a:r>
            <a:rPr lang="en-US" sz="2000" b="0" spc="50" baseline="0" dirty="0">
              <a:solidFill>
                <a:schemeClr val="accent3"/>
              </a:solidFill>
              <a:latin typeface="+mj-lt"/>
            </a:rPr>
            <a:t>20XX</a:t>
          </a:r>
          <a:endParaRPr lang="en-US" sz="2000" b="0" dirty="0">
            <a:solidFill>
              <a:schemeClr val="accent3"/>
            </a:solidFill>
            <a:latin typeface="+mj-lt"/>
          </a:endParaRPr>
        </a:p>
      </dgm:t>
    </dgm:pt>
    <dgm:pt modelId="{29102CB0-9922-4672-BBB9-E280C2C99895}" type="parTrans" cxnId="{47424CDF-B7EE-48E6-BFB5-DC5E6C261E1A}">
      <dgm:prSet/>
      <dgm:spPr/>
      <dgm:t>
        <a:bodyPr/>
        <a:lstStyle/>
        <a:p>
          <a:pPr algn="ctr"/>
          <a:endParaRPr lang="en-US"/>
        </a:p>
      </dgm:t>
    </dgm:pt>
    <dgm:pt modelId="{6191C929-3126-437D-A135-291F940756D6}" type="sibTrans" cxnId="{47424CDF-B7EE-48E6-BFB5-DC5E6C261E1A}">
      <dgm:prSet/>
      <dgm:spPr/>
      <dgm:t>
        <a:bodyPr/>
        <a:lstStyle/>
        <a:p>
          <a:pPr algn="ctr"/>
          <a:endParaRPr lang="en-US"/>
        </a:p>
      </dgm:t>
    </dgm:pt>
    <dgm:pt modelId="{255E94EE-01DA-4635-9511-88957B880A97}">
      <dgm:prSet phldrT="[Text]"/>
      <dgm:spPr/>
      <dgm:t>
        <a:bodyPr/>
        <a:lstStyle/>
        <a:p>
          <a:pPr algn="ctr"/>
          <a:r>
            <a:rPr lang="en-US" b="0" dirty="0">
              <a:solidFill>
                <a:schemeClr val="tx1">
                  <a:lumMod val="75000"/>
                  <a:lumOff val="25000"/>
                </a:schemeClr>
              </a:solidFill>
              <a:latin typeface="+mn-lt"/>
            </a:rPr>
            <a:t>Foster holistically superior methodologies</a:t>
          </a:r>
          <a:r>
            <a:rPr lang="en-US" dirty="0">
              <a:solidFill>
                <a:schemeClr val="tx1">
                  <a:lumMod val="75000"/>
                  <a:lumOff val="25000"/>
                </a:schemeClr>
              </a:solidFill>
            </a:rPr>
            <a:t>.</a:t>
          </a:r>
        </a:p>
      </dgm:t>
    </dgm:pt>
    <dgm:pt modelId="{078ADD25-49A1-4E85-B1A6-FE012D69C482}" type="parTrans" cxnId="{39435278-4642-46D3-8766-1841B0871C20}">
      <dgm:prSet/>
      <dgm:spPr/>
      <dgm:t>
        <a:bodyPr/>
        <a:lstStyle/>
        <a:p>
          <a:pPr algn="ctr"/>
          <a:endParaRPr lang="en-US"/>
        </a:p>
      </dgm:t>
    </dgm:pt>
    <dgm:pt modelId="{3A158F0E-0A89-42B3-AD34-CA5A7EC3E9FC}" type="sibTrans" cxnId="{39435278-4642-46D3-8766-1841B0871C20}">
      <dgm:prSet/>
      <dgm:spPr/>
      <dgm:t>
        <a:bodyPr/>
        <a:lstStyle/>
        <a:p>
          <a:pPr algn="ctr"/>
          <a:endParaRPr lang="en-US"/>
        </a:p>
      </dgm:t>
    </dgm:pt>
    <dgm:pt modelId="{44980233-1168-4855-B00C-BA4FD244E902}">
      <dgm:prSet phldrT="[Text]"/>
      <dgm:spPr/>
      <dgm:t>
        <a:bodyPr/>
        <a:lstStyle/>
        <a:p>
          <a:pPr algn="ctr"/>
          <a:r>
            <a:rPr lang="en-US" b="0" dirty="0">
              <a:solidFill>
                <a:schemeClr val="tx1">
                  <a:lumMod val="75000"/>
                  <a:lumOff val="25000"/>
                </a:schemeClr>
              </a:solidFill>
              <a:latin typeface="+mn-lt"/>
            </a:rPr>
            <a:t>Deploy strategic networks with compelling e-business needs</a:t>
          </a:r>
          <a:endParaRPr lang="en-US" dirty="0">
            <a:solidFill>
              <a:schemeClr val="tx1">
                <a:lumMod val="75000"/>
                <a:lumOff val="25000"/>
              </a:schemeClr>
            </a:solidFill>
            <a:latin typeface="+mn-lt"/>
          </a:endParaRPr>
        </a:p>
      </dgm:t>
    </dgm:pt>
    <dgm:pt modelId="{10A65D6A-28CD-4D7B-AD93-5413ADC4D398}" type="parTrans" cxnId="{7EE6E9AB-9AE7-4F56-9641-9800327DB08E}">
      <dgm:prSet/>
      <dgm:spPr/>
      <dgm:t>
        <a:bodyPr/>
        <a:lstStyle/>
        <a:p>
          <a:pPr algn="ctr"/>
          <a:endParaRPr lang="en-US"/>
        </a:p>
      </dgm:t>
    </dgm:pt>
    <dgm:pt modelId="{C0B61202-E717-4847-A16F-D62AF65C691A}" type="sibTrans" cxnId="{7EE6E9AB-9AE7-4F56-9641-9800327DB08E}">
      <dgm:prSet/>
      <dgm:spPr/>
      <dgm:t>
        <a:bodyPr/>
        <a:lstStyle/>
        <a:p>
          <a:pPr algn="ctr"/>
          <a:endParaRPr lang="en-US"/>
        </a:p>
      </dgm:t>
    </dgm:pt>
    <dgm:pt modelId="{B62CEF4A-E24A-432D-BAFC-3641989EEEF2}">
      <dgm:prSet phldrT="[Text]" custT="1"/>
      <dgm:spPr/>
      <dgm:t>
        <a:bodyPr/>
        <a:lstStyle/>
        <a:p>
          <a:pPr algn="ctr">
            <a:defRPr b="1"/>
          </a:pPr>
          <a:r>
            <a:rPr lang="en-US" sz="2000" b="0" dirty="0">
              <a:solidFill>
                <a:schemeClr val="accent3"/>
              </a:solidFill>
              <a:latin typeface="+mj-lt"/>
            </a:rPr>
            <a:t>May </a:t>
          </a:r>
          <a:r>
            <a:rPr lang="en-US" sz="2000" b="0" spc="50" baseline="0" dirty="0">
              <a:solidFill>
                <a:schemeClr val="accent3"/>
              </a:solidFill>
              <a:latin typeface="+mj-lt"/>
            </a:rPr>
            <a:t>20XX</a:t>
          </a:r>
          <a:endParaRPr lang="en-US" sz="2000" b="0" dirty="0">
            <a:solidFill>
              <a:schemeClr val="accent3"/>
            </a:solidFill>
            <a:latin typeface="+mj-lt"/>
          </a:endParaRPr>
        </a:p>
      </dgm:t>
    </dgm:pt>
    <dgm:pt modelId="{16D0036F-191A-4B2C-8D3C-E4E7749EF553}" type="parTrans" cxnId="{1BFB39BC-BF20-4D6E-A65E-5BCB91F1182D}">
      <dgm:prSet/>
      <dgm:spPr/>
      <dgm:t>
        <a:bodyPr/>
        <a:lstStyle/>
        <a:p>
          <a:pPr algn="ctr"/>
          <a:endParaRPr lang="en-US"/>
        </a:p>
      </dgm:t>
    </dgm:pt>
    <dgm:pt modelId="{2ED27055-3EC8-4DB9-A5EB-85E32B37DBD0}" type="sibTrans" cxnId="{1BFB39BC-BF20-4D6E-A65E-5BCB91F1182D}">
      <dgm:prSet/>
      <dgm:spPr/>
      <dgm:t>
        <a:bodyPr/>
        <a:lstStyle/>
        <a:p>
          <a:pPr algn="ctr"/>
          <a:endParaRPr lang="en-US"/>
        </a:p>
      </dgm:t>
    </dgm:pt>
    <dgm:pt modelId="{5FEC15BB-99AD-4B05-B8A4-D495102E65AF}" type="pres">
      <dgm:prSet presAssocID="{7D77B29B-D910-4EFE-8C3E-6ED9374D0A0A}" presName="root" presStyleCnt="0">
        <dgm:presLayoutVars>
          <dgm:chMax/>
          <dgm:chPref/>
          <dgm:animLvl val="lvl"/>
        </dgm:presLayoutVars>
      </dgm:prSet>
      <dgm:spPr/>
    </dgm:pt>
    <dgm:pt modelId="{622AE48D-DC22-4466-870D-3DE2469321A1}" type="pres">
      <dgm:prSet presAssocID="{7D77B29B-D910-4EFE-8C3E-6ED9374D0A0A}" presName="divider" presStyleLbl="fgAccFollowNode1" presStyleIdx="0" presStyleCnt="1"/>
      <dgm:spPr>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tailEnd type="triangle" w="lg" len="lg"/>
        </a:ln>
        <a:effectLst/>
      </dgm:spPr>
    </dgm:pt>
    <dgm:pt modelId="{FC1F70CC-DBB3-4FEB-88D2-FD595F4772A4}" type="pres">
      <dgm:prSet presAssocID="{7D77B29B-D910-4EFE-8C3E-6ED9374D0A0A}" presName="nodes" presStyleCnt="0">
        <dgm:presLayoutVars>
          <dgm:chMax/>
          <dgm:chPref/>
          <dgm:animLvl val="lvl"/>
        </dgm:presLayoutVars>
      </dgm:prSet>
      <dgm:spPr/>
    </dgm:pt>
    <dgm:pt modelId="{5EB29EE4-E672-42FE-B784-939302E117E4}" type="pres">
      <dgm:prSet presAssocID="{6DEFC8AA-A33F-48F8-9C25-E9B2128D92CD}" presName="composite" presStyleCnt="0"/>
      <dgm:spPr/>
    </dgm:pt>
    <dgm:pt modelId="{EC47C319-F262-452D-A3AA-636B0CDD3083}" type="pres">
      <dgm:prSet presAssocID="{6DEFC8AA-A33F-48F8-9C25-E9B2128D92CD}" presName="L1TextContainer" presStyleLbl="revTx" presStyleIdx="0" presStyleCnt="5">
        <dgm:presLayoutVars>
          <dgm:chMax val="1"/>
          <dgm:chPref val="1"/>
          <dgm:bulletEnabled val="1"/>
        </dgm:presLayoutVars>
      </dgm:prSet>
      <dgm:spPr/>
    </dgm:pt>
    <dgm:pt modelId="{6D591BD4-A6B3-44F5-89AA-1412468CD1DF}" type="pres">
      <dgm:prSet presAssocID="{6DEFC8AA-A33F-48F8-9C25-E9B2128D92CD}" presName="L2TextContainerWrapper" presStyleCnt="0">
        <dgm:presLayoutVars>
          <dgm:chMax val="0"/>
          <dgm:chPref val="0"/>
          <dgm:bulletEnabled val="1"/>
        </dgm:presLayoutVars>
      </dgm:prSet>
      <dgm:spPr/>
    </dgm:pt>
    <dgm:pt modelId="{699D6E05-2110-40CF-A9E1-513C5874F142}" type="pres">
      <dgm:prSet presAssocID="{6DEFC8AA-A33F-48F8-9C25-E9B2128D92CD}" presName="L2TextContainer" presStyleLbl="bgAcc1" presStyleIdx="0" presStyleCnt="5"/>
      <dgm:spPr/>
    </dgm:pt>
    <dgm:pt modelId="{5F7216E5-CBB6-4F0D-AEC0-502B264EB261}" type="pres">
      <dgm:prSet presAssocID="{6DEFC8AA-A33F-48F8-9C25-E9B2128D92CD}" presName="FlexibleEmptyPlaceHolder" presStyleCnt="0"/>
      <dgm:spPr/>
    </dgm:pt>
    <dgm:pt modelId="{84F43E91-3923-4169-8319-03B48B626FF2}" type="pres">
      <dgm:prSet presAssocID="{6DEFC8AA-A33F-48F8-9C25-E9B2128D92CD}" presName="ConnectLine" presStyleLbl="sibTrans1D1" presStyleIdx="0" presStyleCnt="5"/>
      <dgm:spPr>
        <a:noFill/>
        <a:ln w="6350" cap="flat" cmpd="sng" algn="ctr">
          <a:solidFill>
            <a:schemeClr val="accent3">
              <a:hueOff val="0"/>
              <a:satOff val="0"/>
              <a:lumOff val="0"/>
              <a:alphaOff val="0"/>
            </a:schemeClr>
          </a:solidFill>
          <a:prstDash val="dash"/>
          <a:miter lim="800000"/>
        </a:ln>
        <a:effectLst/>
      </dgm:spPr>
    </dgm:pt>
    <dgm:pt modelId="{3A873ED9-D53F-460D-B163-AFB5B4D10D91}" type="pres">
      <dgm:prSet presAssocID="{6DEFC8AA-A33F-48F8-9C25-E9B2128D92CD}" presName="ConnectorPoint" presStyleLbl="alignNode1" presStyleIdx="0" presStyleCnt="5"/>
      <dgm:spPr/>
    </dgm:pt>
    <dgm:pt modelId="{483A2AE2-D88B-4241-8D3B-02042E557401}" type="pres">
      <dgm:prSet presAssocID="{6DEFC8AA-A33F-48F8-9C25-E9B2128D92CD}" presName="EmptyPlaceHolder" presStyleCnt="0"/>
      <dgm:spPr/>
    </dgm:pt>
    <dgm:pt modelId="{33DB8C7D-0E2D-4DC6-BBED-1A25F10E3744}" type="pres">
      <dgm:prSet presAssocID="{F8E8046A-2F16-4D2A-B74B-D3F0F194FE09}" presName="spaceBetweenRectangles" presStyleCnt="0"/>
      <dgm:spPr/>
    </dgm:pt>
    <dgm:pt modelId="{1A98146C-9120-4645-8CE0-FFC5DFDDB0AF}" type="pres">
      <dgm:prSet presAssocID="{1752C35D-091D-42C9-97A4-7263EAD0C8DF}" presName="composite" presStyleCnt="0"/>
      <dgm:spPr/>
    </dgm:pt>
    <dgm:pt modelId="{E044750E-96CA-4C29-9512-B1C3E4ADB4BB}" type="pres">
      <dgm:prSet presAssocID="{1752C35D-091D-42C9-97A4-7263EAD0C8DF}" presName="L1TextContainer" presStyleLbl="revTx" presStyleIdx="1" presStyleCnt="5">
        <dgm:presLayoutVars>
          <dgm:chMax val="1"/>
          <dgm:chPref val="1"/>
          <dgm:bulletEnabled val="1"/>
        </dgm:presLayoutVars>
      </dgm:prSet>
      <dgm:spPr/>
    </dgm:pt>
    <dgm:pt modelId="{DDA9C62A-DEC6-4A3C-B9DE-21578D9C04C0}" type="pres">
      <dgm:prSet presAssocID="{1752C35D-091D-42C9-97A4-7263EAD0C8DF}" presName="L2TextContainerWrapper" presStyleCnt="0">
        <dgm:presLayoutVars>
          <dgm:chMax val="0"/>
          <dgm:chPref val="0"/>
          <dgm:bulletEnabled val="1"/>
        </dgm:presLayoutVars>
      </dgm:prSet>
      <dgm:spPr/>
    </dgm:pt>
    <dgm:pt modelId="{20A526D0-1FBE-4878-A446-4CDCC2332BDC}" type="pres">
      <dgm:prSet presAssocID="{1752C35D-091D-42C9-97A4-7263EAD0C8DF}" presName="L2TextContainer" presStyleLbl="bgAcc1" presStyleIdx="1" presStyleCnt="5"/>
      <dgm:spPr/>
    </dgm:pt>
    <dgm:pt modelId="{6E332D9F-6BC8-41CF-8D10-1ED4CE825E43}" type="pres">
      <dgm:prSet presAssocID="{1752C35D-091D-42C9-97A4-7263EAD0C8DF}" presName="FlexibleEmptyPlaceHolder" presStyleCnt="0"/>
      <dgm:spPr/>
    </dgm:pt>
    <dgm:pt modelId="{74DD07D9-086A-4268-AEC7-CC59B0882A52}" type="pres">
      <dgm:prSet presAssocID="{1752C35D-091D-42C9-97A4-7263EAD0C8DF}" presName="ConnectLine" presStyleLbl="sibTrans1D1" presStyleIdx="1" presStyleCnt="5"/>
      <dgm:spPr>
        <a:noFill/>
        <a:ln w="6350" cap="flat" cmpd="sng" algn="ctr">
          <a:solidFill>
            <a:schemeClr val="accent3">
              <a:hueOff val="0"/>
              <a:satOff val="0"/>
              <a:lumOff val="0"/>
              <a:alphaOff val="0"/>
            </a:schemeClr>
          </a:solidFill>
          <a:prstDash val="dash"/>
          <a:miter lim="800000"/>
        </a:ln>
        <a:effectLst/>
      </dgm:spPr>
    </dgm:pt>
    <dgm:pt modelId="{64A8AA80-97FE-4E36-94C1-F7E0B5ADE12B}" type="pres">
      <dgm:prSet presAssocID="{1752C35D-091D-42C9-97A4-7263EAD0C8DF}" presName="ConnectorPoint" presStyleLbl="alignNode1" presStyleIdx="1" presStyleCnt="5"/>
      <dgm:spPr/>
    </dgm:pt>
    <dgm:pt modelId="{3ED59300-3910-4EE4-94CB-2DADC8C66731}" type="pres">
      <dgm:prSet presAssocID="{1752C35D-091D-42C9-97A4-7263EAD0C8DF}" presName="EmptyPlaceHolder" presStyleCnt="0"/>
      <dgm:spPr/>
    </dgm:pt>
    <dgm:pt modelId="{B00BB0D2-F378-47A8-AE5C-1AE0953469E0}" type="pres">
      <dgm:prSet presAssocID="{6E749565-A811-46F6-9583-60953F4A2804}" presName="spaceBetweenRectangles" presStyleCnt="0"/>
      <dgm:spPr/>
    </dgm:pt>
    <dgm:pt modelId="{3D0FEA26-D4A4-48EE-847B-F03F7F7FD4B3}" type="pres">
      <dgm:prSet presAssocID="{142BFE46-22E8-4F99-8DF5-0A21AEB1B949}" presName="composite" presStyleCnt="0"/>
      <dgm:spPr/>
    </dgm:pt>
    <dgm:pt modelId="{9764142D-4C07-4C97-9BC9-08965C012893}" type="pres">
      <dgm:prSet presAssocID="{142BFE46-22E8-4F99-8DF5-0A21AEB1B949}" presName="L1TextContainer" presStyleLbl="revTx" presStyleIdx="2" presStyleCnt="5">
        <dgm:presLayoutVars>
          <dgm:chMax val="1"/>
          <dgm:chPref val="1"/>
          <dgm:bulletEnabled val="1"/>
        </dgm:presLayoutVars>
      </dgm:prSet>
      <dgm:spPr/>
    </dgm:pt>
    <dgm:pt modelId="{98C09A55-453F-4B49-BB17-D30748B0DE63}" type="pres">
      <dgm:prSet presAssocID="{142BFE46-22E8-4F99-8DF5-0A21AEB1B949}" presName="L2TextContainerWrapper" presStyleCnt="0">
        <dgm:presLayoutVars>
          <dgm:chMax val="0"/>
          <dgm:chPref val="0"/>
          <dgm:bulletEnabled val="1"/>
        </dgm:presLayoutVars>
      </dgm:prSet>
      <dgm:spPr/>
    </dgm:pt>
    <dgm:pt modelId="{9914EC5E-8C6B-4E85-9079-C937166C602B}" type="pres">
      <dgm:prSet presAssocID="{142BFE46-22E8-4F99-8DF5-0A21AEB1B949}" presName="L2TextContainer" presStyleLbl="bgAcc1" presStyleIdx="2" presStyleCnt="5"/>
      <dgm:spPr/>
    </dgm:pt>
    <dgm:pt modelId="{DD2E4185-D338-4ACA-A0A9-147F320E4D43}" type="pres">
      <dgm:prSet presAssocID="{142BFE46-22E8-4F99-8DF5-0A21AEB1B949}" presName="FlexibleEmptyPlaceHolder" presStyleCnt="0"/>
      <dgm:spPr/>
    </dgm:pt>
    <dgm:pt modelId="{93228E8D-1806-4719-983B-ED76A566A033}" type="pres">
      <dgm:prSet presAssocID="{142BFE46-22E8-4F99-8DF5-0A21AEB1B949}" presName="ConnectLine" presStyleLbl="sibTrans1D1" presStyleIdx="2" presStyleCnt="5"/>
      <dgm:spPr>
        <a:noFill/>
        <a:ln w="6350" cap="flat" cmpd="sng" algn="ctr">
          <a:solidFill>
            <a:schemeClr val="accent3">
              <a:hueOff val="0"/>
              <a:satOff val="0"/>
              <a:lumOff val="0"/>
              <a:alphaOff val="0"/>
            </a:schemeClr>
          </a:solidFill>
          <a:prstDash val="dash"/>
          <a:miter lim="800000"/>
        </a:ln>
        <a:effectLst/>
      </dgm:spPr>
    </dgm:pt>
    <dgm:pt modelId="{5233E8C4-4B59-4A37-AB4C-F36F06D30F57}" type="pres">
      <dgm:prSet presAssocID="{142BFE46-22E8-4F99-8DF5-0A21AEB1B949}" presName="ConnectorPoint" presStyleLbl="alignNode1" presStyleIdx="2" presStyleCnt="5"/>
      <dgm:spPr/>
    </dgm:pt>
    <dgm:pt modelId="{AE807788-AE95-4A3C-A097-DE90C0235BDA}" type="pres">
      <dgm:prSet presAssocID="{142BFE46-22E8-4F99-8DF5-0A21AEB1B949}" presName="EmptyPlaceHolder" presStyleCnt="0"/>
      <dgm:spPr/>
    </dgm:pt>
    <dgm:pt modelId="{DD6BE96D-DE53-4F54-8953-D379CCCE08EC}" type="pres">
      <dgm:prSet presAssocID="{F5321377-0866-4CE1-92D6-060EB78CAD7D}" presName="spaceBetweenRectangles" presStyleCnt="0"/>
      <dgm:spPr/>
    </dgm:pt>
    <dgm:pt modelId="{75D032E4-FF98-4E6D-8DCE-C06A88550260}" type="pres">
      <dgm:prSet presAssocID="{15DB21DE-F4F8-4FED-81FF-F3BE0BB45A33}" presName="composite" presStyleCnt="0"/>
      <dgm:spPr/>
    </dgm:pt>
    <dgm:pt modelId="{0039D91E-294E-443D-BDE1-27E40078FEF9}" type="pres">
      <dgm:prSet presAssocID="{15DB21DE-F4F8-4FED-81FF-F3BE0BB45A33}" presName="L1TextContainer" presStyleLbl="revTx" presStyleIdx="3" presStyleCnt="5">
        <dgm:presLayoutVars>
          <dgm:chMax val="1"/>
          <dgm:chPref val="1"/>
          <dgm:bulletEnabled val="1"/>
        </dgm:presLayoutVars>
      </dgm:prSet>
      <dgm:spPr/>
    </dgm:pt>
    <dgm:pt modelId="{B130BA63-CF77-4ECA-BF89-37BE7563B255}" type="pres">
      <dgm:prSet presAssocID="{15DB21DE-F4F8-4FED-81FF-F3BE0BB45A33}" presName="L2TextContainerWrapper" presStyleCnt="0">
        <dgm:presLayoutVars>
          <dgm:chMax val="0"/>
          <dgm:chPref val="0"/>
          <dgm:bulletEnabled val="1"/>
        </dgm:presLayoutVars>
      </dgm:prSet>
      <dgm:spPr/>
    </dgm:pt>
    <dgm:pt modelId="{325D28DB-B991-4A3D-BFE7-056082C95B36}" type="pres">
      <dgm:prSet presAssocID="{15DB21DE-F4F8-4FED-81FF-F3BE0BB45A33}" presName="L2TextContainer" presStyleLbl="bgAcc1" presStyleIdx="3" presStyleCnt="5"/>
      <dgm:spPr/>
    </dgm:pt>
    <dgm:pt modelId="{4C4D1AD7-875B-4BEE-81CC-B8A78DF68A8B}" type="pres">
      <dgm:prSet presAssocID="{15DB21DE-F4F8-4FED-81FF-F3BE0BB45A33}" presName="FlexibleEmptyPlaceHolder" presStyleCnt="0"/>
      <dgm:spPr/>
    </dgm:pt>
    <dgm:pt modelId="{7DBE9B3F-ABA6-4B3B-8353-28CB079B4151}" type="pres">
      <dgm:prSet presAssocID="{15DB21DE-F4F8-4FED-81FF-F3BE0BB45A33}" presName="ConnectLine" presStyleLbl="sibTrans1D1" presStyleIdx="3" presStyleCnt="5"/>
      <dgm:spPr>
        <a:noFill/>
        <a:ln w="6350" cap="flat" cmpd="sng" algn="ctr">
          <a:solidFill>
            <a:schemeClr val="accent3">
              <a:hueOff val="0"/>
              <a:satOff val="0"/>
              <a:lumOff val="0"/>
              <a:alphaOff val="0"/>
            </a:schemeClr>
          </a:solidFill>
          <a:prstDash val="dash"/>
          <a:miter lim="800000"/>
        </a:ln>
        <a:effectLst/>
      </dgm:spPr>
    </dgm:pt>
    <dgm:pt modelId="{29454C5D-6337-407C-B884-4F4E528D857E}" type="pres">
      <dgm:prSet presAssocID="{15DB21DE-F4F8-4FED-81FF-F3BE0BB45A33}" presName="ConnectorPoint" presStyleLbl="alignNode1" presStyleIdx="3" presStyleCnt="5"/>
      <dgm:spPr/>
    </dgm:pt>
    <dgm:pt modelId="{0D8360FA-A51B-45A0-8797-82EC55D4DBE1}" type="pres">
      <dgm:prSet presAssocID="{15DB21DE-F4F8-4FED-81FF-F3BE0BB45A33}" presName="EmptyPlaceHolder" presStyleCnt="0"/>
      <dgm:spPr/>
    </dgm:pt>
    <dgm:pt modelId="{CC63D971-4D4F-4E09-AC50-0DBB4AC75982}" type="pres">
      <dgm:prSet presAssocID="{6191C929-3126-437D-A135-291F940756D6}" presName="spaceBetweenRectangles" presStyleCnt="0"/>
      <dgm:spPr/>
    </dgm:pt>
    <dgm:pt modelId="{5C67D1AC-6BA3-489B-9BF5-FF6232DEC0A1}" type="pres">
      <dgm:prSet presAssocID="{B62CEF4A-E24A-432D-BAFC-3641989EEEF2}" presName="composite" presStyleCnt="0"/>
      <dgm:spPr/>
    </dgm:pt>
    <dgm:pt modelId="{AD2E7CD0-128B-4841-AA4E-D4EA63202D8D}" type="pres">
      <dgm:prSet presAssocID="{B62CEF4A-E24A-432D-BAFC-3641989EEEF2}" presName="L1TextContainer" presStyleLbl="revTx" presStyleIdx="4" presStyleCnt="5">
        <dgm:presLayoutVars>
          <dgm:chMax val="1"/>
          <dgm:chPref val="1"/>
          <dgm:bulletEnabled val="1"/>
        </dgm:presLayoutVars>
      </dgm:prSet>
      <dgm:spPr/>
    </dgm:pt>
    <dgm:pt modelId="{C4665BB8-136F-4F22-A46E-B6A394192567}" type="pres">
      <dgm:prSet presAssocID="{B62CEF4A-E24A-432D-BAFC-3641989EEEF2}" presName="L2TextContainerWrapper" presStyleCnt="0">
        <dgm:presLayoutVars>
          <dgm:chMax val="0"/>
          <dgm:chPref val="0"/>
          <dgm:bulletEnabled val="1"/>
        </dgm:presLayoutVars>
      </dgm:prSet>
      <dgm:spPr/>
    </dgm:pt>
    <dgm:pt modelId="{E9884AEA-19BD-4EB4-BDC4-91FB658046A5}" type="pres">
      <dgm:prSet presAssocID="{B62CEF4A-E24A-432D-BAFC-3641989EEEF2}" presName="L2TextContainer" presStyleLbl="bgAcc1" presStyleIdx="4" presStyleCnt="5"/>
      <dgm:spPr/>
    </dgm:pt>
    <dgm:pt modelId="{6A268E83-91C0-450F-BE3B-332A0F8DCABA}" type="pres">
      <dgm:prSet presAssocID="{B62CEF4A-E24A-432D-BAFC-3641989EEEF2}" presName="FlexibleEmptyPlaceHolder" presStyleCnt="0"/>
      <dgm:spPr/>
    </dgm:pt>
    <dgm:pt modelId="{51803514-C4EA-455F-B1B6-117158F5BBE2}" type="pres">
      <dgm:prSet presAssocID="{B62CEF4A-E24A-432D-BAFC-3641989EEEF2}" presName="ConnectLine" presStyleLbl="sibTrans1D1" presStyleIdx="4" presStyleCnt="5"/>
      <dgm:spPr>
        <a:noFill/>
        <a:ln w="6350" cap="flat" cmpd="sng" algn="ctr">
          <a:solidFill>
            <a:schemeClr val="accent3">
              <a:hueOff val="0"/>
              <a:satOff val="0"/>
              <a:lumOff val="0"/>
              <a:alphaOff val="0"/>
            </a:schemeClr>
          </a:solidFill>
          <a:prstDash val="dash"/>
          <a:miter lim="800000"/>
        </a:ln>
        <a:effectLst/>
      </dgm:spPr>
    </dgm:pt>
    <dgm:pt modelId="{A21D7A0F-D07C-4199-9415-88D9D4F8C581}" type="pres">
      <dgm:prSet presAssocID="{B62CEF4A-E24A-432D-BAFC-3641989EEEF2}" presName="ConnectorPoint" presStyleLbl="alignNode1" presStyleIdx="4" presStyleCnt="5"/>
      <dgm:spPr/>
    </dgm:pt>
    <dgm:pt modelId="{8CE65D51-CCB9-4A8E-9E76-1227EACBC2DF}" type="pres">
      <dgm:prSet presAssocID="{B62CEF4A-E24A-432D-BAFC-3641989EEEF2}" presName="EmptyPlaceHolder" presStyleCnt="0"/>
      <dgm:spPr/>
    </dgm:pt>
  </dgm:ptLst>
  <dgm:cxnLst>
    <dgm:cxn modelId="{0D32A726-8D93-4112-B562-5EC00C67979E}" type="presOf" srcId="{142BFE46-22E8-4F99-8DF5-0A21AEB1B949}" destId="{9764142D-4C07-4C97-9BC9-08965C012893}" srcOrd="0" destOrd="0" presId="urn:microsoft.com/office/officeart/2016/7/layout/BasicTimeline"/>
    <dgm:cxn modelId="{1AF3662C-C91A-4EBD-B24C-DBA722F3D4B1}" type="presOf" srcId="{15DB21DE-F4F8-4FED-81FF-F3BE0BB45A33}" destId="{0039D91E-294E-443D-BDE1-27E40078FEF9}" srcOrd="0" destOrd="0" presId="urn:microsoft.com/office/officeart/2016/7/layout/BasicTimeline"/>
    <dgm:cxn modelId="{4916D138-3666-4F90-BF0A-312D4101F62F}" type="presOf" srcId="{772CED33-5D06-41ED-899A-1C1E881574F3}" destId="{9914EC5E-8C6B-4E85-9079-C937166C602B}" srcOrd="0" destOrd="0" presId="urn:microsoft.com/office/officeart/2016/7/layout/BasicTimeline"/>
    <dgm:cxn modelId="{12BF0C5E-CB75-4BB2-9598-4CBBE46B7584}" type="presOf" srcId="{44980233-1168-4855-B00C-BA4FD244E902}" destId="{E9884AEA-19BD-4EB4-BDC4-91FB658046A5}" srcOrd="0" destOrd="0" presId="urn:microsoft.com/office/officeart/2016/7/layout/BasicTimeline"/>
    <dgm:cxn modelId="{6EB6A745-03BB-48A3-AB0C-EA02AFB21467}" type="presOf" srcId="{1752C35D-091D-42C9-97A4-7263EAD0C8DF}" destId="{E044750E-96CA-4C29-9512-B1C3E4ADB4BB}" srcOrd="0" destOrd="0" presId="urn:microsoft.com/office/officeart/2016/7/layout/BasicTimeline"/>
    <dgm:cxn modelId="{3CE10966-6ADA-480D-BDE3-15143B24C585}" srcId="{1752C35D-091D-42C9-97A4-7263EAD0C8DF}" destId="{A9B92956-8BD0-4360-A408-00C389D8388D}" srcOrd="0" destOrd="0" parTransId="{E3736FF0-A3FF-4E67-819C-51D45B6CBA87}" sibTransId="{1F3A30F7-CCCA-457A-A159-2EDA071DA81F}"/>
    <dgm:cxn modelId="{28897546-FB6F-4DCD-ACB7-06CEF1FBAEC1}" type="presOf" srcId="{B62CEF4A-E24A-432D-BAFC-3641989EEEF2}" destId="{AD2E7CD0-128B-4841-AA4E-D4EA63202D8D}" srcOrd="0" destOrd="0" presId="urn:microsoft.com/office/officeart/2016/7/layout/BasicTimeline"/>
    <dgm:cxn modelId="{EC023D72-357E-4D03-91A5-B6E6245BD9BE}" srcId="{6DEFC8AA-A33F-48F8-9C25-E9B2128D92CD}" destId="{02DA89E2-C257-4D34-85AB-C9732260ABFD}" srcOrd="0" destOrd="0" parTransId="{96729367-96CC-4DF6-971A-47877F4EF6D3}" sibTransId="{693C94AC-90AC-4B6B-8CFD-AA0505DB8FF5}"/>
    <dgm:cxn modelId="{39435278-4642-46D3-8766-1841B0871C20}" srcId="{15DB21DE-F4F8-4FED-81FF-F3BE0BB45A33}" destId="{255E94EE-01DA-4635-9511-88957B880A97}" srcOrd="0" destOrd="0" parTransId="{078ADD25-49A1-4E85-B1A6-FE012D69C482}" sibTransId="{3A158F0E-0A89-42B3-AD34-CA5A7EC3E9FC}"/>
    <dgm:cxn modelId="{3EBE7488-C73C-45DE-BF15-34D1E73EA4A9}" type="presOf" srcId="{255E94EE-01DA-4635-9511-88957B880A97}" destId="{325D28DB-B991-4A3D-BFE7-056082C95B36}" srcOrd="0" destOrd="0" presId="urn:microsoft.com/office/officeart/2016/7/layout/BasicTimeline"/>
    <dgm:cxn modelId="{8305AF8C-54EC-4B12-BDA8-D383DDF6CD01}" srcId="{142BFE46-22E8-4F99-8DF5-0A21AEB1B949}" destId="{772CED33-5D06-41ED-899A-1C1E881574F3}" srcOrd="0" destOrd="0" parTransId="{AC599F2F-1DF8-4885-85B8-E16E90411785}" sibTransId="{7783719F-0078-4B61-8A69-AE9DA37AC7A6}"/>
    <dgm:cxn modelId="{EF187990-C484-466F-9E65-6C312053A31E}" type="presOf" srcId="{6DEFC8AA-A33F-48F8-9C25-E9B2128D92CD}" destId="{EC47C319-F262-452D-A3AA-636B0CDD3083}" srcOrd="0" destOrd="0" presId="urn:microsoft.com/office/officeart/2016/7/layout/BasicTimeline"/>
    <dgm:cxn modelId="{0CF457AA-7E08-43AA-B4EA-CB4BC915031D}" srcId="{7D77B29B-D910-4EFE-8C3E-6ED9374D0A0A}" destId="{6DEFC8AA-A33F-48F8-9C25-E9B2128D92CD}" srcOrd="0" destOrd="0" parTransId="{4FC1DB39-D67C-4219-80AD-A97F169B043F}" sibTransId="{F8E8046A-2F16-4D2A-B74B-D3F0F194FE09}"/>
    <dgm:cxn modelId="{7EE6E9AB-9AE7-4F56-9641-9800327DB08E}" srcId="{B62CEF4A-E24A-432D-BAFC-3641989EEEF2}" destId="{44980233-1168-4855-B00C-BA4FD244E902}" srcOrd="0" destOrd="0" parTransId="{10A65D6A-28CD-4D7B-AD93-5413ADC4D398}" sibTransId="{C0B61202-E717-4847-A16F-D62AF65C691A}"/>
    <dgm:cxn modelId="{95DA92B8-3129-4385-8113-97C1B03AED1A}" srcId="{7D77B29B-D910-4EFE-8C3E-6ED9374D0A0A}" destId="{142BFE46-22E8-4F99-8DF5-0A21AEB1B949}" srcOrd="2" destOrd="0" parTransId="{D949A27D-030D-4E30-8E3A-7C8A421244C3}" sibTransId="{F5321377-0866-4CE1-92D6-060EB78CAD7D}"/>
    <dgm:cxn modelId="{1BFB39BC-BF20-4D6E-A65E-5BCB91F1182D}" srcId="{7D77B29B-D910-4EFE-8C3E-6ED9374D0A0A}" destId="{B62CEF4A-E24A-432D-BAFC-3641989EEEF2}" srcOrd="4" destOrd="0" parTransId="{16D0036F-191A-4B2C-8D3C-E4E7749EF553}" sibTransId="{2ED27055-3EC8-4DB9-A5EB-85E32B37DBD0}"/>
    <dgm:cxn modelId="{A5920CDF-A189-460D-BD60-A244186C5EA5}" type="presOf" srcId="{02DA89E2-C257-4D34-85AB-C9732260ABFD}" destId="{699D6E05-2110-40CF-A9E1-513C5874F142}" srcOrd="0" destOrd="0" presId="urn:microsoft.com/office/officeart/2016/7/layout/BasicTimeline"/>
    <dgm:cxn modelId="{47424CDF-B7EE-48E6-BFB5-DC5E6C261E1A}" srcId="{7D77B29B-D910-4EFE-8C3E-6ED9374D0A0A}" destId="{15DB21DE-F4F8-4FED-81FF-F3BE0BB45A33}" srcOrd="3" destOrd="0" parTransId="{29102CB0-9922-4672-BBB9-E280C2C99895}" sibTransId="{6191C929-3126-437D-A135-291F940756D6}"/>
    <dgm:cxn modelId="{24BEDAF3-E006-4D65-B085-0F49CBF21323}" type="presOf" srcId="{7D77B29B-D910-4EFE-8C3E-6ED9374D0A0A}" destId="{5FEC15BB-99AD-4B05-B8A4-D495102E65AF}" srcOrd="0" destOrd="0" presId="urn:microsoft.com/office/officeart/2016/7/layout/BasicTimeline"/>
    <dgm:cxn modelId="{A369A9F5-B7A8-4ADF-A638-BF2B3D4FB150}" type="presOf" srcId="{A9B92956-8BD0-4360-A408-00C389D8388D}" destId="{20A526D0-1FBE-4878-A446-4CDCC2332BDC}" srcOrd="0" destOrd="0" presId="urn:microsoft.com/office/officeart/2016/7/layout/BasicTimeline"/>
    <dgm:cxn modelId="{36E29CFB-BEC5-4A00-BAD3-CABA88CAA79C}" srcId="{7D77B29B-D910-4EFE-8C3E-6ED9374D0A0A}" destId="{1752C35D-091D-42C9-97A4-7263EAD0C8DF}" srcOrd="1" destOrd="0" parTransId="{007A489C-02EA-497A-B2E3-DE199CC6A6AF}" sibTransId="{6E749565-A811-46F6-9583-60953F4A2804}"/>
    <dgm:cxn modelId="{B9860F90-8295-432E-8751-69D088D09013}" type="presParOf" srcId="{5FEC15BB-99AD-4B05-B8A4-D495102E65AF}" destId="{622AE48D-DC22-4466-870D-3DE2469321A1}" srcOrd="0" destOrd="0" presId="urn:microsoft.com/office/officeart/2016/7/layout/BasicTimeline"/>
    <dgm:cxn modelId="{E18BE825-DDF8-4B4B-B405-912713F7504F}" type="presParOf" srcId="{5FEC15BB-99AD-4B05-B8A4-D495102E65AF}" destId="{FC1F70CC-DBB3-4FEB-88D2-FD595F4772A4}" srcOrd="1" destOrd="0" presId="urn:microsoft.com/office/officeart/2016/7/layout/BasicTimeline"/>
    <dgm:cxn modelId="{7A721DCB-B72D-438E-A86C-92CE26AC55C1}" type="presParOf" srcId="{FC1F70CC-DBB3-4FEB-88D2-FD595F4772A4}" destId="{5EB29EE4-E672-42FE-B784-939302E117E4}" srcOrd="0" destOrd="0" presId="urn:microsoft.com/office/officeart/2016/7/layout/BasicTimeline"/>
    <dgm:cxn modelId="{D57613CE-BC56-48EC-9A2F-A49F13651C97}" type="presParOf" srcId="{5EB29EE4-E672-42FE-B784-939302E117E4}" destId="{EC47C319-F262-452D-A3AA-636B0CDD3083}" srcOrd="0" destOrd="0" presId="urn:microsoft.com/office/officeart/2016/7/layout/BasicTimeline"/>
    <dgm:cxn modelId="{FAFD304D-2A85-4693-A6C1-E863A9920A3B}" type="presParOf" srcId="{5EB29EE4-E672-42FE-B784-939302E117E4}" destId="{6D591BD4-A6B3-44F5-89AA-1412468CD1DF}" srcOrd="1" destOrd="0" presId="urn:microsoft.com/office/officeart/2016/7/layout/BasicTimeline"/>
    <dgm:cxn modelId="{BAFF1612-D927-48D2-BCBC-3F0E835EB9FD}" type="presParOf" srcId="{6D591BD4-A6B3-44F5-89AA-1412468CD1DF}" destId="{699D6E05-2110-40CF-A9E1-513C5874F142}" srcOrd="0" destOrd="0" presId="urn:microsoft.com/office/officeart/2016/7/layout/BasicTimeline"/>
    <dgm:cxn modelId="{A46D2AAD-54CD-4FDC-88EE-50D9B31BB296}" type="presParOf" srcId="{6D591BD4-A6B3-44F5-89AA-1412468CD1DF}" destId="{5F7216E5-CBB6-4F0D-AEC0-502B264EB261}" srcOrd="1" destOrd="0" presId="urn:microsoft.com/office/officeart/2016/7/layout/BasicTimeline"/>
    <dgm:cxn modelId="{6FFB8141-971C-49F3-BEED-5D6E3DC63674}" type="presParOf" srcId="{5EB29EE4-E672-42FE-B784-939302E117E4}" destId="{84F43E91-3923-4169-8319-03B48B626FF2}" srcOrd="2" destOrd="0" presId="urn:microsoft.com/office/officeart/2016/7/layout/BasicTimeline"/>
    <dgm:cxn modelId="{0112BDB8-96DD-4517-8C5A-F3FFBF4C94E5}" type="presParOf" srcId="{5EB29EE4-E672-42FE-B784-939302E117E4}" destId="{3A873ED9-D53F-460D-B163-AFB5B4D10D91}" srcOrd="3" destOrd="0" presId="urn:microsoft.com/office/officeart/2016/7/layout/BasicTimeline"/>
    <dgm:cxn modelId="{483A0A84-31B7-44FD-B6B3-6612E2715886}" type="presParOf" srcId="{5EB29EE4-E672-42FE-B784-939302E117E4}" destId="{483A2AE2-D88B-4241-8D3B-02042E557401}" srcOrd="4" destOrd="0" presId="urn:microsoft.com/office/officeart/2016/7/layout/BasicTimeline"/>
    <dgm:cxn modelId="{30895E4E-4607-4B22-8F2F-BB60DBCACA48}" type="presParOf" srcId="{FC1F70CC-DBB3-4FEB-88D2-FD595F4772A4}" destId="{33DB8C7D-0E2D-4DC6-BBED-1A25F10E3744}" srcOrd="1" destOrd="0" presId="urn:microsoft.com/office/officeart/2016/7/layout/BasicTimeline"/>
    <dgm:cxn modelId="{AA2717A2-A5D6-4C83-80F7-1360728CB296}" type="presParOf" srcId="{FC1F70CC-DBB3-4FEB-88D2-FD595F4772A4}" destId="{1A98146C-9120-4645-8CE0-FFC5DFDDB0AF}" srcOrd="2" destOrd="0" presId="urn:microsoft.com/office/officeart/2016/7/layout/BasicTimeline"/>
    <dgm:cxn modelId="{F6E70766-BF01-4C9E-AE87-79C364EE893B}" type="presParOf" srcId="{1A98146C-9120-4645-8CE0-FFC5DFDDB0AF}" destId="{E044750E-96CA-4C29-9512-B1C3E4ADB4BB}" srcOrd="0" destOrd="0" presId="urn:microsoft.com/office/officeart/2016/7/layout/BasicTimeline"/>
    <dgm:cxn modelId="{323761FC-4978-4ABD-9C2D-286ACFF7158D}" type="presParOf" srcId="{1A98146C-9120-4645-8CE0-FFC5DFDDB0AF}" destId="{DDA9C62A-DEC6-4A3C-B9DE-21578D9C04C0}" srcOrd="1" destOrd="0" presId="urn:microsoft.com/office/officeart/2016/7/layout/BasicTimeline"/>
    <dgm:cxn modelId="{AAE2CFE6-AE7D-4DED-B677-D74F1808D738}" type="presParOf" srcId="{DDA9C62A-DEC6-4A3C-B9DE-21578D9C04C0}" destId="{20A526D0-1FBE-4878-A446-4CDCC2332BDC}" srcOrd="0" destOrd="0" presId="urn:microsoft.com/office/officeart/2016/7/layout/BasicTimeline"/>
    <dgm:cxn modelId="{FA7BA16E-0C58-4849-8D97-0AD32929439E}" type="presParOf" srcId="{DDA9C62A-DEC6-4A3C-B9DE-21578D9C04C0}" destId="{6E332D9F-6BC8-41CF-8D10-1ED4CE825E43}" srcOrd="1" destOrd="0" presId="urn:microsoft.com/office/officeart/2016/7/layout/BasicTimeline"/>
    <dgm:cxn modelId="{2AD3678E-A2CB-446E-8718-974AD9A64E32}" type="presParOf" srcId="{1A98146C-9120-4645-8CE0-FFC5DFDDB0AF}" destId="{74DD07D9-086A-4268-AEC7-CC59B0882A52}" srcOrd="2" destOrd="0" presId="urn:microsoft.com/office/officeart/2016/7/layout/BasicTimeline"/>
    <dgm:cxn modelId="{91D19F4E-4584-4AC7-9361-C22E9B06F1F0}" type="presParOf" srcId="{1A98146C-9120-4645-8CE0-FFC5DFDDB0AF}" destId="{64A8AA80-97FE-4E36-94C1-F7E0B5ADE12B}" srcOrd="3" destOrd="0" presId="urn:microsoft.com/office/officeart/2016/7/layout/BasicTimeline"/>
    <dgm:cxn modelId="{4BD6A128-62C7-40D1-8F7E-44671D253973}" type="presParOf" srcId="{1A98146C-9120-4645-8CE0-FFC5DFDDB0AF}" destId="{3ED59300-3910-4EE4-94CB-2DADC8C66731}" srcOrd="4" destOrd="0" presId="urn:microsoft.com/office/officeart/2016/7/layout/BasicTimeline"/>
    <dgm:cxn modelId="{83D7113F-D0BE-40AB-A593-81243F93B7A9}" type="presParOf" srcId="{FC1F70CC-DBB3-4FEB-88D2-FD595F4772A4}" destId="{B00BB0D2-F378-47A8-AE5C-1AE0953469E0}" srcOrd="3" destOrd="0" presId="urn:microsoft.com/office/officeart/2016/7/layout/BasicTimeline"/>
    <dgm:cxn modelId="{6F6233E4-22B4-4828-BA62-CBF7CB386F7A}" type="presParOf" srcId="{FC1F70CC-DBB3-4FEB-88D2-FD595F4772A4}" destId="{3D0FEA26-D4A4-48EE-847B-F03F7F7FD4B3}" srcOrd="4" destOrd="0" presId="urn:microsoft.com/office/officeart/2016/7/layout/BasicTimeline"/>
    <dgm:cxn modelId="{60E59594-7D6A-40AB-A94C-542BC4C4ED35}" type="presParOf" srcId="{3D0FEA26-D4A4-48EE-847B-F03F7F7FD4B3}" destId="{9764142D-4C07-4C97-9BC9-08965C012893}" srcOrd="0" destOrd="0" presId="urn:microsoft.com/office/officeart/2016/7/layout/BasicTimeline"/>
    <dgm:cxn modelId="{43B6F0A5-84D5-4878-BEA6-DE61E01C3968}" type="presParOf" srcId="{3D0FEA26-D4A4-48EE-847B-F03F7F7FD4B3}" destId="{98C09A55-453F-4B49-BB17-D30748B0DE63}" srcOrd="1" destOrd="0" presId="urn:microsoft.com/office/officeart/2016/7/layout/BasicTimeline"/>
    <dgm:cxn modelId="{F06C91C7-CF43-455A-AE1C-C5BBD4D306CB}" type="presParOf" srcId="{98C09A55-453F-4B49-BB17-D30748B0DE63}" destId="{9914EC5E-8C6B-4E85-9079-C937166C602B}" srcOrd="0" destOrd="0" presId="urn:microsoft.com/office/officeart/2016/7/layout/BasicTimeline"/>
    <dgm:cxn modelId="{C73367B5-82AC-4E13-894D-21709110BC89}" type="presParOf" srcId="{98C09A55-453F-4B49-BB17-D30748B0DE63}" destId="{DD2E4185-D338-4ACA-A0A9-147F320E4D43}" srcOrd="1" destOrd="0" presId="urn:microsoft.com/office/officeart/2016/7/layout/BasicTimeline"/>
    <dgm:cxn modelId="{44F0A782-2715-4CCA-97C1-089469F599BA}" type="presParOf" srcId="{3D0FEA26-D4A4-48EE-847B-F03F7F7FD4B3}" destId="{93228E8D-1806-4719-983B-ED76A566A033}" srcOrd="2" destOrd="0" presId="urn:microsoft.com/office/officeart/2016/7/layout/BasicTimeline"/>
    <dgm:cxn modelId="{A4BB9F81-739E-4185-AA64-D9C397478BD6}" type="presParOf" srcId="{3D0FEA26-D4A4-48EE-847B-F03F7F7FD4B3}" destId="{5233E8C4-4B59-4A37-AB4C-F36F06D30F57}" srcOrd="3" destOrd="0" presId="urn:microsoft.com/office/officeart/2016/7/layout/BasicTimeline"/>
    <dgm:cxn modelId="{21785DA7-BEEE-4D85-9107-665E9785F105}" type="presParOf" srcId="{3D0FEA26-D4A4-48EE-847B-F03F7F7FD4B3}" destId="{AE807788-AE95-4A3C-A097-DE90C0235BDA}" srcOrd="4" destOrd="0" presId="urn:microsoft.com/office/officeart/2016/7/layout/BasicTimeline"/>
    <dgm:cxn modelId="{118056C1-92D4-4C93-93AD-06377A17584A}" type="presParOf" srcId="{FC1F70CC-DBB3-4FEB-88D2-FD595F4772A4}" destId="{DD6BE96D-DE53-4F54-8953-D379CCCE08EC}" srcOrd="5" destOrd="0" presId="urn:microsoft.com/office/officeart/2016/7/layout/BasicTimeline"/>
    <dgm:cxn modelId="{F76FA865-4C1D-4531-AA3D-B0191B78FC54}" type="presParOf" srcId="{FC1F70CC-DBB3-4FEB-88D2-FD595F4772A4}" destId="{75D032E4-FF98-4E6D-8DCE-C06A88550260}" srcOrd="6" destOrd="0" presId="urn:microsoft.com/office/officeart/2016/7/layout/BasicTimeline"/>
    <dgm:cxn modelId="{A6AA481A-B181-434F-96F2-5C9BFF6C9DC0}" type="presParOf" srcId="{75D032E4-FF98-4E6D-8DCE-C06A88550260}" destId="{0039D91E-294E-443D-BDE1-27E40078FEF9}" srcOrd="0" destOrd="0" presId="urn:microsoft.com/office/officeart/2016/7/layout/BasicTimeline"/>
    <dgm:cxn modelId="{13856A53-31CF-4A66-89E9-3B09C9B11C01}" type="presParOf" srcId="{75D032E4-FF98-4E6D-8DCE-C06A88550260}" destId="{B130BA63-CF77-4ECA-BF89-37BE7563B255}" srcOrd="1" destOrd="0" presId="urn:microsoft.com/office/officeart/2016/7/layout/BasicTimeline"/>
    <dgm:cxn modelId="{C359CA69-07CB-4A8C-A6B9-CEC17A2706CF}" type="presParOf" srcId="{B130BA63-CF77-4ECA-BF89-37BE7563B255}" destId="{325D28DB-B991-4A3D-BFE7-056082C95B36}" srcOrd="0" destOrd="0" presId="urn:microsoft.com/office/officeart/2016/7/layout/BasicTimeline"/>
    <dgm:cxn modelId="{0E0233E0-31B3-443B-A7BA-2CE461768648}" type="presParOf" srcId="{B130BA63-CF77-4ECA-BF89-37BE7563B255}" destId="{4C4D1AD7-875B-4BEE-81CC-B8A78DF68A8B}" srcOrd="1" destOrd="0" presId="urn:microsoft.com/office/officeart/2016/7/layout/BasicTimeline"/>
    <dgm:cxn modelId="{71408F53-030D-44CD-9474-8C78A47ACD45}" type="presParOf" srcId="{75D032E4-FF98-4E6D-8DCE-C06A88550260}" destId="{7DBE9B3F-ABA6-4B3B-8353-28CB079B4151}" srcOrd="2" destOrd="0" presId="urn:microsoft.com/office/officeart/2016/7/layout/BasicTimeline"/>
    <dgm:cxn modelId="{C5AF3467-6CF8-4001-BFA4-2556C626805E}" type="presParOf" srcId="{75D032E4-FF98-4E6D-8DCE-C06A88550260}" destId="{29454C5D-6337-407C-B884-4F4E528D857E}" srcOrd="3" destOrd="0" presId="urn:microsoft.com/office/officeart/2016/7/layout/BasicTimeline"/>
    <dgm:cxn modelId="{0B80D5E7-8AC8-4555-B1A5-F6EB0F4D612C}" type="presParOf" srcId="{75D032E4-FF98-4E6D-8DCE-C06A88550260}" destId="{0D8360FA-A51B-45A0-8797-82EC55D4DBE1}" srcOrd="4" destOrd="0" presId="urn:microsoft.com/office/officeart/2016/7/layout/BasicTimeline"/>
    <dgm:cxn modelId="{200808F1-A5DA-4F1C-B079-EFC113F23397}" type="presParOf" srcId="{FC1F70CC-DBB3-4FEB-88D2-FD595F4772A4}" destId="{CC63D971-4D4F-4E09-AC50-0DBB4AC75982}" srcOrd="7" destOrd="0" presId="urn:microsoft.com/office/officeart/2016/7/layout/BasicTimeline"/>
    <dgm:cxn modelId="{5A650526-CFCB-4E1A-A0F5-00E5CBD97B76}" type="presParOf" srcId="{FC1F70CC-DBB3-4FEB-88D2-FD595F4772A4}" destId="{5C67D1AC-6BA3-489B-9BF5-FF6232DEC0A1}" srcOrd="8" destOrd="0" presId="urn:microsoft.com/office/officeart/2016/7/layout/BasicTimeline"/>
    <dgm:cxn modelId="{87EED18F-5893-4F0E-8939-21B48B55EDBF}" type="presParOf" srcId="{5C67D1AC-6BA3-489B-9BF5-FF6232DEC0A1}" destId="{AD2E7CD0-128B-4841-AA4E-D4EA63202D8D}" srcOrd="0" destOrd="0" presId="urn:microsoft.com/office/officeart/2016/7/layout/BasicTimeline"/>
    <dgm:cxn modelId="{4EC75E40-D256-4B7E-86D2-E85E749EF54B}" type="presParOf" srcId="{5C67D1AC-6BA3-489B-9BF5-FF6232DEC0A1}" destId="{C4665BB8-136F-4F22-A46E-B6A394192567}" srcOrd="1" destOrd="0" presId="urn:microsoft.com/office/officeart/2016/7/layout/BasicTimeline"/>
    <dgm:cxn modelId="{C73B6B0C-F2C9-4F39-9078-FC71576EA53A}" type="presParOf" srcId="{C4665BB8-136F-4F22-A46E-B6A394192567}" destId="{E9884AEA-19BD-4EB4-BDC4-91FB658046A5}" srcOrd="0" destOrd="0" presId="urn:microsoft.com/office/officeart/2016/7/layout/BasicTimeline"/>
    <dgm:cxn modelId="{74D3CD72-5624-4AAD-A9B9-B05DADD35870}" type="presParOf" srcId="{C4665BB8-136F-4F22-A46E-B6A394192567}" destId="{6A268E83-91C0-450F-BE3B-332A0F8DCABA}" srcOrd="1" destOrd="0" presId="urn:microsoft.com/office/officeart/2016/7/layout/BasicTimeline"/>
    <dgm:cxn modelId="{7030F441-1753-4D3C-92D2-800C9160050C}" type="presParOf" srcId="{5C67D1AC-6BA3-489B-9BF5-FF6232DEC0A1}" destId="{51803514-C4EA-455F-B1B6-117158F5BBE2}" srcOrd="2" destOrd="0" presId="urn:microsoft.com/office/officeart/2016/7/layout/BasicTimeline"/>
    <dgm:cxn modelId="{D5A43090-CD9E-4CFE-AA35-1B1CF3C87838}" type="presParOf" srcId="{5C67D1AC-6BA3-489B-9BF5-FF6232DEC0A1}" destId="{A21D7A0F-D07C-4199-9415-88D9D4F8C581}" srcOrd="3" destOrd="0" presId="urn:microsoft.com/office/officeart/2016/7/layout/BasicTimeline"/>
    <dgm:cxn modelId="{514F0C57-DD4C-477A-AE69-632C4FADECE6}" type="presParOf" srcId="{5C67D1AC-6BA3-489B-9BF5-FF6232DEC0A1}" destId="{8CE65D51-CCB9-4A8E-9E76-1227EACBC2DF}" srcOrd="4" destOrd="0" presId="urn:microsoft.com/office/officeart/2016/7/layout/BasicTimeline"/>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3502" y="870267"/>
          <a:ext cx="2015318" cy="604595"/>
        </a:xfrm>
        <a:prstGeom prst="rect">
          <a:avLst/>
        </a:prstGeom>
        <a:solidFill>
          <a:schemeClr val="accent1">
            <a:alpha val="9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Planning</a:t>
          </a:r>
          <a:endParaRPr lang="en-US" sz="2000" kern="1200" dirty="0">
            <a:solidFill>
              <a:schemeClr val="tx2"/>
            </a:solidFill>
            <a:latin typeface="+mj-lt"/>
          </a:endParaRPr>
        </a:p>
      </dsp:txBody>
      <dsp:txXfrm>
        <a:off x="3502" y="870267"/>
        <a:ext cx="2015318" cy="604595"/>
      </dsp:txXfrm>
    </dsp:sp>
    <dsp:sp modelId="{910C52EF-D1F5-4581-A150-24B263AF9343}">
      <dsp:nvSpPr>
        <dsp:cNvPr id="0" name=""/>
        <dsp:cNvSpPr/>
      </dsp:nvSpPr>
      <dsp:spPr>
        <a:xfrm>
          <a:off x="3502"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Synergize scalable e-commerce</a:t>
          </a:r>
          <a:endParaRPr lang="en-US" sz="1600" kern="1200" dirty="0">
            <a:solidFill>
              <a:schemeClr val="tx1">
                <a:lumMod val="75000"/>
                <a:lumOff val="25000"/>
              </a:schemeClr>
            </a:solidFill>
            <a:latin typeface="+mn-lt"/>
            <a:ea typeface="Calibri" charset="0"/>
            <a:cs typeface="Calibri" charset="0"/>
          </a:endParaRPr>
        </a:p>
      </dsp:txBody>
      <dsp:txXfrm>
        <a:off x="3502" y="1474863"/>
        <a:ext cx="2015318" cy="2006207"/>
      </dsp:txXfrm>
    </dsp:sp>
    <dsp:sp modelId="{1F484571-9C36-4EBC-94E8-740ECF59A9E8}">
      <dsp:nvSpPr>
        <dsp:cNvPr id="0" name=""/>
        <dsp:cNvSpPr/>
      </dsp:nvSpPr>
      <dsp:spPr>
        <a:xfrm>
          <a:off x="2126821" y="870267"/>
          <a:ext cx="2015318" cy="604595"/>
        </a:xfrm>
        <a:prstGeom prst="rect">
          <a:avLst/>
        </a:prstGeom>
        <a:solidFill>
          <a:schemeClr val="accent1">
            <a:alpha val="90000"/>
            <a:hueOff val="0"/>
            <a:satOff val="0"/>
            <a:lumOff val="0"/>
            <a:alphaOff val="-10000"/>
          </a:schemeClr>
        </a:solidFill>
        <a:ln w="12700" cap="flat" cmpd="sng" algn="ctr">
          <a:solidFill>
            <a:schemeClr val="accent1">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Marketing</a:t>
          </a:r>
        </a:p>
      </dsp:txBody>
      <dsp:txXfrm>
        <a:off x="2126821" y="870267"/>
        <a:ext cx="2015318" cy="604595"/>
      </dsp:txXfrm>
    </dsp:sp>
    <dsp:sp modelId="{8382FB71-379A-4A42-BEC2-AAF439B565D5}">
      <dsp:nvSpPr>
        <dsp:cNvPr id="0" name=""/>
        <dsp:cNvSpPr/>
      </dsp:nvSpPr>
      <dsp:spPr>
        <a:xfrm>
          <a:off x="2126821"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Disseminate standardized metrics</a:t>
          </a:r>
          <a:endParaRPr lang="en-US" sz="1600" kern="1200" dirty="0">
            <a:solidFill>
              <a:schemeClr val="tx1">
                <a:lumMod val="75000"/>
                <a:lumOff val="25000"/>
              </a:schemeClr>
            </a:solidFill>
            <a:latin typeface="+mn-lt"/>
            <a:ea typeface="Calibri" charset="0"/>
            <a:cs typeface="Calibri" charset="0"/>
          </a:endParaRPr>
        </a:p>
      </dsp:txBody>
      <dsp:txXfrm>
        <a:off x="2126821" y="1474863"/>
        <a:ext cx="2015318" cy="2006207"/>
      </dsp:txXfrm>
    </dsp:sp>
    <dsp:sp modelId="{6B33ABE5-CEF1-4B39-82C3-F1FC644C0A8F}">
      <dsp:nvSpPr>
        <dsp:cNvPr id="0" name=""/>
        <dsp:cNvSpPr/>
      </dsp:nvSpPr>
      <dsp:spPr>
        <a:xfrm>
          <a:off x="4250140" y="870267"/>
          <a:ext cx="2015318" cy="604595"/>
        </a:xfrm>
        <a:prstGeom prst="rect">
          <a:avLst/>
        </a:prstGeom>
        <a:solidFill>
          <a:schemeClr val="accent1">
            <a:alpha val="90000"/>
            <a:hueOff val="0"/>
            <a:satOff val="0"/>
            <a:lumOff val="0"/>
            <a:alphaOff val="-20000"/>
          </a:schemeClr>
        </a:solidFill>
        <a:ln w="12700" cap="flat" cmpd="sng" algn="ctr">
          <a:solidFill>
            <a:schemeClr val="accent1">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Design</a:t>
          </a:r>
        </a:p>
      </dsp:txBody>
      <dsp:txXfrm>
        <a:off x="4250140" y="870267"/>
        <a:ext cx="2015318" cy="604595"/>
      </dsp:txXfrm>
    </dsp:sp>
    <dsp:sp modelId="{D49AD3F7-B2B6-4709-A43B-C22DEB981B39}">
      <dsp:nvSpPr>
        <dsp:cNvPr id="0" name=""/>
        <dsp:cNvSpPr/>
      </dsp:nvSpPr>
      <dsp:spPr>
        <a:xfrm>
          <a:off x="4250140"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Coordinate                        e-business applications</a:t>
          </a:r>
          <a:endParaRPr lang="en-US" sz="1600" kern="1200" dirty="0">
            <a:solidFill>
              <a:schemeClr val="tx1">
                <a:lumMod val="75000"/>
                <a:lumOff val="25000"/>
              </a:schemeClr>
            </a:solidFill>
            <a:latin typeface="+mn-lt"/>
            <a:ea typeface="Calibri" charset="0"/>
            <a:cs typeface="Calibri" charset="0"/>
          </a:endParaRPr>
        </a:p>
      </dsp:txBody>
      <dsp:txXfrm>
        <a:off x="4250140" y="1474863"/>
        <a:ext cx="2015318" cy="2006207"/>
      </dsp:txXfrm>
    </dsp:sp>
    <dsp:sp modelId="{4AE355A7-3A54-47B1-8CB5-F35120F77B1B}">
      <dsp:nvSpPr>
        <dsp:cNvPr id="0" name=""/>
        <dsp:cNvSpPr/>
      </dsp:nvSpPr>
      <dsp:spPr>
        <a:xfrm>
          <a:off x="6373459" y="870267"/>
          <a:ext cx="2015318" cy="604595"/>
        </a:xfrm>
        <a:prstGeom prst="rect">
          <a:avLst/>
        </a:prstGeom>
        <a:solidFill>
          <a:schemeClr val="accent1">
            <a:alpha val="90000"/>
            <a:hueOff val="0"/>
            <a:satOff val="0"/>
            <a:lumOff val="0"/>
            <a:alphaOff val="-30000"/>
          </a:schemeClr>
        </a:solidFill>
        <a:ln w="12700" cap="flat" cmpd="sng" algn="ctr">
          <a:solidFill>
            <a:schemeClr val="accent1">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Strategy</a:t>
          </a:r>
        </a:p>
      </dsp:txBody>
      <dsp:txXfrm>
        <a:off x="6373459" y="870267"/>
        <a:ext cx="2015318" cy="604595"/>
      </dsp:txXfrm>
    </dsp:sp>
    <dsp:sp modelId="{C0A30CE6-D937-498A-8D1C-AB49CDB4AE52}">
      <dsp:nvSpPr>
        <dsp:cNvPr id="0" name=""/>
        <dsp:cNvSpPr/>
      </dsp:nvSpPr>
      <dsp:spPr>
        <a:xfrm>
          <a:off x="6373459"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Foster holistically superior methodologies</a:t>
          </a:r>
          <a:endParaRPr lang="en-US" sz="1600" kern="1200" dirty="0">
            <a:solidFill>
              <a:schemeClr val="tx1">
                <a:lumMod val="75000"/>
                <a:lumOff val="25000"/>
              </a:schemeClr>
            </a:solidFill>
            <a:latin typeface="+mn-lt"/>
            <a:ea typeface="Calibri" charset="0"/>
            <a:cs typeface="Calibri" charset="0"/>
          </a:endParaRPr>
        </a:p>
      </dsp:txBody>
      <dsp:txXfrm>
        <a:off x="6373459" y="1474863"/>
        <a:ext cx="2015318" cy="2006207"/>
      </dsp:txXfrm>
    </dsp:sp>
    <dsp:sp modelId="{1D3D5FCC-5789-4468-99A6-5D6A676B6013}">
      <dsp:nvSpPr>
        <dsp:cNvPr id="0" name=""/>
        <dsp:cNvSpPr/>
      </dsp:nvSpPr>
      <dsp:spPr>
        <a:xfrm>
          <a:off x="8496778" y="870267"/>
          <a:ext cx="2015318" cy="604595"/>
        </a:xfrm>
        <a:prstGeom prst="rect">
          <a:avLst/>
        </a:prstGeom>
        <a:solidFill>
          <a:schemeClr val="accent1">
            <a:alpha val="90000"/>
            <a:hueOff val="0"/>
            <a:satOff val="0"/>
            <a:lumOff val="0"/>
            <a:alphaOff val="-40000"/>
          </a:schemeClr>
        </a:solidFill>
        <a:ln w="12700" cap="flat" cmpd="sng" algn="ctr">
          <a:solidFill>
            <a:schemeClr val="accent1">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55" tIns="159255" rIns="159255" bIns="159255"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2"/>
              </a:solidFill>
              <a:latin typeface="+mj-lt"/>
              <a:ea typeface="Calibri" charset="0"/>
              <a:cs typeface="Calibri" charset="0"/>
            </a:rPr>
            <a:t>Launch</a:t>
          </a:r>
        </a:p>
      </dsp:txBody>
      <dsp:txXfrm>
        <a:off x="8496778" y="870267"/>
        <a:ext cx="2015318" cy="604595"/>
      </dsp:txXfrm>
    </dsp:sp>
    <dsp:sp modelId="{44C7D37A-568B-4A53-88BE-8330DEF7D4A3}">
      <dsp:nvSpPr>
        <dsp:cNvPr id="0" name=""/>
        <dsp:cNvSpPr/>
      </dsp:nvSpPr>
      <dsp:spPr>
        <a:xfrm>
          <a:off x="8496778" y="1474863"/>
          <a:ext cx="2015318" cy="20062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tx1">
                  <a:lumMod val="75000"/>
                  <a:lumOff val="25000"/>
                </a:schemeClr>
              </a:solidFill>
              <a:latin typeface="+mn-lt"/>
            </a:rPr>
            <a:t>Deploy strategic networks with compelling                  e-business needs</a:t>
          </a:r>
          <a:endParaRPr lang="en-US" sz="1600" kern="1200" dirty="0">
            <a:solidFill>
              <a:schemeClr val="tx1">
                <a:lumMod val="75000"/>
                <a:lumOff val="25000"/>
              </a:schemeClr>
            </a:solidFill>
            <a:latin typeface="+mn-lt"/>
            <a:ea typeface="Calibri" charset="0"/>
            <a:cs typeface="Calibri" charset="0"/>
          </a:endParaRPr>
        </a:p>
      </dsp:txBody>
      <dsp:txXfrm>
        <a:off x="8496778" y="1474863"/>
        <a:ext cx="2015318" cy="20062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AE48D-DC22-4466-870D-3DE2469321A1}">
      <dsp:nvSpPr>
        <dsp:cNvPr id="0" name=""/>
        <dsp:cNvSpPr/>
      </dsp:nvSpPr>
      <dsp:spPr>
        <a:xfrm>
          <a:off x="0" y="2175669"/>
          <a:ext cx="11430000" cy="0"/>
        </a:xfrm>
        <a:prstGeom prst="line">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EC47C319-F262-452D-A3AA-636B0CDD3083}">
      <dsp:nvSpPr>
        <dsp:cNvPr id="0" name=""/>
        <dsp:cNvSpPr/>
      </dsp:nvSpPr>
      <dsp:spPr>
        <a:xfrm>
          <a:off x="214312" y="23366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0" kern="1200" spc="50" baseline="0" dirty="0">
              <a:solidFill>
                <a:schemeClr val="accent3"/>
              </a:solidFill>
              <a:latin typeface="+mj-lt"/>
            </a:rPr>
            <a:t>Sept 20XX</a:t>
          </a:r>
        </a:p>
      </dsp:txBody>
      <dsp:txXfrm>
        <a:off x="214312" y="2336668"/>
        <a:ext cx="3025378" cy="491701"/>
      </dsp:txXfrm>
    </dsp:sp>
    <dsp:sp modelId="{699D6E05-2110-40CF-A9E1-513C5874F142}">
      <dsp:nvSpPr>
        <dsp:cNvPr id="0" name=""/>
        <dsp:cNvSpPr/>
      </dsp:nvSpPr>
      <dsp:spPr>
        <a:xfrm>
          <a:off x="8036" y="607011"/>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tx1">
                  <a:lumMod val="75000"/>
                  <a:lumOff val="25000"/>
                </a:schemeClr>
              </a:solidFill>
              <a:latin typeface="+mn-lt"/>
            </a:rPr>
            <a:t>Synergize scalable e-commerce</a:t>
          </a:r>
          <a:endParaRPr lang="en-US" sz="1400" kern="1200" dirty="0">
            <a:solidFill>
              <a:schemeClr val="tx1">
                <a:lumMod val="75000"/>
                <a:lumOff val="25000"/>
              </a:schemeClr>
            </a:solidFill>
            <a:latin typeface="+mn-lt"/>
          </a:endParaRPr>
        </a:p>
      </dsp:txBody>
      <dsp:txXfrm>
        <a:off x="44253" y="643228"/>
        <a:ext cx="3365495" cy="669469"/>
      </dsp:txXfrm>
    </dsp:sp>
    <dsp:sp modelId="{84F43E91-3923-4169-8319-03B48B626FF2}">
      <dsp:nvSpPr>
        <dsp:cNvPr id="0" name=""/>
        <dsp:cNvSpPr/>
      </dsp:nvSpPr>
      <dsp:spPr>
        <a:xfrm>
          <a:off x="1727001" y="1348914"/>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044750E-96CA-4C29-9512-B1C3E4ADB4BB}">
      <dsp:nvSpPr>
        <dsp:cNvPr id="0" name=""/>
        <dsp:cNvSpPr/>
      </dsp:nvSpPr>
      <dsp:spPr>
        <a:xfrm>
          <a:off x="2208311" y="15229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b="0" kern="1200" dirty="0">
              <a:solidFill>
                <a:schemeClr val="accent3"/>
              </a:solidFill>
              <a:latin typeface="+mj-lt"/>
            </a:rPr>
            <a:t>Nov </a:t>
          </a:r>
          <a:r>
            <a:rPr lang="en-US" sz="2000" b="0" kern="1200" spc="50" baseline="0" dirty="0">
              <a:solidFill>
                <a:schemeClr val="accent3"/>
              </a:solidFill>
              <a:latin typeface="+mj-lt"/>
            </a:rPr>
            <a:t>20XX</a:t>
          </a:r>
          <a:endParaRPr lang="en-US" sz="2000" b="0" kern="1200" dirty="0">
            <a:solidFill>
              <a:schemeClr val="accent3"/>
            </a:solidFill>
            <a:latin typeface="+mj-lt"/>
          </a:endParaRPr>
        </a:p>
      </dsp:txBody>
      <dsp:txXfrm>
        <a:off x="2208311" y="1522968"/>
        <a:ext cx="3025378" cy="491701"/>
      </dsp:txXfrm>
    </dsp:sp>
    <dsp:sp modelId="{3A873ED9-D53F-460D-B163-AFB5B4D10D91}">
      <dsp:nvSpPr>
        <dsp:cNvPr id="0" name=""/>
        <dsp:cNvSpPr/>
      </dsp:nvSpPr>
      <dsp:spPr>
        <a:xfrm>
          <a:off x="1694366"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A526D0-1FBE-4878-A446-4CDCC2332BDC}">
      <dsp:nvSpPr>
        <dsp:cNvPr id="0" name=""/>
        <dsp:cNvSpPr/>
      </dsp:nvSpPr>
      <dsp:spPr>
        <a:xfrm>
          <a:off x="2002035" y="3002423"/>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tx1">
                  <a:lumMod val="75000"/>
                  <a:lumOff val="25000"/>
                </a:schemeClr>
              </a:solidFill>
              <a:latin typeface="+mn-lt"/>
            </a:rPr>
            <a:t>Disseminate standardized metrics</a:t>
          </a:r>
          <a:endParaRPr lang="en-US" sz="1400" kern="1200" dirty="0">
            <a:solidFill>
              <a:schemeClr val="tx1">
                <a:lumMod val="75000"/>
                <a:lumOff val="25000"/>
              </a:schemeClr>
            </a:solidFill>
            <a:latin typeface="+mn-lt"/>
          </a:endParaRPr>
        </a:p>
      </dsp:txBody>
      <dsp:txXfrm>
        <a:off x="2038252" y="3038640"/>
        <a:ext cx="3365495" cy="669469"/>
      </dsp:txXfrm>
    </dsp:sp>
    <dsp:sp modelId="{74DD07D9-086A-4268-AEC7-CC59B0882A52}">
      <dsp:nvSpPr>
        <dsp:cNvPr id="0" name=""/>
        <dsp:cNvSpPr/>
      </dsp:nvSpPr>
      <dsp:spPr>
        <a:xfrm>
          <a:off x="3721000" y="2175668"/>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764142D-4C07-4C97-9BC9-08965C012893}">
      <dsp:nvSpPr>
        <dsp:cNvPr id="0" name=""/>
        <dsp:cNvSpPr/>
      </dsp:nvSpPr>
      <dsp:spPr>
        <a:xfrm>
          <a:off x="4202310" y="23366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0" kern="1200" dirty="0">
              <a:solidFill>
                <a:schemeClr val="accent3"/>
              </a:solidFill>
              <a:latin typeface="+mj-lt"/>
            </a:rPr>
            <a:t>Jan </a:t>
          </a:r>
          <a:r>
            <a:rPr lang="en-US" sz="2000" b="0" kern="1200" spc="50" baseline="0" dirty="0">
              <a:solidFill>
                <a:schemeClr val="accent3"/>
              </a:solidFill>
              <a:latin typeface="+mj-lt"/>
            </a:rPr>
            <a:t>20XX</a:t>
          </a:r>
          <a:endParaRPr lang="en-US" sz="2000" b="0" kern="1200" dirty="0">
            <a:solidFill>
              <a:schemeClr val="accent3"/>
            </a:solidFill>
            <a:latin typeface="+mj-lt"/>
          </a:endParaRPr>
        </a:p>
      </dsp:txBody>
      <dsp:txXfrm>
        <a:off x="4202310" y="2336668"/>
        <a:ext cx="3025378" cy="491701"/>
      </dsp:txXfrm>
    </dsp:sp>
    <dsp:sp modelId="{64A8AA80-97FE-4E36-94C1-F7E0B5ADE12B}">
      <dsp:nvSpPr>
        <dsp:cNvPr id="0" name=""/>
        <dsp:cNvSpPr/>
      </dsp:nvSpPr>
      <dsp:spPr>
        <a:xfrm>
          <a:off x="3688365"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14EC5E-8C6B-4E85-9079-C937166C602B}">
      <dsp:nvSpPr>
        <dsp:cNvPr id="0" name=""/>
        <dsp:cNvSpPr/>
      </dsp:nvSpPr>
      <dsp:spPr>
        <a:xfrm>
          <a:off x="3996035" y="607011"/>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tx1">
                  <a:lumMod val="75000"/>
                  <a:lumOff val="25000"/>
                </a:schemeClr>
              </a:solidFill>
              <a:latin typeface="+mn-lt"/>
            </a:rPr>
            <a:t>Coordinate e-business applications</a:t>
          </a:r>
          <a:endParaRPr lang="en-US" sz="1400" kern="1200" dirty="0">
            <a:solidFill>
              <a:schemeClr val="tx1">
                <a:lumMod val="75000"/>
                <a:lumOff val="25000"/>
              </a:schemeClr>
            </a:solidFill>
            <a:latin typeface="+mn-lt"/>
          </a:endParaRPr>
        </a:p>
      </dsp:txBody>
      <dsp:txXfrm>
        <a:off x="4032252" y="643228"/>
        <a:ext cx="3365495" cy="669469"/>
      </dsp:txXfrm>
    </dsp:sp>
    <dsp:sp modelId="{93228E8D-1806-4719-983B-ED76A566A033}">
      <dsp:nvSpPr>
        <dsp:cNvPr id="0" name=""/>
        <dsp:cNvSpPr/>
      </dsp:nvSpPr>
      <dsp:spPr>
        <a:xfrm>
          <a:off x="5715000" y="1348914"/>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039D91E-294E-443D-BDE1-27E40078FEF9}">
      <dsp:nvSpPr>
        <dsp:cNvPr id="0" name=""/>
        <dsp:cNvSpPr/>
      </dsp:nvSpPr>
      <dsp:spPr>
        <a:xfrm>
          <a:off x="6196310" y="15229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b="0" kern="1200" dirty="0">
              <a:solidFill>
                <a:schemeClr val="accent3"/>
              </a:solidFill>
              <a:latin typeface="+mj-lt"/>
            </a:rPr>
            <a:t>March </a:t>
          </a:r>
          <a:r>
            <a:rPr lang="en-US" sz="2000" b="0" kern="1200" spc="50" baseline="0" dirty="0">
              <a:solidFill>
                <a:schemeClr val="accent3"/>
              </a:solidFill>
              <a:latin typeface="+mj-lt"/>
            </a:rPr>
            <a:t>20XX</a:t>
          </a:r>
          <a:endParaRPr lang="en-US" sz="2000" b="0" kern="1200" dirty="0">
            <a:solidFill>
              <a:schemeClr val="accent3"/>
            </a:solidFill>
            <a:latin typeface="+mj-lt"/>
          </a:endParaRPr>
        </a:p>
      </dsp:txBody>
      <dsp:txXfrm>
        <a:off x="6196310" y="1522968"/>
        <a:ext cx="3025378" cy="491701"/>
      </dsp:txXfrm>
    </dsp:sp>
    <dsp:sp modelId="{5233E8C4-4B59-4A37-AB4C-F36F06D30F57}">
      <dsp:nvSpPr>
        <dsp:cNvPr id="0" name=""/>
        <dsp:cNvSpPr/>
      </dsp:nvSpPr>
      <dsp:spPr>
        <a:xfrm>
          <a:off x="5682364"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5D28DB-B991-4A3D-BFE7-056082C95B36}">
      <dsp:nvSpPr>
        <dsp:cNvPr id="0" name=""/>
        <dsp:cNvSpPr/>
      </dsp:nvSpPr>
      <dsp:spPr>
        <a:xfrm>
          <a:off x="5990034" y="3002423"/>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tx1">
                  <a:lumMod val="75000"/>
                  <a:lumOff val="25000"/>
                </a:schemeClr>
              </a:solidFill>
              <a:latin typeface="+mn-lt"/>
            </a:rPr>
            <a:t>Foster holistically superior methodologies</a:t>
          </a:r>
          <a:r>
            <a:rPr lang="en-US" sz="1400" kern="1200" dirty="0">
              <a:solidFill>
                <a:schemeClr val="tx1">
                  <a:lumMod val="75000"/>
                  <a:lumOff val="25000"/>
                </a:schemeClr>
              </a:solidFill>
            </a:rPr>
            <a:t>.</a:t>
          </a:r>
        </a:p>
      </dsp:txBody>
      <dsp:txXfrm>
        <a:off x="6026251" y="3038640"/>
        <a:ext cx="3365495" cy="669469"/>
      </dsp:txXfrm>
    </dsp:sp>
    <dsp:sp modelId="{7DBE9B3F-ABA6-4B3B-8353-28CB079B4151}">
      <dsp:nvSpPr>
        <dsp:cNvPr id="0" name=""/>
        <dsp:cNvSpPr/>
      </dsp:nvSpPr>
      <dsp:spPr>
        <a:xfrm>
          <a:off x="7708999" y="2175668"/>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D2E7CD0-128B-4841-AA4E-D4EA63202D8D}">
      <dsp:nvSpPr>
        <dsp:cNvPr id="0" name=""/>
        <dsp:cNvSpPr/>
      </dsp:nvSpPr>
      <dsp:spPr>
        <a:xfrm>
          <a:off x="8190309" y="2336668"/>
          <a:ext cx="3025378"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0" kern="1200" dirty="0">
              <a:solidFill>
                <a:schemeClr val="accent3"/>
              </a:solidFill>
              <a:latin typeface="+mj-lt"/>
            </a:rPr>
            <a:t>May </a:t>
          </a:r>
          <a:r>
            <a:rPr lang="en-US" sz="2000" b="0" kern="1200" spc="50" baseline="0" dirty="0">
              <a:solidFill>
                <a:schemeClr val="accent3"/>
              </a:solidFill>
              <a:latin typeface="+mj-lt"/>
            </a:rPr>
            <a:t>20XX</a:t>
          </a:r>
          <a:endParaRPr lang="en-US" sz="2000" b="0" kern="1200" dirty="0">
            <a:solidFill>
              <a:schemeClr val="accent3"/>
            </a:solidFill>
            <a:latin typeface="+mj-lt"/>
          </a:endParaRPr>
        </a:p>
      </dsp:txBody>
      <dsp:txXfrm>
        <a:off x="8190309" y="2336668"/>
        <a:ext cx="3025378" cy="491701"/>
      </dsp:txXfrm>
    </dsp:sp>
    <dsp:sp modelId="{29454C5D-6337-407C-B884-4F4E528D857E}">
      <dsp:nvSpPr>
        <dsp:cNvPr id="0" name=""/>
        <dsp:cNvSpPr/>
      </dsp:nvSpPr>
      <dsp:spPr>
        <a:xfrm>
          <a:off x="7676364"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84AEA-19BD-4EB4-BDC4-91FB658046A5}">
      <dsp:nvSpPr>
        <dsp:cNvPr id="0" name=""/>
        <dsp:cNvSpPr/>
      </dsp:nvSpPr>
      <dsp:spPr>
        <a:xfrm>
          <a:off x="7984033" y="607011"/>
          <a:ext cx="3437929" cy="741903"/>
        </a:xfrm>
        <a:prstGeom prst="round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460" tIns="124460" rIns="124460" bIns="12446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chemeClr val="tx1">
                  <a:lumMod val="75000"/>
                  <a:lumOff val="25000"/>
                </a:schemeClr>
              </a:solidFill>
              <a:latin typeface="+mn-lt"/>
            </a:rPr>
            <a:t>Deploy strategic networks with compelling e-business needs</a:t>
          </a:r>
          <a:endParaRPr lang="en-US" sz="1400" kern="1200" dirty="0">
            <a:solidFill>
              <a:schemeClr val="tx1">
                <a:lumMod val="75000"/>
                <a:lumOff val="25000"/>
              </a:schemeClr>
            </a:solidFill>
            <a:latin typeface="+mn-lt"/>
          </a:endParaRPr>
        </a:p>
      </dsp:txBody>
      <dsp:txXfrm>
        <a:off x="8020250" y="643228"/>
        <a:ext cx="3365495" cy="669469"/>
      </dsp:txXfrm>
    </dsp:sp>
    <dsp:sp modelId="{51803514-C4EA-455F-B1B6-117158F5BBE2}">
      <dsp:nvSpPr>
        <dsp:cNvPr id="0" name=""/>
        <dsp:cNvSpPr/>
      </dsp:nvSpPr>
      <dsp:spPr>
        <a:xfrm>
          <a:off x="9702998" y="1348914"/>
          <a:ext cx="0" cy="82675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A21D7A0F-D07C-4199-9415-88D9D4F8C581}">
      <dsp:nvSpPr>
        <dsp:cNvPr id="0" name=""/>
        <dsp:cNvSpPr/>
      </dsp:nvSpPr>
      <dsp:spPr>
        <a:xfrm>
          <a:off x="9670363" y="2143033"/>
          <a:ext cx="65270" cy="65270"/>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t>6/11/2021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t>‹#›</a:t>
            </a:fld>
            <a:endParaRPr lang="en-US" dirty="0"/>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1.xml.rels>&#65279;<?xml version="1.0" encoding="utf-8"?><Relationships xmlns="http://schemas.openxmlformats.org/package/2006/relationships"><Relationship Type="http://schemas.openxmlformats.org/officeDocument/2006/relationships/slide" Target="/ppt/slides/slide16.xml" Id="rId2" /><Relationship Type="http://schemas.openxmlformats.org/officeDocument/2006/relationships/notesMaster" Target="/ppt/notesMasters/notesMaster11.xml" Id="rId1" /></Relationship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1</a:t>
            </a:fld>
            <a:endParaRPr lang="en-US" dirty="0"/>
          </a:p>
        </p:txBody>
      </p:sp>
    </p:spTree>
    <p:extLst>
      <p:ext uri="{BB962C8B-B14F-4D97-AF65-F5344CB8AC3E}">
        <p14:creationId xmlns:p14="http://schemas.microsoft.com/office/powerpoint/2010/main" val="3227230125"/>
      </p:ext>
    </p:extLst>
  </p:cSld>
  <p:clrMapOvr>
    <a:masterClrMapping/>
  </p:clrMapOvr>
</p:notes>
</file>

<file path=ppt/slideLayouts/_rels/slideLayout10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41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1.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57200" y="1825625"/>
            <a:ext cx="114300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6B483-82E1-4413-838C-27BAC18440E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D4486C5-22E8-475A-A424-8D493B6E8D5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0683D01-DAD2-4B28-BB2C-9FD028B0B8C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221527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21256389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endParaRPr lang="en-US" dirty="0"/>
          </a:p>
        </p:txBody>
      </p:sp>
      <p:sp>
        <p:nvSpPr>
          <p:cNvPr id="6" name="Rectangle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Shape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2846712"/>
      </p:ext>
    </p:extLst>
  </p:cSld>
  <p:clrMapOvr>
    <a:masterClrMapping/>
  </p:clrMapOvr>
</p:sldLayout>
</file>

<file path=ppt/slideLayouts/slideLayout141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dirty="0"/>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5FC7B35-BCD3-4E41-916B-68490D92D902}"/>
              </a:ext>
            </a:extLst>
          </p:cNvPr>
          <p:cNvSpPr>
            <a:spLocks noGrp="1"/>
          </p:cNvSpPr>
          <p:nvPr>
            <p:ph type="dt" sz="half" idx="11"/>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2703212D-BCAC-4F13-92C1-13A3004266E3}"/>
              </a:ext>
            </a:extLst>
          </p:cNvPr>
          <p:cNvSpPr>
            <a:spLocks noGrp="1"/>
          </p:cNvSpPr>
          <p:nvPr>
            <p:ph type="ftr" sz="quarter" idx="12"/>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6D73FEF-4AED-4E29-A73E-9166ADC8D5CE}"/>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1477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164985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endParaRPr lang="en-US" dirty="0"/>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dirty="0"/>
              <a:t>Click to edit Master text styles</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553858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endParaRPr lang="en-US" dirty="0"/>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39654219"/>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549363253"/>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2">
            <a:extLst>
              <a:ext uri="{FF2B5EF4-FFF2-40B4-BE49-F238E27FC236}">
                <a16:creationId xmlns:a16="http://schemas.microsoft.com/office/drawing/2014/main" id="{842BA18D-167B-42CD-8DD5-844A20873AAA}"/>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7" name="Footer Placeholder 3">
            <a:extLst>
              <a:ext uri="{FF2B5EF4-FFF2-40B4-BE49-F238E27FC236}">
                <a16:creationId xmlns:a16="http://schemas.microsoft.com/office/drawing/2014/main" id="{519A9BF1-35FD-4BDE-9C59-E08CB7A7078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8" name="Slide Number Placeholder 4">
            <a:extLst>
              <a:ext uri="{FF2B5EF4-FFF2-40B4-BE49-F238E27FC236}">
                <a16:creationId xmlns:a16="http://schemas.microsoft.com/office/drawing/2014/main" id="{F02A2A47-BED9-43DF-8914-AD1EB274F523}"/>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5820798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endParaRPr lang="en-US" dirty="0"/>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dirty="0"/>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dirty="0"/>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48044407"/>
      </p:ext>
    </p:extLst>
  </p:cSld>
  <p:clrMapOvr>
    <a:masterClrMapping/>
  </p:clrMapOvr>
  <p:extLst>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46" name="Picture Placeholder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endParaRPr lang="en-US" dirty="0"/>
          </a:p>
        </p:txBody>
      </p:sp>
      <p:sp>
        <p:nvSpPr>
          <p:cNvPr id="47" name="Picture Placeholder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endParaRPr lang="en-US" dirty="0"/>
          </a:p>
        </p:txBody>
      </p:sp>
      <p:sp>
        <p:nvSpPr>
          <p:cNvPr id="48" name="Picture Placeholder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endParaRPr lang="en-US" dirty="0"/>
          </a:p>
        </p:txBody>
      </p:sp>
      <p:sp>
        <p:nvSpPr>
          <p:cNvPr id="49" name="Picture Placeholder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endParaRPr lang="en-US" dirty="0"/>
          </a:p>
        </p:txBody>
      </p:sp>
      <p:sp>
        <p:nvSpPr>
          <p:cNvPr id="50" name="Text Placeholder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1" name="Text Placeholder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2" name="Text Placeholder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3" name="Text Placeholder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4" name="Text Placeholder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5" name="Text Placeholder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6" name="Text Placeholder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7" name="Text Placeholder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266225698"/>
      </p:ext>
    </p:extLst>
  </p:cSld>
  <p:clrMapOvr>
    <a:masterClrMapping/>
  </p:clrMapOvr>
</p:sldLayout>
</file>

<file path=ppt/slideLayouts/slideLayout9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dirty="0"/>
              <a:t>CLICK TO ADD 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76988781"/>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34.xml" Id="rId3" /><Relationship Type="http://schemas.openxmlformats.org/officeDocument/2006/relationships/slideLayout" Target="/ppt/slideLayouts/slideLayout71.xml" Id="rId7" /><Relationship Type="http://schemas.openxmlformats.org/officeDocument/2006/relationships/slideLayout" Target="/ppt/slideLayouts/slideLayout125.xml" Id="rId12" /><Relationship Type="http://schemas.openxmlformats.org/officeDocument/2006/relationships/slideLayout" Target="/ppt/slideLayouts/slideLayout26.xml" Id="rId2" /><Relationship Type="http://schemas.openxmlformats.org/officeDocument/2006/relationships/slideLayout" Target="/ppt/slideLayouts/slideLayout17.xml" Id="rId1" /><Relationship Type="http://schemas.openxmlformats.org/officeDocument/2006/relationships/slideLayout" Target="/ppt/slideLayouts/slideLayout68.xml" Id="rId6" /><Relationship Type="http://schemas.openxmlformats.org/officeDocument/2006/relationships/slideLayout" Target="/ppt/slideLayouts/slideLayout119.xml" Id="rId11" /><Relationship Type="http://schemas.openxmlformats.org/officeDocument/2006/relationships/slideLayout" Target="/ppt/slideLayouts/slideLayout510.xml" Id="rId5" /><Relationship Type="http://schemas.openxmlformats.org/officeDocument/2006/relationships/theme" Target="/ppt/theme/theme11.xml" Id="rId15" /><Relationship Type="http://schemas.openxmlformats.org/officeDocument/2006/relationships/slideLayout" Target="/ppt/slideLayouts/slideLayout1011.xml" Id="rId10" /><Relationship Type="http://schemas.openxmlformats.org/officeDocument/2006/relationships/slideLayout" Target="/ppt/slideLayouts/slideLayout412.xml" Id="rId4" /><Relationship Type="http://schemas.openxmlformats.org/officeDocument/2006/relationships/slideLayout" Target="/ppt/slideLayouts/slideLayout913.xml" Id="rId9" /><Relationship Type="http://schemas.openxmlformats.org/officeDocument/2006/relationships/slideLayout" Target="/ppt/slideLayouts/slideLayout1414.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82C-34E9-4F3B-9B0F-A3207161C41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hf hdr="0" dt="0"/>
  <p:txStyles>
    <p:titleStyle>
      <a:lvl1pPr algn="l" defTabSz="914400" rtl="0" eaLnBrk="1" latinLnBrk="0" hangingPunct="1">
        <a:lnSpc>
          <a:spcPct val="90000"/>
        </a:lnSpc>
        <a:spcBef>
          <a:spcPct val="0"/>
        </a:spcBef>
        <a:buNone/>
        <a:defRPr sz="3600" kern="1200" spc="3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08.xml.rels>&#65279;<?xml version="1.0" encoding="utf-8"?><Relationships xmlns="http://schemas.openxmlformats.org/package/2006/relationships"><Relationship Type="http://schemas.openxmlformats.org/officeDocument/2006/relationships/diagramLayout" Target="/ppt/diagrams/layout21.xml" Id="rId3" /><Relationship Type="http://schemas.openxmlformats.org/officeDocument/2006/relationships/diagramData" Target="/ppt/diagrams/data21.xml" Id="rId2" /><Relationship Type="http://schemas.openxmlformats.org/officeDocument/2006/relationships/slideLayout" Target="/ppt/slideLayouts/slideLayout1011.xml" Id="rId1" /><Relationship Type="http://schemas.microsoft.com/office/2007/relationships/diagramDrawing" Target="/ppt/diagrams/drawing2.xml" Id="rId6" /><Relationship Type="http://schemas.openxmlformats.org/officeDocument/2006/relationships/diagramColors" Target="/ppt/diagrams/colors21.xml" Id="rId5" /><Relationship Type="http://schemas.openxmlformats.org/officeDocument/2006/relationships/diagramQuickStyle" Target="/ppt/diagrams/quickStyle21.xml" Id="rId4" /></Relationships>
</file>

<file path=ppt/slides/_rels/slide115.xml.rels>&#65279;<?xml version="1.0" encoding="utf-8"?><Relationships xmlns="http://schemas.openxmlformats.org/package/2006/relationships"><Relationship Type="http://schemas.openxmlformats.org/officeDocument/2006/relationships/slideLayout" Target="/ppt/slideLayouts/slideLayout119.xml" Id="rId1" /></Relationships>
</file>

<file path=ppt/slides/_rels/slide122.xml.rels>&#65279;<?xml version="1.0" encoding="utf-8"?><Relationships xmlns="http://schemas.openxmlformats.org/package/2006/relationships"><Relationship Type="http://schemas.openxmlformats.org/officeDocument/2006/relationships/slideLayout" Target="/ppt/slideLayouts/slideLayout125.xml" Id="rId1" /></Relationships>
</file>

<file path=ppt/slides/_rels/slide1314.xml.rels>&#65279;<?xml version="1.0" encoding="utf-8"?><Relationships xmlns="http://schemas.openxmlformats.org/package/2006/relationships"><Relationship Type="http://schemas.openxmlformats.org/officeDocument/2006/relationships/image" Target="/ppt/media/image2014.jpeg" Id="rId3" /><Relationship Type="http://schemas.openxmlformats.org/officeDocument/2006/relationships/image" Target="/ppt/media/image1915.jpeg" Id="rId2" /><Relationship Type="http://schemas.openxmlformats.org/officeDocument/2006/relationships/slideLayout" Target="/ppt/slideLayouts/slideLayout133.xml" Id="rId1" /></Relationships>
</file>

<file path=ppt/slides/_rels/slide1410.xml.rels>&#65279;<?xml version="1.0" encoding="utf-8"?><Relationships xmlns="http://schemas.openxmlformats.org/package/2006/relationships"><Relationship Type="http://schemas.openxmlformats.org/officeDocument/2006/relationships/image" Target="/ppt/media/image216.jpeg" Id="rId2" /><Relationship Type="http://schemas.openxmlformats.org/officeDocument/2006/relationships/slideLayout" Target="/ppt/slideLayouts/slideLayout1414.xml" Id="rId1" /></Relationships>
</file>

<file path=ppt/slides/_rels/slide16.xml.rels>&#65279;<?xml version="1.0" encoding="utf-8"?><Relationships xmlns="http://schemas.openxmlformats.org/package/2006/relationships"><Relationship Type="http://schemas.openxmlformats.org/officeDocument/2006/relationships/image" Target="/ppt/media/image14.jpeg" Id="rId3" /><Relationship Type="http://schemas.openxmlformats.org/officeDocument/2006/relationships/notesSlide" Target="/ppt/notesSlides/notesSlide11.xml" Id="rId2" /><Relationship Type="http://schemas.openxmlformats.org/officeDocument/2006/relationships/slideLayout" Target="/ppt/slideLayouts/slideLayout17.xml" Id="rId1" /></Relationships>
</file>

<file path=ppt/slides/_rels/slide23.xml.rels>&#65279;<?xml version="1.0" encoding="utf-8"?><Relationships xmlns="http://schemas.openxmlformats.org/package/2006/relationships"><Relationship Type="http://schemas.openxmlformats.org/officeDocument/2006/relationships/image" Target="/ppt/media/image2.jpeg" Id="rId2" /><Relationship Type="http://schemas.openxmlformats.org/officeDocument/2006/relationships/slideLayout" Target="/ppt/slideLayouts/slideLayout26.xml" Id="rId1" /></Relationships>
</file>

<file path=ppt/slides/_rels/slide312.xml.rels>&#65279;<?xml version="1.0" encoding="utf-8"?><Relationships xmlns="http://schemas.openxmlformats.org/package/2006/relationships"><Relationship Type="http://schemas.openxmlformats.org/officeDocument/2006/relationships/image" Target="/ppt/media/image37.jpeg" Id="rId2" /><Relationship Type="http://schemas.openxmlformats.org/officeDocument/2006/relationships/slideLayout" Target="/ppt/slideLayouts/slideLayout34.xml" Id="rId1" /></Relationships>
</file>

<file path=ppt/slides/_rels/slide49.xml.rels>&#65279;<?xml version="1.0" encoding="utf-8"?><Relationships xmlns="http://schemas.openxmlformats.org/package/2006/relationships"><Relationship Type="http://schemas.openxmlformats.org/officeDocument/2006/relationships/image" Target="/ppt/media/image45.jpeg" Id="rId2" /><Relationship Type="http://schemas.openxmlformats.org/officeDocument/2006/relationships/slideLayout" Target="/ppt/slideLayouts/slideLayout412.xml" Id="rId1" /></Relationships>
</file>

<file path=ppt/slides/_rels/slide57.xml.rels>&#65279;<?xml version="1.0" encoding="utf-8"?><Relationships xmlns="http://schemas.openxmlformats.org/package/2006/relationships"><Relationship Type="http://schemas.openxmlformats.org/officeDocument/2006/relationships/slideLayout" Target="/ppt/slideLayouts/slideLayout510.xml" Id="rId1" /></Relationships>
</file>

<file path=ppt/slides/_rels/slide64.xml.rels>&#65279;<?xml version="1.0" encoding="utf-8"?><Relationships xmlns="http://schemas.openxmlformats.org/package/2006/relationships"><Relationship Type="http://schemas.openxmlformats.org/officeDocument/2006/relationships/image" Target="/ppt/media/image62.jpg" Id="rId3" /><Relationship Type="http://schemas.openxmlformats.org/officeDocument/2006/relationships/image" Target="/ppt/media/image53.jpeg" Id="rId2" /><Relationship Type="http://schemas.openxmlformats.org/officeDocument/2006/relationships/slideLayout" Target="/ppt/slideLayouts/slideLayout68.xml" Id="rId1" /></Relationships>
</file>

<file path=ppt/slides/_rels/slide71.xml.rels>&#65279;<?xml version="1.0" encoding="utf-8"?><Relationships xmlns="http://schemas.openxmlformats.org/package/2006/relationships"><Relationship Type="http://schemas.openxmlformats.org/officeDocument/2006/relationships/image" Target="/ppt/media/image8.png" Id="rId3" /><Relationship Type="http://schemas.openxmlformats.org/officeDocument/2006/relationships/image" Target="/ppt/media/image72.png" Id="rId2" /><Relationship Type="http://schemas.openxmlformats.org/officeDocument/2006/relationships/slideLayout" Target="/ppt/slideLayouts/slideLayout71.xml" Id="rId1" /><Relationship Type="http://schemas.openxmlformats.org/officeDocument/2006/relationships/image" Target="/ppt/media/image103.png" Id="rId5" /><Relationship Type="http://schemas.openxmlformats.org/officeDocument/2006/relationships/image" Target="/ppt/media/image94.png" Id="rId4" /></Relationships>
</file>

<file path=ppt/slides/_rels/slide813.xml.rels>&#65279;<?xml version="1.0" encoding="utf-8"?><Relationships xmlns="http://schemas.openxmlformats.org/package/2006/relationships"><Relationship Type="http://schemas.openxmlformats.org/officeDocument/2006/relationships/image" Target="/ppt/media/image178.jpeg" Id="rId8" /><Relationship Type="http://schemas.openxmlformats.org/officeDocument/2006/relationships/image" Target="/ppt/media/image129.jpeg" Id="rId3" /><Relationship Type="http://schemas.openxmlformats.org/officeDocument/2006/relationships/image" Target="/ppt/media/image1610.jpeg" Id="rId7" /><Relationship Type="http://schemas.openxmlformats.org/officeDocument/2006/relationships/image" Target="/ppt/media/image115.png" Id="rId2" /><Relationship Type="http://schemas.openxmlformats.org/officeDocument/2006/relationships/slideLayout" Target="/ppt/slideLayouts/slideLayout82.xml" Id="rId1" /><Relationship Type="http://schemas.openxmlformats.org/officeDocument/2006/relationships/image" Target="/ppt/media/image1511.jpeg" Id="rId6" /><Relationship Type="http://schemas.openxmlformats.org/officeDocument/2006/relationships/image" Target="/ppt/media/image1412.jpeg" Id="rId5" /><Relationship Type="http://schemas.openxmlformats.org/officeDocument/2006/relationships/image" Target="/ppt/media/image1313.jpeg" Id="rId4" /><Relationship Type="http://schemas.openxmlformats.org/officeDocument/2006/relationships/image" Target="/ppt/media/image186.png" Id="rId9" /></Relationships>
</file>

<file path=ppt/slides/_rels/slide911.xml.rels>&#65279;<?xml version="1.0" encoding="utf-8"?><Relationships xmlns="http://schemas.openxmlformats.org/package/2006/relationships"><Relationship Type="http://schemas.openxmlformats.org/officeDocument/2006/relationships/diagramLayout" Target="/ppt/diagrams/layout12.xml" Id="rId3" /><Relationship Type="http://schemas.openxmlformats.org/officeDocument/2006/relationships/diagramData" Target="/ppt/diagrams/data12.xml" Id="rId2" /><Relationship Type="http://schemas.openxmlformats.org/officeDocument/2006/relationships/slideLayout" Target="/ppt/slideLayouts/slideLayout913.xml" Id="rId1" /><Relationship Type="http://schemas.microsoft.com/office/2007/relationships/diagramDrawing" Target="/ppt/diagrams/drawing12.xml" Id="rId6" /><Relationship Type="http://schemas.openxmlformats.org/officeDocument/2006/relationships/diagramColors" Target="/ppt/diagrams/colors12.xml" Id="rId5" /><Relationship Type="http://schemas.openxmlformats.org/officeDocument/2006/relationships/diagramQuickStyle" Target="/ppt/diagrams/quickStyle12.xml" Id="rId4" /></Relationships>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457200" y="381000"/>
            <a:ext cx="11277600" cy="1325563"/>
          </a:xfrm>
        </p:spPr>
        <p:txBody>
          <a:bodyPr/>
          <a:lstStyle/>
          <a:p>
            <a:r>
              <a:rPr lang="en-US" dirty="0"/>
              <a:t>TIMELINE</a:t>
            </a:r>
          </a:p>
        </p:txBody>
      </p:sp>
      <p:graphicFrame>
        <p:nvGraphicFramePr>
          <p:cNvPr id="9" name="Content Placeholder 3" descr="Timeline">
            <a:extLst>
              <a:ext uri="{FF2B5EF4-FFF2-40B4-BE49-F238E27FC236}">
                <a16:creationId xmlns:a16="http://schemas.microsoft.com/office/drawing/2014/main" id="{F8E85272-AE17-4E39-BF3C-2FD0539FAA99}"/>
              </a:ext>
            </a:extLst>
          </p:cNvPr>
          <p:cNvGraphicFramePr>
            <a:graphicFrameLocks noGrp="1"/>
          </p:cNvGraphicFramePr>
          <p:nvPr>
            <p:ph idx="1"/>
            <p:extLst>
              <p:ext uri="{D42A27DB-BD31-4B8C-83A1-F6EECF244321}">
                <p14:modId xmlns:p14="http://schemas.microsoft.com/office/powerpoint/2010/main" val="1775942821"/>
              </p:ext>
            </p:extLst>
          </p:nvPr>
        </p:nvGraphicFramePr>
        <p:xfrm>
          <a:off x="457200" y="1825625"/>
          <a:ext cx="114300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2EC3C54A-B96A-4D4E-8D68-2BE2C33D5FC6}"/>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377F9B1-7ACE-42F8-9DAC-F06950762687}"/>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48949282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457200" y="365125"/>
            <a:ext cx="10515600" cy="1325563"/>
          </a:xfrm>
        </p:spPr>
        <p:txBody>
          <a:bodyPr/>
          <a:lstStyle/>
          <a:p>
            <a:r>
              <a:rPr lang="en-US" dirty="0"/>
              <a:t>AREAS OF FOCUS</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1289640" y="1844259"/>
            <a:ext cx="3657600" cy="823912"/>
          </a:xfrm>
        </p:spPr>
        <p:txBody>
          <a:bodyPr>
            <a:normAutofit/>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1289640" y="2668171"/>
            <a:ext cx="3657600" cy="3684588"/>
          </a:xfrm>
        </p:spPr>
        <p:txBody>
          <a:bodyPr vert="horz" lIns="91440" tIns="45720" rIns="91440" bIns="45720" rtlCol="0" anchor="t">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780133" y="1808163"/>
            <a:ext cx="4703841" cy="823912"/>
          </a:xfrm>
        </p:spPr>
        <p:txBody>
          <a:bodyPr>
            <a:normAutofit/>
          </a:bodyPr>
          <a:lstStyle/>
          <a:p>
            <a:r>
              <a:rPr lang="en-US"/>
              <a:t>Cloud-based </a:t>
            </a:r>
            <a:r>
              <a:rPr lang="en-US" dirty="0"/>
              <a:t>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780213" y="2632075"/>
            <a:ext cx="3657600" cy="3684588"/>
          </a:xfrm>
        </p:spPr>
        <p:txBody>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460CEA2A-51A2-4AA7-8AD0-68D6FEFB76A5}"/>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3AFC16FA-62DC-4D56-810F-B1F6F94EBF74}"/>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78593444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457200" y="365125"/>
            <a:ext cx="10515600" cy="1325563"/>
          </a:xfrm>
        </p:spPr>
        <p:txBody>
          <a:bodyPr/>
          <a:lstStyle/>
          <a:p>
            <a:r>
              <a:rPr lang="en-US" dirty="0"/>
              <a:t>HOW WE GET THERE</a:t>
            </a:r>
          </a:p>
        </p:txBody>
      </p:sp>
      <p:sp>
        <p:nvSpPr>
          <p:cNvPr id="3" name="Text Placeholder 2">
            <a:extLst>
              <a:ext uri="{FF2B5EF4-FFF2-40B4-BE49-F238E27FC236}">
                <a16:creationId xmlns:a16="http://schemas.microsoft.com/office/drawing/2014/main" id="{3BD1BF38-3044-4FB6-A222-979FD3162C9D}"/>
              </a:ext>
            </a:extLst>
          </p:cNvPr>
          <p:cNvSpPr>
            <a:spLocks noGrp="1"/>
          </p:cNvSpPr>
          <p:nvPr>
            <p:ph type="body" idx="1"/>
          </p:nvPr>
        </p:nvSpPr>
        <p:spPr>
          <a:xfrm>
            <a:off x="839788" y="1966913"/>
            <a:ext cx="2971800" cy="823912"/>
          </a:xfrm>
        </p:spPr>
        <p:txBody>
          <a:bodyPr anchor="ctr" anchorCtr="0">
            <a:normAutofit/>
          </a:bodyPr>
          <a:lstStyle/>
          <a:p>
            <a:r>
              <a:rPr lang="en-US" dirty="0"/>
              <a:t>ROI</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839788" y="2790825"/>
            <a:ext cx="2971800" cy="3248025"/>
          </a:xfrm>
        </p:spPr>
        <p:txBody>
          <a:bodyPr>
            <a:noAutofit/>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 </a:t>
            </a:r>
          </a:p>
          <a:p>
            <a:endParaRPr lang="en-US" dirty="0"/>
          </a:p>
          <a:p>
            <a:endParaRPr lang="en-US" dirty="0"/>
          </a:p>
        </p:txBody>
      </p:sp>
      <p:sp>
        <p:nvSpPr>
          <p:cNvPr id="7" name="Text Placeholder 6">
            <a:extLst>
              <a:ext uri="{FF2B5EF4-FFF2-40B4-BE49-F238E27FC236}">
                <a16:creationId xmlns:a16="http://schemas.microsoft.com/office/drawing/2014/main" id="{0DECF210-3396-4326-A2DB-16C401CA2CC1}"/>
              </a:ext>
            </a:extLst>
          </p:cNvPr>
          <p:cNvSpPr>
            <a:spLocks noGrp="1"/>
          </p:cNvSpPr>
          <p:nvPr>
            <p:ph type="body" sz="quarter" idx="3"/>
          </p:nvPr>
        </p:nvSpPr>
        <p:spPr>
          <a:xfrm>
            <a:off x="4610188" y="1966913"/>
            <a:ext cx="2971800" cy="823912"/>
          </a:xfrm>
        </p:spPr>
        <p:txBody>
          <a:bodyPr anchor="ctr" anchorCtr="0">
            <a:normAutofit/>
          </a:bodyPr>
          <a:lstStyle/>
          <a:p>
            <a:r>
              <a:rPr lang="en-US" dirty="0"/>
              <a:t>Niche markets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sz="quarter" idx="4"/>
          </p:nvPr>
        </p:nvSpPr>
        <p:spPr>
          <a:xfrm>
            <a:off x="4610188" y="2790825"/>
            <a:ext cx="2971800" cy="3246120"/>
          </a:xfrm>
        </p:spPr>
        <p:txBody>
          <a:bodyPr>
            <a:noAutofit/>
          </a:bodyPr>
          <a:lstStyle/>
          <a:p>
            <a:r>
              <a:rPr lang="en-US" dirty="0"/>
              <a:t>Pursue scalable customer service through sustainable strategies</a:t>
            </a:r>
          </a:p>
          <a:p>
            <a:r>
              <a:rPr lang="en-US" dirty="0"/>
              <a:t>Engage top-line web services with cutting-edge deliverables</a:t>
            </a:r>
          </a:p>
          <a:p>
            <a:endParaRPr lang="en-US" dirty="0"/>
          </a:p>
        </p:txBody>
      </p:sp>
      <p:sp>
        <p:nvSpPr>
          <p:cNvPr id="8" name="Text Placeholder 7">
            <a:extLst>
              <a:ext uri="{FF2B5EF4-FFF2-40B4-BE49-F238E27FC236}">
                <a16:creationId xmlns:a16="http://schemas.microsoft.com/office/drawing/2014/main" id="{36B4EA57-3F87-42E4-8BBF-ABC4118F11B3}"/>
              </a:ext>
            </a:extLst>
          </p:cNvPr>
          <p:cNvSpPr>
            <a:spLocks noGrp="1"/>
          </p:cNvSpPr>
          <p:nvPr>
            <p:ph type="body" sz="quarter" idx="13"/>
          </p:nvPr>
        </p:nvSpPr>
        <p:spPr>
          <a:xfrm>
            <a:off x="8430134" y="1976438"/>
            <a:ext cx="2971800" cy="823912"/>
          </a:xfrm>
        </p:spPr>
        <p:txBody>
          <a:bodyPr anchor="ctr" anchorCtr="0">
            <a:normAutofit/>
          </a:bodyPr>
          <a:lstStyle/>
          <a:p>
            <a:r>
              <a:rPr lang="en-US" dirty="0"/>
              <a:t>Supply chains</a:t>
            </a:r>
          </a:p>
        </p:txBody>
      </p:sp>
      <p:sp>
        <p:nvSpPr>
          <p:cNvPr id="9" name="Content Placeholder 8">
            <a:extLst>
              <a:ext uri="{FF2B5EF4-FFF2-40B4-BE49-F238E27FC236}">
                <a16:creationId xmlns:a16="http://schemas.microsoft.com/office/drawing/2014/main" id="{D4F171EB-B5A9-44F7-9D34-E20FB484C088}"/>
              </a:ext>
            </a:extLst>
          </p:cNvPr>
          <p:cNvSpPr>
            <a:spLocks noGrp="1"/>
          </p:cNvSpPr>
          <p:nvPr>
            <p:ph sz="quarter" idx="14"/>
          </p:nvPr>
        </p:nvSpPr>
        <p:spPr>
          <a:xfrm>
            <a:off x="8430134" y="2800350"/>
            <a:ext cx="2971800" cy="3246120"/>
          </a:xfrm>
        </p:spPr>
        <p:txBody>
          <a:bodyPr>
            <a:noAutofit/>
          </a:bodyPr>
          <a:lstStyle/>
          <a:p>
            <a:r>
              <a:rPr lang="en-US" dirty="0"/>
              <a:t>Cultivate one-to-one customer service with robust ideas</a:t>
            </a:r>
          </a:p>
          <a:p>
            <a:r>
              <a:rPr lang="en-US" dirty="0"/>
              <a:t>Maximize timely deliverables for real-time schemas</a:t>
            </a:r>
          </a:p>
        </p:txBody>
      </p:sp>
      <p:sp>
        <p:nvSpPr>
          <p:cNvPr id="11" name="Footer Placeholder 10">
            <a:extLst>
              <a:ext uri="{FF2B5EF4-FFF2-40B4-BE49-F238E27FC236}">
                <a16:creationId xmlns:a16="http://schemas.microsoft.com/office/drawing/2014/main" id="{2172D52F-1835-44D1-89BA-D71DFA173015}"/>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3B8E562-8B85-4194-9740-CB3A1A2350D4}"/>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413412984"/>
      </p:ext>
    </p:extLst>
  </p:cSld>
  <p:clrMapOvr>
    <a:masterClrMapping/>
  </p:clrMapOvr>
</p:sld>
</file>

<file path=ppt/slides/slide1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57200" y="850230"/>
            <a:ext cx="5009147"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3"/>
          </p:nvPr>
        </p:nvSpPr>
        <p:spPr>
          <a:xfrm>
            <a:off x="457200" y="2490788"/>
            <a:ext cx="4572000" cy="3536950"/>
          </a:xfrm>
        </p:spPr>
        <p:txBody>
          <a:bodyPr vert="horz" lIns="91440" tIns="45720" rIns="91440" bIns="45720" rtlCol="0" anchor="t">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pic>
        <p:nvPicPr>
          <p:cNvPr id="9" name="Picture Placeholder 8" descr="Close up of frosty covered pine needles&#10;&#10;">
            <a:extLst>
              <a:ext uri="{FF2B5EF4-FFF2-40B4-BE49-F238E27FC236}">
                <a16:creationId xmlns:a16="http://schemas.microsoft.com/office/drawing/2014/main" id="{CA93B263-80B8-4F32-B69B-548E670DBC4F}"/>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622628" y="685800"/>
            <a:ext cx="3200400" cy="5486400"/>
          </a:xfrm>
        </p:spPr>
      </p:pic>
      <p:sp>
        <p:nvSpPr>
          <p:cNvPr id="5" name="Footer Placeholder 4">
            <a:extLst>
              <a:ext uri="{FF2B5EF4-FFF2-40B4-BE49-F238E27FC236}">
                <a16:creationId xmlns:a16="http://schemas.microsoft.com/office/drawing/2014/main" id="{0DF877F7-5C75-4099-A9A8-D646963964F5}"/>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pic>
        <p:nvPicPr>
          <p:cNvPr id="11" name="Picture Placeholder 10" descr="A small bird on a snow covered branch">
            <a:extLst>
              <a:ext uri="{FF2B5EF4-FFF2-40B4-BE49-F238E27FC236}">
                <a16:creationId xmlns:a16="http://schemas.microsoft.com/office/drawing/2014/main" id="{CE646606-940F-4C41-BC56-6A295533E9C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781800" y="2492375"/>
            <a:ext cx="2286000" cy="2514600"/>
          </a:xfrm>
        </p:spPr>
      </p:pic>
      <p:sp>
        <p:nvSpPr>
          <p:cNvPr id="6" name="Slide Number Placeholder 5">
            <a:extLst>
              <a:ext uri="{FF2B5EF4-FFF2-40B4-BE49-F238E27FC236}">
                <a16:creationId xmlns:a16="http://schemas.microsoft.com/office/drawing/2014/main" id="{4BA11E52-FFC6-40C5-B370-26EA23A5F175}"/>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top view of snow covered pine trees&#10;">
            <a:extLst>
              <a:ext uri="{FF2B5EF4-FFF2-40B4-BE49-F238E27FC236}">
                <a16:creationId xmlns:a16="http://schemas.microsoft.com/office/drawing/2014/main" id="{51C7B78B-F743-4CBD-8A4C-876D00856307}"/>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35" b="35"/>
          <a:stretch/>
        </p:blipFill>
        <p:spPr>
          <a:xfrm>
            <a:off x="458724" y="411480"/>
            <a:ext cx="11274552" cy="5870448"/>
          </a:xfrm>
        </p:spPr>
      </p:pic>
      <p:sp>
        <p:nvSpPr>
          <p:cNvPr id="26" name="Title 25">
            <a:extLst>
              <a:ext uri="{FF2B5EF4-FFF2-40B4-BE49-F238E27FC236}">
                <a16:creationId xmlns:a16="http://schemas.microsoft.com/office/drawing/2014/main" id="{B4A6BAED-EBE6-4796-91D1-762EB5936B76}"/>
              </a:ext>
            </a:extLst>
          </p:cNvPr>
          <p:cNvSpPr>
            <a:spLocks noGrp="1"/>
          </p:cNvSpPr>
          <p:nvPr>
            <p:ph type="ctrTitle"/>
          </p:nvPr>
        </p:nvSpPr>
        <p:spPr>
          <a:xfrm>
            <a:off x="457201" y="3490624"/>
            <a:ext cx="4571999" cy="1235382"/>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457199" y="4726007"/>
            <a:ext cx="4571999" cy="1314432"/>
          </a:xfrm>
        </p:spPr>
        <p:txBody>
          <a:bodyPr>
            <a:normAutofit/>
          </a:bodyPr>
          <a:lstStyle/>
          <a:p>
            <a:r>
              <a:rPr lang="en-US" dirty="0"/>
              <a:t>Mirjam Nilsson</a:t>
            </a:r>
          </a:p>
          <a:p>
            <a:r>
              <a:rPr lang="en-US" dirty="0"/>
              <a:t>Mirjam@contoso.com</a:t>
            </a:r>
          </a:p>
          <a:p>
            <a:r>
              <a:rPr lang="en-US" dirty="0"/>
              <a:t>www.contoso.com</a:t>
            </a:r>
          </a:p>
        </p:txBody>
      </p:sp>
      <p:sp>
        <p:nvSpPr>
          <p:cNvPr id="6" name="Footer Placeholder 5">
            <a:extLst>
              <a:ext uri="{FF2B5EF4-FFF2-40B4-BE49-F238E27FC236}">
                <a16:creationId xmlns:a16="http://schemas.microsoft.com/office/drawing/2014/main" id="{3C697C3A-E176-4B80-8FFB-59AEDA8FF60A}"/>
              </a:ext>
            </a:extLst>
          </p:cNvPr>
          <p:cNvSpPr>
            <a:spLocks noGrp="1"/>
          </p:cNvSpPr>
          <p:nvPr>
            <p:ph type="ftr" sz="quarter" idx="12"/>
          </p:nvPr>
        </p:nvSpPr>
        <p:spPr>
          <a:xfrm>
            <a:off x="4038600" y="6356350"/>
            <a:ext cx="4114800" cy="365125"/>
          </a:xfrm>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02A013C-58D4-443C-8EA6-4B648A14ED4C}"/>
              </a:ext>
            </a:extLst>
          </p:cNvPr>
          <p:cNvSpPr>
            <a:spLocks noGrp="1"/>
          </p:cNvSpPr>
          <p:nvPr>
            <p:ph type="sldNum" sz="quarter" idx="13"/>
          </p:nvPr>
        </p:nvSpPr>
        <p:spPr>
          <a:xfrm>
            <a:off x="8610600" y="6356350"/>
            <a:ext cx="2743200"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lose up of frosty pine leaves&#10;">
            <a:extLst>
              <a:ext uri="{FF2B5EF4-FFF2-40B4-BE49-F238E27FC236}">
                <a16:creationId xmlns:a16="http://schemas.microsoft.com/office/drawing/2014/main" id="{E700099C-08E5-415B-A866-CD9A073DCD9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458724" y="411480"/>
            <a:ext cx="11274552" cy="6035040"/>
          </a:xfr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58724" y="3236493"/>
            <a:ext cx="5149596" cy="1448385"/>
          </a:xfrm>
        </p:spPr>
        <p:txBody>
          <a:bodyPr>
            <a:normAutofit/>
          </a:bodyPr>
          <a:lstStyle/>
          <a:p>
            <a:r>
              <a:rPr lang="en-US" dirty="0"/>
              <a:t>PRESENTATION </a:t>
            </a:r>
            <a:br>
              <a:rPr lang="en-US" dirty="0"/>
            </a:br>
            <a:r>
              <a:rPr lang="en-US" dirty="0"/>
              <a:t>TITLE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458724" y="4684879"/>
            <a:ext cx="5149596" cy="524794"/>
          </a:xfrm>
        </p:spPr>
        <p:txBody>
          <a:bodyPr>
            <a:normAutofit/>
          </a:bodyPr>
          <a:lstStyle/>
          <a:p>
            <a:r>
              <a:rPr lang="en-US" dirty="0"/>
              <a:t>Mirjam Nilsson​​</a:t>
            </a:r>
          </a:p>
        </p:txBody>
      </p:sp>
    </p:spTree>
    <p:extLst>
      <p:ext uri="{BB962C8B-B14F-4D97-AF65-F5344CB8AC3E}">
        <p14:creationId xmlns:p14="http://schemas.microsoft.com/office/powerpoint/2010/main" val="2259308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57199" y="2103120"/>
            <a:ext cx="3848101" cy="1325563"/>
          </a:xfrm>
        </p:spPr>
        <p:txBody>
          <a:bodyPr/>
          <a:lstStyle/>
          <a:p>
            <a:r>
              <a:rPr lang="en-US" dirty="0"/>
              <a:t>AGENDA</a:t>
            </a:r>
          </a:p>
        </p:txBody>
      </p:sp>
      <p:pic>
        <p:nvPicPr>
          <p:cNvPr id="11" name="Picture Placeholder 10" descr="A snowy field with snow covered trees and blue skies">
            <a:extLst>
              <a:ext uri="{FF2B5EF4-FFF2-40B4-BE49-F238E27FC236}">
                <a16:creationId xmlns:a16="http://schemas.microsoft.com/office/drawing/2014/main" id="{5605CAF4-87E0-4A20-9AC1-E42F5D70BF4A}"/>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4697421" y="1600200"/>
            <a:ext cx="2743199" cy="3657600"/>
          </a:xfrm>
        </p:spPr>
      </p:pic>
      <p:sp>
        <p:nvSpPr>
          <p:cNvPr id="4" name="Text Placeholder 3">
            <a:extLst>
              <a:ext uri="{FF2B5EF4-FFF2-40B4-BE49-F238E27FC236}">
                <a16:creationId xmlns:a16="http://schemas.microsoft.com/office/drawing/2014/main" id="{DA821450-3024-4103-98AE-6D80CECEDA41}"/>
              </a:ext>
            </a:extLst>
          </p:cNvPr>
          <p:cNvSpPr>
            <a:spLocks noGrp="1"/>
          </p:cNvSpPr>
          <p:nvPr>
            <p:ph type="body" sz="quarter" idx="16"/>
          </p:nvPr>
        </p:nvSpPr>
        <p:spPr>
          <a:xfrm>
            <a:off x="8312614" y="1893262"/>
            <a:ext cx="2743200" cy="3071477"/>
          </a:xfrm>
        </p:spPr>
        <p:txBody>
          <a:bodyPr anchor="ctr" anchorCtr="0">
            <a:normAutofit/>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5" name="Footer Placeholder 4">
            <a:extLst>
              <a:ext uri="{FF2B5EF4-FFF2-40B4-BE49-F238E27FC236}">
                <a16:creationId xmlns:a16="http://schemas.microsoft.com/office/drawing/2014/main" id="{81181C71-626E-4B31-B44C-602F88C0F712}"/>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4308487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312583" y="2102720"/>
            <a:ext cx="5422217" cy="1325563"/>
          </a:xfrm>
        </p:spPr>
        <p:txBody>
          <a:bodyPr/>
          <a:lstStyle/>
          <a:p>
            <a:r>
              <a:rPr lang="en-US" dirty="0"/>
              <a:t>INTRODUCTION</a:t>
            </a:r>
          </a:p>
        </p:txBody>
      </p:sp>
      <p:pic>
        <p:nvPicPr>
          <p:cNvPr id="6" name="Picture Placeholder 5" descr="A snowy landscape with trees and a fence&#10;">
            <a:extLst>
              <a:ext uri="{FF2B5EF4-FFF2-40B4-BE49-F238E27FC236}">
                <a16:creationId xmlns:a16="http://schemas.microsoft.com/office/drawing/2014/main" id="{60E2ED43-72AE-4B30-8CFC-A82B1ABBF5FD}"/>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457200" y="1143000"/>
            <a:ext cx="5486400" cy="4572000"/>
          </a:xfrm>
        </p:spPr>
      </p:pic>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6309360" y="3500407"/>
            <a:ext cx="4572000" cy="1888373"/>
          </a:xfrm>
        </p:spPr>
        <p:txBody>
          <a:bodyPr vert="horz" lIns="91440" tIns="45720" rIns="91440" bIns="45720" rtlCol="0" anchor="t">
            <a:normAutofit/>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sp>
        <p:nvSpPr>
          <p:cNvPr id="5" name="Footer Placeholder 4">
            <a:extLst>
              <a:ext uri="{FF2B5EF4-FFF2-40B4-BE49-F238E27FC236}">
                <a16:creationId xmlns:a16="http://schemas.microsoft.com/office/drawing/2014/main" id="{E35C394A-C440-414E-942C-A00E8C0FDD48}"/>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25442E0-152B-4ACA-99D7-D70468E59E8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3</a:t>
            </a:fld>
            <a:endParaRPr lang="en-US" dirty="0"/>
          </a:p>
        </p:txBody>
      </p:sp>
      <p:sp>
        <p:nvSpPr>
          <p:cNvPr id="8" name="Rectangle 7">
            <a:extLst>
              <a:ext uri="{FF2B5EF4-FFF2-40B4-BE49-F238E27FC236}">
                <a16:creationId xmlns:a16="http://schemas.microsoft.com/office/drawing/2014/main" id="{5AB1630D-CC24-443B-B8F7-86EFA657EE01}"/>
              </a:ext>
              <a:ext uri="{C183D7F6-B498-43B3-948B-1728B52AA6E4}">
                <adec:decorative xmlns:adec="http://schemas.microsoft.com/office/drawing/2017/decorative" val="1"/>
              </a:ext>
            </a:extLst>
          </p:cNvPr>
          <p:cNvSpPr/>
          <p:nvPr/>
        </p:nvSpPr>
        <p:spPr>
          <a:xfrm>
            <a:off x="5376740" y="1933074"/>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397991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snow covered tree tops">
            <a:extLst>
              <a:ext uri="{FF2B5EF4-FFF2-40B4-BE49-F238E27FC236}">
                <a16:creationId xmlns:a16="http://schemas.microsoft.com/office/drawing/2014/main" id="{9D81C5EE-2261-4083-8002-E23F98920BA2}"/>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524" y="-2"/>
            <a:ext cx="12188952" cy="4572000"/>
          </a:xfrm>
        </p:spPr>
      </p:pic>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524000" y="4523122"/>
            <a:ext cx="9144000" cy="1356310"/>
          </a:xfrm>
        </p:spPr>
        <p:txBody>
          <a:bodyPr/>
          <a:lstStyle/>
          <a:p>
            <a:r>
              <a:rPr lang="en-US" dirty="0"/>
              <a:t>PRIMARY GOALS</a:t>
            </a:r>
          </a:p>
        </p:txBody>
      </p:sp>
      <p:sp>
        <p:nvSpPr>
          <p:cNvPr id="32" name="Subtitle 31">
            <a:extLst>
              <a:ext uri="{FF2B5EF4-FFF2-40B4-BE49-F238E27FC236}">
                <a16:creationId xmlns:a16="http://schemas.microsoft.com/office/drawing/2014/main" id="{47A90702-7E26-474B-9F44-97E536C01A41}"/>
              </a:ext>
            </a:extLst>
          </p:cNvPr>
          <p:cNvSpPr>
            <a:spLocks noGrp="1"/>
          </p:cNvSpPr>
          <p:nvPr>
            <p:ph type="subTitle" idx="1"/>
          </p:nvPr>
        </p:nvSpPr>
        <p:spPr>
          <a:xfrm>
            <a:off x="1524000" y="5971507"/>
            <a:ext cx="9144000" cy="524794"/>
          </a:xfrm>
        </p:spPr>
        <p:txBody>
          <a:bodyPr/>
          <a:lstStyle/>
          <a:p>
            <a:r>
              <a:rPr lang="en-US" dirty="0"/>
              <a:t>Annual revenue growth</a:t>
            </a:r>
          </a:p>
        </p:txBody>
      </p:sp>
    </p:spTree>
    <p:extLst>
      <p:ext uri="{BB962C8B-B14F-4D97-AF65-F5344CB8AC3E}">
        <p14:creationId xmlns:p14="http://schemas.microsoft.com/office/powerpoint/2010/main" val="2068913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57200" y="381000"/>
            <a:ext cx="11277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137720821"/>
              </p:ext>
            </p:extLst>
          </p:nvPr>
        </p:nvGraphicFramePr>
        <p:xfrm>
          <a:off x="838200" y="1825625"/>
          <a:ext cx="10515600" cy="3032125"/>
        </p:xfrm>
        <a:graphic>
          <a:graphicData uri="http://schemas.openxmlformats.org/drawingml/2006/table">
            <a:tbl>
              <a:tblPr firstRow="1" bandRow="1">
                <a:tableStyleId>{72833802-FEF1-4C79-8D5D-14CF1EAF98D9}</a:tableStyleId>
              </a:tblPr>
              <a:tblGrid>
                <a:gridCol w="2103120">
                  <a:extLst>
                    <a:ext uri="{9D8B030D-6E8A-4147-A177-3AD203B41FA5}">
                      <a16:colId xmlns:a16="http://schemas.microsoft.com/office/drawing/2014/main" val="1689330750"/>
                    </a:ext>
                  </a:extLst>
                </a:gridCol>
                <a:gridCol w="2103120">
                  <a:extLst>
                    <a:ext uri="{9D8B030D-6E8A-4147-A177-3AD203B41FA5}">
                      <a16:colId xmlns:a16="http://schemas.microsoft.com/office/drawing/2014/main" val="2660631934"/>
                    </a:ext>
                  </a:extLst>
                </a:gridCol>
                <a:gridCol w="2103120">
                  <a:extLst>
                    <a:ext uri="{9D8B030D-6E8A-4147-A177-3AD203B41FA5}">
                      <a16:colId xmlns:a16="http://schemas.microsoft.com/office/drawing/2014/main" val="3909717689"/>
                    </a:ext>
                  </a:extLst>
                </a:gridCol>
                <a:gridCol w="2103120">
                  <a:extLst>
                    <a:ext uri="{9D8B030D-6E8A-4147-A177-3AD203B41FA5}">
                      <a16:colId xmlns:a16="http://schemas.microsoft.com/office/drawing/2014/main" val="1603189107"/>
                    </a:ext>
                  </a:extLst>
                </a:gridCol>
                <a:gridCol w="2103120">
                  <a:extLst>
                    <a:ext uri="{9D8B030D-6E8A-4147-A177-3AD203B41FA5}">
                      <a16:colId xmlns:a16="http://schemas.microsoft.com/office/drawing/2014/main" val="2755691855"/>
                    </a:ext>
                  </a:extLst>
                </a:gridCol>
              </a:tblGrid>
              <a:tr h="606425">
                <a:tc>
                  <a:txBody>
                    <a:bodyPr/>
                    <a:lstStyle/>
                    <a:p>
                      <a:pPr algn="ctr"/>
                      <a:endParaRPr lang="en-US" dirty="0"/>
                    </a:p>
                  </a:txBody>
                  <a:tcPr anchor="ctr">
                    <a:lnL w="6350" cap="flat" cmpd="sng" algn="ctr">
                      <a:noFill/>
                      <a:prstDash val="solid"/>
                      <a:miter lim="800000"/>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400" b="1" spc="50" baseline="0" dirty="0">
                          <a:solidFill>
                            <a:schemeClr val="bg2">
                              <a:lumMod val="50000"/>
                            </a:schemeClr>
                          </a:solidFill>
                        </a:rPr>
                        <a:t>B2B</a:t>
                      </a: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400" b="1" spc="50" baseline="0" dirty="0">
                          <a:solidFill>
                            <a:schemeClr val="bg2">
                              <a:lumMod val="50000"/>
                            </a:schemeClr>
                          </a:solidFill>
                        </a:rPr>
                        <a:t>SUPPLY CHAIN</a:t>
                      </a: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400" b="1" spc="50" baseline="0" dirty="0">
                          <a:solidFill>
                            <a:schemeClr val="bg2">
                              <a:lumMod val="50000"/>
                            </a:schemeClr>
                          </a:solidFill>
                        </a:rPr>
                        <a:t>ROI</a:t>
                      </a:r>
                    </a:p>
                  </a:txBody>
                  <a:tcPr anchor="ctr">
                    <a:lnL>
                      <a:noFill/>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tc>
                  <a:txBody>
                    <a:bodyPr/>
                    <a:lstStyle/>
                    <a:p>
                      <a:pPr algn="ctr"/>
                      <a:r>
                        <a:rPr lang="en-US" sz="1400" b="1" spc="50" baseline="0" dirty="0">
                          <a:solidFill>
                            <a:schemeClr val="bg2">
                              <a:lumMod val="50000"/>
                            </a:schemeClr>
                          </a:solidFill>
                        </a:rPr>
                        <a:t>E-COMMERCE</a:t>
                      </a:r>
                    </a:p>
                  </a:txBody>
                  <a:tcPr anchor="ctr">
                    <a:lnL>
                      <a:noFill/>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3">
                        <a:lumMod val="60000"/>
                        <a:lumOff val="40000"/>
                        <a:alpha val="20000"/>
                      </a:schemeClr>
                    </a:solidFill>
                  </a:tcPr>
                </a:tc>
                <a:extLst>
                  <a:ext uri="{0D108BD9-81ED-4DB2-BD59-A6C34878D82A}">
                    <a16:rowId xmlns:a16="http://schemas.microsoft.com/office/drawing/2014/main" val="479928716"/>
                  </a:ext>
                </a:extLst>
              </a:tr>
              <a:tr h="606425">
                <a:tc>
                  <a:txBody>
                    <a:bodyPr/>
                    <a:lstStyle/>
                    <a:p>
                      <a:pPr algn="ctr"/>
                      <a:r>
                        <a:rPr lang="en-US" sz="1600" spc="20" baseline="0" dirty="0">
                          <a:solidFill>
                            <a:schemeClr val="bg2">
                              <a:lumMod val="50000"/>
                            </a:schemeClr>
                          </a:solidFill>
                        </a:rPr>
                        <a:t>Q1</a:t>
                      </a:r>
                    </a:p>
                  </a:txBody>
                  <a:tcPr anchor="ctr">
                    <a:lnT w="6350" cap="flat" cmpd="sng" algn="ctr">
                      <a:noFill/>
                      <a:prstDash val="solid"/>
                      <a:miter lim="800000"/>
                    </a:lnT>
                  </a:tcPr>
                </a:tc>
                <a:tc>
                  <a:txBody>
                    <a:bodyPr/>
                    <a:lstStyle/>
                    <a:p>
                      <a:pPr algn="ctr"/>
                      <a:r>
                        <a:rPr lang="en-US" sz="1600" dirty="0">
                          <a:solidFill>
                            <a:schemeClr val="bg2">
                              <a:lumMod val="50000"/>
                            </a:schemeClr>
                          </a:solidFill>
                        </a:rPr>
                        <a:t>4.5</a:t>
                      </a:r>
                    </a:p>
                  </a:txBody>
                  <a:tcPr anchor="ctr">
                    <a:lnT w="6350" cap="flat" cmpd="sng" algn="ctr">
                      <a:noFill/>
                      <a:prstDash val="solid"/>
                      <a:miter lim="800000"/>
                    </a:lnT>
                  </a:tcPr>
                </a:tc>
                <a:tc>
                  <a:txBody>
                    <a:bodyPr/>
                    <a:lstStyle/>
                    <a:p>
                      <a:pPr algn="ctr"/>
                      <a:r>
                        <a:rPr lang="en-US" sz="1600" dirty="0">
                          <a:solidFill>
                            <a:schemeClr val="bg2">
                              <a:lumMod val="50000"/>
                            </a:schemeClr>
                          </a:solidFill>
                        </a:rPr>
                        <a:t>2.3</a:t>
                      </a:r>
                    </a:p>
                  </a:txBody>
                  <a:tcPr anchor="ctr">
                    <a:lnT w="6350" cap="flat" cmpd="sng" algn="ctr">
                      <a:noFill/>
                      <a:prstDash val="solid"/>
                      <a:miter lim="800000"/>
                    </a:lnT>
                  </a:tcPr>
                </a:tc>
                <a:tc>
                  <a:txBody>
                    <a:bodyPr/>
                    <a:lstStyle/>
                    <a:p>
                      <a:pPr algn="ctr"/>
                      <a:r>
                        <a:rPr lang="en-US" sz="1600" dirty="0">
                          <a:solidFill>
                            <a:schemeClr val="bg2">
                              <a:lumMod val="50000"/>
                            </a:schemeClr>
                          </a:solidFill>
                        </a:rPr>
                        <a:t>1.7</a:t>
                      </a:r>
                    </a:p>
                  </a:txBody>
                  <a:tcPr anchor="ctr">
                    <a:lnT w="6350" cap="flat" cmpd="sng" algn="ctr">
                      <a:noFill/>
                      <a:prstDash val="solid"/>
                      <a:miter lim="800000"/>
                    </a:lnT>
                  </a:tcPr>
                </a:tc>
                <a:tc>
                  <a:txBody>
                    <a:bodyPr/>
                    <a:lstStyle/>
                    <a:p>
                      <a:pPr algn="ctr"/>
                      <a:r>
                        <a:rPr lang="en-US" sz="1600" dirty="0">
                          <a:solidFill>
                            <a:schemeClr val="bg2">
                              <a:lumMod val="50000"/>
                            </a:schemeClr>
                          </a:solidFill>
                        </a:rPr>
                        <a:t>5.0</a:t>
                      </a:r>
                    </a:p>
                  </a:txBody>
                  <a:tcPr anchor="ctr">
                    <a:lnT w="6350" cap="flat" cmpd="sng" algn="ctr">
                      <a:noFill/>
                      <a:prstDash val="solid"/>
                      <a:miter lim="800000"/>
                    </a:lnT>
                  </a:tcPr>
                </a:tc>
                <a:extLst>
                  <a:ext uri="{0D108BD9-81ED-4DB2-BD59-A6C34878D82A}">
                    <a16:rowId xmlns:a16="http://schemas.microsoft.com/office/drawing/2014/main" val="1760208656"/>
                  </a:ext>
                </a:extLst>
              </a:tr>
              <a:tr h="606425">
                <a:tc>
                  <a:txBody>
                    <a:bodyPr/>
                    <a:lstStyle/>
                    <a:p>
                      <a:pPr algn="ctr"/>
                      <a:r>
                        <a:rPr lang="en-US" sz="1600" spc="20" baseline="0" dirty="0">
                          <a:solidFill>
                            <a:schemeClr val="bg2">
                              <a:lumMod val="50000"/>
                            </a:schemeClr>
                          </a:solidFill>
                        </a:rPr>
                        <a:t>Q2</a:t>
                      </a:r>
                    </a:p>
                  </a:txBody>
                  <a:tcPr anchor="ctr"/>
                </a:tc>
                <a:tc>
                  <a:txBody>
                    <a:bodyPr/>
                    <a:lstStyle/>
                    <a:p>
                      <a:pPr algn="ctr"/>
                      <a:r>
                        <a:rPr lang="en-US" sz="1600" dirty="0">
                          <a:solidFill>
                            <a:schemeClr val="bg2">
                              <a:lumMod val="50000"/>
                            </a:schemeClr>
                          </a:solidFill>
                        </a:rPr>
                        <a:t>3.2</a:t>
                      </a:r>
                    </a:p>
                  </a:txBody>
                  <a:tcPr anchor="ctr"/>
                </a:tc>
                <a:tc>
                  <a:txBody>
                    <a:bodyPr/>
                    <a:lstStyle/>
                    <a:p>
                      <a:pPr algn="ctr"/>
                      <a:r>
                        <a:rPr lang="en-US" sz="1600" dirty="0">
                          <a:solidFill>
                            <a:schemeClr val="bg2">
                              <a:lumMod val="50000"/>
                            </a:schemeClr>
                          </a:solidFill>
                        </a:rPr>
                        <a:t>5.1</a:t>
                      </a:r>
                    </a:p>
                  </a:txBody>
                  <a:tcPr anchor="ctr"/>
                </a:tc>
                <a:tc>
                  <a:txBody>
                    <a:bodyPr/>
                    <a:lstStyle/>
                    <a:p>
                      <a:pPr algn="ctr"/>
                      <a:r>
                        <a:rPr lang="en-US" sz="1600" dirty="0">
                          <a:solidFill>
                            <a:schemeClr val="bg2">
                              <a:lumMod val="50000"/>
                            </a:schemeClr>
                          </a:solidFill>
                        </a:rPr>
                        <a:t>4.4</a:t>
                      </a:r>
                    </a:p>
                  </a:txBody>
                  <a:tcPr anchor="ctr"/>
                </a:tc>
                <a:tc>
                  <a:txBody>
                    <a:bodyPr/>
                    <a:lstStyle/>
                    <a:p>
                      <a:pPr algn="ctr"/>
                      <a:r>
                        <a:rPr lang="en-US" sz="1600" dirty="0">
                          <a:solidFill>
                            <a:schemeClr val="bg2">
                              <a:lumMod val="50000"/>
                            </a:schemeClr>
                          </a:solidFill>
                        </a:rPr>
                        <a:t>3.0</a:t>
                      </a:r>
                    </a:p>
                  </a:txBody>
                  <a:tcPr anchor="ctr"/>
                </a:tc>
                <a:extLst>
                  <a:ext uri="{0D108BD9-81ED-4DB2-BD59-A6C34878D82A}">
                    <a16:rowId xmlns:a16="http://schemas.microsoft.com/office/drawing/2014/main" val="3634243071"/>
                  </a:ext>
                </a:extLst>
              </a:tr>
              <a:tr h="606425">
                <a:tc>
                  <a:txBody>
                    <a:bodyPr/>
                    <a:lstStyle/>
                    <a:p>
                      <a:pPr algn="ctr"/>
                      <a:r>
                        <a:rPr lang="en-US" sz="1600" dirty="0">
                          <a:solidFill>
                            <a:schemeClr val="bg2">
                              <a:lumMod val="50000"/>
                            </a:schemeClr>
                          </a:solidFill>
                        </a:rPr>
                        <a:t>Q3</a:t>
                      </a:r>
                    </a:p>
                  </a:txBody>
                  <a:tcPr anchor="ctr"/>
                </a:tc>
                <a:tc>
                  <a:txBody>
                    <a:bodyPr/>
                    <a:lstStyle/>
                    <a:p>
                      <a:pPr algn="ctr"/>
                      <a:r>
                        <a:rPr lang="en-US" sz="1600" dirty="0">
                          <a:solidFill>
                            <a:schemeClr val="bg2">
                              <a:lumMod val="50000"/>
                            </a:schemeClr>
                          </a:solidFill>
                        </a:rPr>
                        <a:t>2.1</a:t>
                      </a:r>
                    </a:p>
                  </a:txBody>
                  <a:tcPr anchor="ctr"/>
                </a:tc>
                <a:tc>
                  <a:txBody>
                    <a:bodyPr/>
                    <a:lstStyle/>
                    <a:p>
                      <a:pPr algn="ctr"/>
                      <a:r>
                        <a:rPr lang="en-US" sz="1600" dirty="0">
                          <a:solidFill>
                            <a:schemeClr val="bg2">
                              <a:lumMod val="50000"/>
                            </a:schemeClr>
                          </a:solidFill>
                        </a:rPr>
                        <a:t>1.7</a:t>
                      </a:r>
                    </a:p>
                  </a:txBody>
                  <a:tcPr anchor="ctr"/>
                </a:tc>
                <a:tc>
                  <a:txBody>
                    <a:bodyPr/>
                    <a:lstStyle/>
                    <a:p>
                      <a:pPr algn="ctr"/>
                      <a:r>
                        <a:rPr lang="en-US" sz="1600" dirty="0">
                          <a:solidFill>
                            <a:schemeClr val="bg2">
                              <a:lumMod val="50000"/>
                            </a:schemeClr>
                          </a:solidFill>
                        </a:rPr>
                        <a:t>2.5</a:t>
                      </a:r>
                    </a:p>
                  </a:txBody>
                  <a:tcPr anchor="ctr"/>
                </a:tc>
                <a:tc>
                  <a:txBody>
                    <a:bodyPr/>
                    <a:lstStyle/>
                    <a:p>
                      <a:pPr algn="ctr"/>
                      <a:r>
                        <a:rPr lang="en-US" sz="1600" dirty="0">
                          <a:solidFill>
                            <a:schemeClr val="bg2">
                              <a:lumMod val="50000"/>
                            </a:schemeClr>
                          </a:solidFill>
                        </a:rPr>
                        <a:t>2.8</a:t>
                      </a:r>
                    </a:p>
                  </a:txBody>
                  <a:tcPr anchor="ctr"/>
                </a:tc>
                <a:extLst>
                  <a:ext uri="{0D108BD9-81ED-4DB2-BD59-A6C34878D82A}">
                    <a16:rowId xmlns:a16="http://schemas.microsoft.com/office/drawing/2014/main" val="415808797"/>
                  </a:ext>
                </a:extLst>
              </a:tr>
              <a:tr h="606425">
                <a:tc>
                  <a:txBody>
                    <a:bodyPr/>
                    <a:lstStyle/>
                    <a:p>
                      <a:pPr algn="ctr"/>
                      <a:r>
                        <a:rPr lang="en-US" sz="1600" dirty="0">
                          <a:solidFill>
                            <a:schemeClr val="bg2">
                              <a:lumMod val="50000"/>
                            </a:schemeClr>
                          </a:solidFill>
                        </a:rPr>
                        <a:t>Q4</a:t>
                      </a:r>
                    </a:p>
                  </a:txBody>
                  <a:tcPr anchor="ctr"/>
                </a:tc>
                <a:tc>
                  <a:txBody>
                    <a:bodyPr/>
                    <a:lstStyle/>
                    <a:p>
                      <a:pPr algn="ctr"/>
                      <a:r>
                        <a:rPr lang="en-US" sz="1600" dirty="0">
                          <a:solidFill>
                            <a:schemeClr val="bg2">
                              <a:lumMod val="50000"/>
                            </a:schemeClr>
                          </a:solidFill>
                        </a:rPr>
                        <a:t>4.5</a:t>
                      </a:r>
                    </a:p>
                  </a:txBody>
                  <a:tcPr anchor="ctr"/>
                </a:tc>
                <a:tc>
                  <a:txBody>
                    <a:bodyPr/>
                    <a:lstStyle/>
                    <a:p>
                      <a:pPr algn="ctr"/>
                      <a:r>
                        <a:rPr lang="en-US" sz="1600" dirty="0">
                          <a:solidFill>
                            <a:schemeClr val="bg2">
                              <a:lumMod val="50000"/>
                            </a:schemeClr>
                          </a:solidFill>
                        </a:rPr>
                        <a:t>2.2</a:t>
                      </a:r>
                    </a:p>
                  </a:txBody>
                  <a:tcPr anchor="ctr"/>
                </a:tc>
                <a:tc>
                  <a:txBody>
                    <a:bodyPr/>
                    <a:lstStyle/>
                    <a:p>
                      <a:pPr algn="ctr"/>
                      <a:r>
                        <a:rPr lang="en-US" sz="1600" dirty="0">
                          <a:solidFill>
                            <a:schemeClr val="bg2">
                              <a:lumMod val="50000"/>
                            </a:schemeClr>
                          </a:solidFill>
                        </a:rPr>
                        <a:t>1.7</a:t>
                      </a:r>
                    </a:p>
                  </a:txBody>
                  <a:tcPr anchor="ctr"/>
                </a:tc>
                <a:tc>
                  <a:txBody>
                    <a:bodyPr/>
                    <a:lstStyle/>
                    <a:p>
                      <a:pPr algn="ctr"/>
                      <a:r>
                        <a:rPr lang="en-US" sz="1600" dirty="0">
                          <a:solidFill>
                            <a:schemeClr val="bg2">
                              <a:lumMod val="50000"/>
                            </a:schemeClr>
                          </a:solidFill>
                        </a:rPr>
                        <a:t>7.0</a:t>
                      </a:r>
                    </a:p>
                  </a:txBody>
                  <a:tcPr anchor="ctr"/>
                </a:tc>
                <a:extLst>
                  <a:ext uri="{0D108BD9-81ED-4DB2-BD59-A6C34878D82A}">
                    <a16:rowId xmlns:a16="http://schemas.microsoft.com/office/drawing/2014/main" val="380950325"/>
                  </a:ext>
                </a:extLst>
              </a:tr>
            </a:tbl>
          </a:graphicData>
        </a:graphic>
      </p:graphicFrame>
      <p:sp>
        <p:nvSpPr>
          <p:cNvPr id="13" name="Footer Placeholder 12">
            <a:extLst>
              <a:ext uri="{FF2B5EF4-FFF2-40B4-BE49-F238E27FC236}">
                <a16:creationId xmlns:a16="http://schemas.microsoft.com/office/drawing/2014/main" id="{E0B58524-BD95-40A0-BC5B-44BBE25AA599}"/>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14" name="Slide Number Placeholder 13">
            <a:extLst>
              <a:ext uri="{FF2B5EF4-FFF2-40B4-BE49-F238E27FC236}">
                <a16:creationId xmlns:a16="http://schemas.microsoft.com/office/drawing/2014/main" id="{FA8D4E89-916E-4874-A499-869EDCD66297}"/>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4212917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D2229390-19C0-4498-8C60-A8B976781F6F}"/>
              </a:ext>
            </a:extLst>
          </p:cNvPr>
          <p:cNvSpPr>
            <a:spLocks noGrp="1"/>
          </p:cNvSpPr>
          <p:nvPr>
            <p:ph type="title"/>
          </p:nvPr>
        </p:nvSpPr>
        <p:spPr>
          <a:xfrm>
            <a:off x="473109" y="2386584"/>
            <a:ext cx="4315968" cy="2084832"/>
          </a:xfrm>
        </p:spPr>
        <p:txBody>
          <a:bodyPr>
            <a:normAutofit/>
          </a:bodyPr>
          <a:lstStyle/>
          <a:p>
            <a:r>
              <a:rPr lang="en-US" dirty="0"/>
              <a:t>Business opportunities are like buses. There's always another one coming.</a:t>
            </a:r>
          </a:p>
        </p:txBody>
      </p:sp>
      <p:sp>
        <p:nvSpPr>
          <p:cNvPr id="22" name="Text Placeholder 21">
            <a:extLst>
              <a:ext uri="{FF2B5EF4-FFF2-40B4-BE49-F238E27FC236}">
                <a16:creationId xmlns:a16="http://schemas.microsoft.com/office/drawing/2014/main" id="{865AF8A4-33BC-4F1A-911C-12DCCF29E6E4}"/>
              </a:ext>
            </a:extLst>
          </p:cNvPr>
          <p:cNvSpPr>
            <a:spLocks noGrp="1"/>
          </p:cNvSpPr>
          <p:nvPr>
            <p:ph type="body" sz="quarter" idx="15"/>
          </p:nvPr>
        </p:nvSpPr>
        <p:spPr>
          <a:xfrm>
            <a:off x="457200" y="4471416"/>
            <a:ext cx="3584448" cy="637674"/>
          </a:xfrm>
        </p:spPr>
        <p:txBody>
          <a:bodyPr>
            <a:normAutofit/>
          </a:bodyPr>
          <a:lstStyle/>
          <a:p>
            <a:r>
              <a:rPr lang="en-US" dirty="0"/>
              <a:t>RICHARD BRANSON</a:t>
            </a:r>
          </a:p>
        </p:txBody>
      </p:sp>
      <p:pic>
        <p:nvPicPr>
          <p:cNvPr id="24" name="Picture Placeholder 23" descr="A snowy field with snow covered trees&#10;&#10;">
            <a:extLst>
              <a:ext uri="{FF2B5EF4-FFF2-40B4-BE49-F238E27FC236}">
                <a16:creationId xmlns:a16="http://schemas.microsoft.com/office/drawing/2014/main" id="{57CE5AFB-7187-4C2D-B242-7DFB03D9BCA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232491" y="946404"/>
            <a:ext cx="5486400" cy="4965192"/>
          </a:xfrm>
        </p:spPr>
      </p:pic>
      <p:pic>
        <p:nvPicPr>
          <p:cNvPr id="26" name="Picture Placeholder 25" descr="snow covered pine leaves and pine cones&#10;">
            <a:extLst>
              <a:ext uri="{FF2B5EF4-FFF2-40B4-BE49-F238E27FC236}">
                <a16:creationId xmlns:a16="http://schemas.microsoft.com/office/drawing/2014/main" id="{36558FE3-0D16-474F-9215-B45433A9291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093208" y="1600200"/>
            <a:ext cx="2286000" cy="3657600"/>
          </a:xfrm>
        </p:spPr>
      </p:pic>
      <p:sp>
        <p:nvSpPr>
          <p:cNvPr id="3" name="Footer Placeholder 2">
            <a:extLst>
              <a:ext uri="{FF2B5EF4-FFF2-40B4-BE49-F238E27FC236}">
                <a16:creationId xmlns:a16="http://schemas.microsoft.com/office/drawing/2014/main" id="{A1087061-589F-4FC7-8B5A-546227C31F4A}"/>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D13D261B-78DC-43BA-8897-281BB35FE6FB}"/>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5545607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629C894E-18C6-4FE6-966C-DC692B0C1F4D}"/>
              </a:ext>
            </a:extLst>
          </p:cNvPr>
          <p:cNvSpPr>
            <a:spLocks noGrp="1"/>
          </p:cNvSpPr>
          <p:nvPr>
            <p:ph type="title"/>
          </p:nvPr>
        </p:nvSpPr>
        <p:spPr>
          <a:xfrm>
            <a:off x="457200" y="381000"/>
            <a:ext cx="11277600" cy="1325563"/>
          </a:xfrm>
        </p:spPr>
        <p:txBody>
          <a:bodyPr/>
          <a:lstStyle/>
          <a:p>
            <a:r>
              <a:rPr lang="en-US" dirty="0"/>
              <a:t>MEET OUR TEAM</a:t>
            </a:r>
          </a:p>
        </p:txBody>
      </p:sp>
      <p:pic>
        <p:nvPicPr>
          <p:cNvPr id="34" name="Picture Placeholder 33" descr="team member">
            <a:extLst>
              <a:ext uri="{FF2B5EF4-FFF2-40B4-BE49-F238E27FC236}">
                <a16:creationId xmlns:a16="http://schemas.microsoft.com/office/drawing/2014/main" id="{E240CB8F-4E74-475C-AC6F-463476FF439D}"/>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457200" y="1806318"/>
            <a:ext cx="2286000" cy="3200400"/>
          </a:xfrm>
        </p:spPr>
      </p:pic>
      <p:pic>
        <p:nvPicPr>
          <p:cNvPr id="36" name="Picture Placeholder 35" descr="team member">
            <a:extLst>
              <a:ext uri="{FF2B5EF4-FFF2-40B4-BE49-F238E27FC236}">
                <a16:creationId xmlns:a16="http://schemas.microsoft.com/office/drawing/2014/main" id="{C6FBCB23-654D-4325-9087-5015E0948B23}"/>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3429000" y="1806318"/>
            <a:ext cx="2286000" cy="3200400"/>
          </a:xfrm>
        </p:spPr>
      </p:pic>
      <p:pic>
        <p:nvPicPr>
          <p:cNvPr id="14" name="Picture Placeholder 13" descr="team member">
            <a:extLst>
              <a:ext uri="{FF2B5EF4-FFF2-40B4-BE49-F238E27FC236}">
                <a16:creationId xmlns:a16="http://schemas.microsoft.com/office/drawing/2014/main" id="{B5A8C2AF-5944-449D-BBBA-7D1230B780B5}"/>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6477000" y="1806318"/>
            <a:ext cx="2286000" cy="3200400"/>
          </a:xfrm>
        </p:spPr>
      </p:pic>
      <p:pic>
        <p:nvPicPr>
          <p:cNvPr id="16" name="Picture Placeholder 15" descr="team member">
            <a:extLst>
              <a:ext uri="{FF2B5EF4-FFF2-40B4-BE49-F238E27FC236}">
                <a16:creationId xmlns:a16="http://schemas.microsoft.com/office/drawing/2014/main" id="{EC3F7878-682B-4E62-98E9-F5FD119926A2}"/>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9452808" y="1806318"/>
            <a:ext cx="2286000" cy="3200400"/>
          </a:xfrm>
        </p:spPr>
      </p:pic>
      <p:sp>
        <p:nvSpPr>
          <p:cNvPr id="42" name="Text Placeholder 41">
            <a:extLst>
              <a:ext uri="{FF2B5EF4-FFF2-40B4-BE49-F238E27FC236}">
                <a16:creationId xmlns:a16="http://schemas.microsoft.com/office/drawing/2014/main" id="{7BA08791-D6A0-4440-81E6-273FDC316F78}"/>
              </a:ext>
            </a:extLst>
          </p:cNvPr>
          <p:cNvSpPr>
            <a:spLocks noGrp="1"/>
          </p:cNvSpPr>
          <p:nvPr>
            <p:ph type="body" sz="quarter" idx="17"/>
          </p:nvPr>
        </p:nvSpPr>
        <p:spPr>
          <a:xfrm>
            <a:off x="379376" y="5202936"/>
            <a:ext cx="2286000" cy="280027"/>
          </a:xfrm>
        </p:spPr>
        <p:txBody>
          <a:bodyPr/>
          <a:lstStyle/>
          <a:p>
            <a:r>
              <a:rPr lang="en-US" dirty="0"/>
              <a:t>Takuma Hayashi</a:t>
            </a:r>
          </a:p>
        </p:txBody>
      </p:sp>
      <p:sp>
        <p:nvSpPr>
          <p:cNvPr id="43" name="Text Placeholder 42">
            <a:extLst>
              <a:ext uri="{FF2B5EF4-FFF2-40B4-BE49-F238E27FC236}">
                <a16:creationId xmlns:a16="http://schemas.microsoft.com/office/drawing/2014/main" id="{074C8BFF-D5E7-4198-83F6-A7AB738A8B7F}"/>
              </a:ext>
            </a:extLst>
          </p:cNvPr>
          <p:cNvSpPr>
            <a:spLocks noGrp="1"/>
          </p:cNvSpPr>
          <p:nvPr>
            <p:ph type="body" sz="quarter" idx="18"/>
          </p:nvPr>
        </p:nvSpPr>
        <p:spPr>
          <a:xfrm>
            <a:off x="379376" y="5568696"/>
            <a:ext cx="2286000" cy="244475"/>
          </a:xfrm>
        </p:spPr>
        <p:txBody>
          <a:bodyPr/>
          <a:lstStyle/>
          <a:p>
            <a:r>
              <a:rPr lang="en-US" dirty="0"/>
              <a:t>President</a:t>
            </a:r>
          </a:p>
        </p:txBody>
      </p:sp>
      <p:sp>
        <p:nvSpPr>
          <p:cNvPr id="44" name="Text Placeholder 43">
            <a:extLst>
              <a:ext uri="{FF2B5EF4-FFF2-40B4-BE49-F238E27FC236}">
                <a16:creationId xmlns:a16="http://schemas.microsoft.com/office/drawing/2014/main" id="{80D961AF-1DBB-4CE4-8AE9-D557F09F7520}"/>
              </a:ext>
            </a:extLst>
          </p:cNvPr>
          <p:cNvSpPr>
            <a:spLocks noGrp="1"/>
          </p:cNvSpPr>
          <p:nvPr>
            <p:ph type="body" sz="quarter" idx="19"/>
          </p:nvPr>
        </p:nvSpPr>
        <p:spPr>
          <a:xfrm>
            <a:off x="3351175" y="5202936"/>
            <a:ext cx="2286000" cy="280027"/>
          </a:xfrm>
        </p:spPr>
        <p:txBody>
          <a:bodyPr/>
          <a:lstStyle/>
          <a:p>
            <a:r>
              <a:rPr lang="en-US" dirty="0"/>
              <a:t>Mirjam Nilsson</a:t>
            </a:r>
          </a:p>
        </p:txBody>
      </p:sp>
      <p:sp>
        <p:nvSpPr>
          <p:cNvPr id="45" name="Text Placeholder 44">
            <a:extLst>
              <a:ext uri="{FF2B5EF4-FFF2-40B4-BE49-F238E27FC236}">
                <a16:creationId xmlns:a16="http://schemas.microsoft.com/office/drawing/2014/main" id="{1A24B938-A39E-4CC3-9706-A87347AE24A9}"/>
              </a:ext>
            </a:extLst>
          </p:cNvPr>
          <p:cNvSpPr>
            <a:spLocks noGrp="1"/>
          </p:cNvSpPr>
          <p:nvPr>
            <p:ph type="body" sz="quarter" idx="20"/>
          </p:nvPr>
        </p:nvSpPr>
        <p:spPr>
          <a:xfrm>
            <a:off x="3351174" y="5568696"/>
            <a:ext cx="2286000" cy="244475"/>
          </a:xfrm>
        </p:spPr>
        <p:txBody>
          <a:bodyPr/>
          <a:lstStyle/>
          <a:p>
            <a:r>
              <a:rPr lang="en-US" dirty="0"/>
              <a:t>Chief Executive Officer</a:t>
            </a:r>
          </a:p>
        </p:txBody>
      </p:sp>
      <p:sp>
        <p:nvSpPr>
          <p:cNvPr id="46" name="Text Placeholder 45">
            <a:extLst>
              <a:ext uri="{FF2B5EF4-FFF2-40B4-BE49-F238E27FC236}">
                <a16:creationId xmlns:a16="http://schemas.microsoft.com/office/drawing/2014/main" id="{5FEBFBE3-D250-4BE7-A0DC-C077C767D6DA}"/>
              </a:ext>
            </a:extLst>
          </p:cNvPr>
          <p:cNvSpPr>
            <a:spLocks noGrp="1"/>
          </p:cNvSpPr>
          <p:nvPr>
            <p:ph type="body" sz="quarter" idx="21"/>
          </p:nvPr>
        </p:nvSpPr>
        <p:spPr>
          <a:xfrm>
            <a:off x="6399176" y="5202936"/>
            <a:ext cx="2286000" cy="280027"/>
          </a:xfrm>
        </p:spPr>
        <p:txBody>
          <a:bodyPr/>
          <a:lstStyle/>
          <a:p>
            <a:r>
              <a:rPr lang="en-US" dirty="0"/>
              <a:t>Flora Berggren</a:t>
            </a:r>
          </a:p>
          <a:p>
            <a:endParaRPr lang="en-US" dirty="0"/>
          </a:p>
        </p:txBody>
      </p:sp>
      <p:sp>
        <p:nvSpPr>
          <p:cNvPr id="47" name="Text Placeholder 46">
            <a:extLst>
              <a:ext uri="{FF2B5EF4-FFF2-40B4-BE49-F238E27FC236}">
                <a16:creationId xmlns:a16="http://schemas.microsoft.com/office/drawing/2014/main" id="{FF139A76-2AB8-4DEB-B10C-F48176E98005}"/>
              </a:ext>
            </a:extLst>
          </p:cNvPr>
          <p:cNvSpPr>
            <a:spLocks noGrp="1"/>
          </p:cNvSpPr>
          <p:nvPr>
            <p:ph type="body" sz="quarter" idx="22"/>
          </p:nvPr>
        </p:nvSpPr>
        <p:spPr>
          <a:xfrm>
            <a:off x="6399175" y="5568696"/>
            <a:ext cx="2286000" cy="244475"/>
          </a:xfrm>
        </p:spPr>
        <p:txBody>
          <a:bodyPr/>
          <a:lstStyle/>
          <a:p>
            <a:r>
              <a:rPr lang="en-US" dirty="0"/>
              <a:t>Chief Operations Officer</a:t>
            </a:r>
          </a:p>
        </p:txBody>
      </p:sp>
      <p:sp>
        <p:nvSpPr>
          <p:cNvPr id="48" name="Text Placeholder 47">
            <a:extLst>
              <a:ext uri="{FF2B5EF4-FFF2-40B4-BE49-F238E27FC236}">
                <a16:creationId xmlns:a16="http://schemas.microsoft.com/office/drawing/2014/main" id="{00935432-77FA-4A05-9EE8-EEC67E9D7559}"/>
              </a:ext>
            </a:extLst>
          </p:cNvPr>
          <p:cNvSpPr>
            <a:spLocks noGrp="1"/>
          </p:cNvSpPr>
          <p:nvPr>
            <p:ph type="body" sz="quarter" idx="23"/>
          </p:nvPr>
        </p:nvSpPr>
        <p:spPr>
          <a:xfrm>
            <a:off x="9374985" y="5202936"/>
            <a:ext cx="2286000" cy="280027"/>
          </a:xfrm>
        </p:spPr>
        <p:txBody>
          <a:bodyPr/>
          <a:lstStyle/>
          <a:p>
            <a:r>
              <a:rPr lang="en-US" dirty="0"/>
              <a:t>Rajesh Santoshi</a:t>
            </a:r>
          </a:p>
        </p:txBody>
      </p:sp>
      <p:sp>
        <p:nvSpPr>
          <p:cNvPr id="49" name="Text Placeholder 48">
            <a:extLst>
              <a:ext uri="{FF2B5EF4-FFF2-40B4-BE49-F238E27FC236}">
                <a16:creationId xmlns:a16="http://schemas.microsoft.com/office/drawing/2014/main" id="{AF121548-667E-45EE-B774-74A618CAC4A0}"/>
              </a:ext>
            </a:extLst>
          </p:cNvPr>
          <p:cNvSpPr>
            <a:spLocks noGrp="1"/>
          </p:cNvSpPr>
          <p:nvPr>
            <p:ph type="body" sz="quarter" idx="24"/>
          </p:nvPr>
        </p:nvSpPr>
        <p:spPr>
          <a:xfrm>
            <a:off x="9374984" y="5568696"/>
            <a:ext cx="2286000" cy="244475"/>
          </a:xfrm>
        </p:spPr>
        <p:txBody>
          <a:bodyPr/>
          <a:lstStyle/>
          <a:p>
            <a:r>
              <a:rPr lang="en-US" dirty="0"/>
              <a:t>VP Marketing</a:t>
            </a:r>
          </a:p>
        </p:txBody>
      </p:sp>
      <p:sp>
        <p:nvSpPr>
          <p:cNvPr id="3" name="Footer Placeholder 2">
            <a:extLst>
              <a:ext uri="{FF2B5EF4-FFF2-40B4-BE49-F238E27FC236}">
                <a16:creationId xmlns:a16="http://schemas.microsoft.com/office/drawing/2014/main" id="{75DAD411-FD2F-4A4A-A2A2-C4A65DB5D342}"/>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33382DC-C894-407F-BAC2-1C1C5A1C5F4A}"/>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129530962"/>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237223CD-9758-41ED-B425-D7C748F2DB99}"/>
              </a:ext>
            </a:extLst>
          </p:cNvPr>
          <p:cNvSpPr>
            <a:spLocks noGrp="1"/>
          </p:cNvSpPr>
          <p:nvPr>
            <p:ph type="title"/>
          </p:nvPr>
        </p:nvSpPr>
        <p:spPr>
          <a:xfrm>
            <a:off x="457200" y="381000"/>
            <a:ext cx="11277600" cy="1325563"/>
          </a:xfrm>
        </p:spPr>
        <p:txBody>
          <a:bodyPr/>
          <a:lstStyle/>
          <a:p>
            <a:r>
              <a:rPr lang="en-US" dirty="0"/>
              <a:t>MEET OUR TEAM  </a:t>
            </a:r>
          </a:p>
        </p:txBody>
      </p:sp>
      <p:pic>
        <p:nvPicPr>
          <p:cNvPr id="41" name="Picture Placeholder 40" descr="team member">
            <a:extLst>
              <a:ext uri="{FF2B5EF4-FFF2-40B4-BE49-F238E27FC236}">
                <a16:creationId xmlns:a16="http://schemas.microsoft.com/office/drawing/2014/main" id="{BF16F025-BCF5-40CE-99FC-913DA2B95FF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77256" y="1722086"/>
            <a:ext cx="2286000" cy="1371600"/>
          </a:xfrm>
        </p:spPr>
      </p:pic>
      <p:pic>
        <p:nvPicPr>
          <p:cNvPr id="43" name="Picture Placeholder 42" descr="team member">
            <a:extLst>
              <a:ext uri="{FF2B5EF4-FFF2-40B4-BE49-F238E27FC236}">
                <a16:creationId xmlns:a16="http://schemas.microsoft.com/office/drawing/2014/main" id="{2633ACCA-196E-42C2-AE38-9D6EE3ED9D0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429000" y="1722086"/>
            <a:ext cx="2286000" cy="1371600"/>
          </a:xfrm>
        </p:spPr>
      </p:pic>
      <p:pic>
        <p:nvPicPr>
          <p:cNvPr id="45" name="Picture Placeholder 44" descr="team member">
            <a:extLst>
              <a:ext uri="{FF2B5EF4-FFF2-40B4-BE49-F238E27FC236}">
                <a16:creationId xmlns:a16="http://schemas.microsoft.com/office/drawing/2014/main" id="{ACC97AB4-BB16-4C9A-B6D8-2D1D439098C1}"/>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477000" y="1722086"/>
            <a:ext cx="2286000" cy="1371600"/>
          </a:xfrm>
        </p:spPr>
      </p:pic>
      <p:pic>
        <p:nvPicPr>
          <p:cNvPr id="47" name="Picture Placeholder 46" descr="team member">
            <a:extLst>
              <a:ext uri="{FF2B5EF4-FFF2-40B4-BE49-F238E27FC236}">
                <a16:creationId xmlns:a16="http://schemas.microsoft.com/office/drawing/2014/main" id="{4568239C-300A-45D3-838A-3DDBCED77DFC}"/>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440776" y="1722086"/>
            <a:ext cx="2286000" cy="1371600"/>
          </a:xfrm>
        </p:spPr>
      </p:pic>
      <p:sp>
        <p:nvSpPr>
          <p:cNvPr id="20" name="Text Placeholder 19">
            <a:extLst>
              <a:ext uri="{FF2B5EF4-FFF2-40B4-BE49-F238E27FC236}">
                <a16:creationId xmlns:a16="http://schemas.microsoft.com/office/drawing/2014/main" id="{6CD83799-6332-42D1-8281-16D30A1DB707}"/>
              </a:ext>
            </a:extLst>
          </p:cNvPr>
          <p:cNvSpPr>
            <a:spLocks noGrp="1"/>
          </p:cNvSpPr>
          <p:nvPr>
            <p:ph type="body" sz="quarter" idx="17"/>
          </p:nvPr>
        </p:nvSpPr>
        <p:spPr>
          <a:xfrm>
            <a:off x="379977" y="3213251"/>
            <a:ext cx="2286000" cy="280027"/>
          </a:xfrm>
        </p:spPr>
        <p:txBody>
          <a:bodyPr/>
          <a:lstStyle/>
          <a:p>
            <a:r>
              <a:rPr lang="en-US" dirty="0"/>
              <a:t>Takuma Hayashi</a:t>
            </a:r>
          </a:p>
        </p:txBody>
      </p:sp>
      <p:sp>
        <p:nvSpPr>
          <p:cNvPr id="21" name="Text Placeholder 20">
            <a:extLst>
              <a:ext uri="{FF2B5EF4-FFF2-40B4-BE49-F238E27FC236}">
                <a16:creationId xmlns:a16="http://schemas.microsoft.com/office/drawing/2014/main" id="{C489463B-0BE3-4495-8283-54B7D780E367}"/>
              </a:ext>
            </a:extLst>
          </p:cNvPr>
          <p:cNvSpPr>
            <a:spLocks noGrp="1"/>
          </p:cNvSpPr>
          <p:nvPr>
            <p:ph type="body" sz="quarter" idx="18"/>
          </p:nvPr>
        </p:nvSpPr>
        <p:spPr>
          <a:xfrm>
            <a:off x="379976" y="3518946"/>
            <a:ext cx="2286000" cy="244475"/>
          </a:xfrm>
        </p:spPr>
        <p:txBody>
          <a:bodyPr/>
          <a:lstStyle/>
          <a:p>
            <a:r>
              <a:rPr lang="en-US" dirty="0"/>
              <a:t>President</a:t>
            </a:r>
          </a:p>
          <a:p>
            <a:endParaRPr lang="en-US" dirty="0"/>
          </a:p>
        </p:txBody>
      </p:sp>
      <p:sp>
        <p:nvSpPr>
          <p:cNvPr id="22" name="Text Placeholder 21">
            <a:extLst>
              <a:ext uri="{FF2B5EF4-FFF2-40B4-BE49-F238E27FC236}">
                <a16:creationId xmlns:a16="http://schemas.microsoft.com/office/drawing/2014/main" id="{796116F3-A919-4970-ABE3-5B5110382FF5}"/>
              </a:ext>
            </a:extLst>
          </p:cNvPr>
          <p:cNvSpPr>
            <a:spLocks noGrp="1"/>
          </p:cNvSpPr>
          <p:nvPr>
            <p:ph type="body" sz="quarter" idx="19"/>
          </p:nvPr>
        </p:nvSpPr>
        <p:spPr>
          <a:xfrm>
            <a:off x="3331719" y="3213251"/>
            <a:ext cx="2286000" cy="280027"/>
          </a:xfrm>
        </p:spPr>
        <p:txBody>
          <a:bodyPr/>
          <a:lstStyle/>
          <a:p>
            <a:r>
              <a:rPr lang="en-US" dirty="0"/>
              <a:t>Mirjam Nilsson</a:t>
            </a:r>
          </a:p>
        </p:txBody>
      </p:sp>
      <p:sp>
        <p:nvSpPr>
          <p:cNvPr id="23" name="Text Placeholder 22">
            <a:extLst>
              <a:ext uri="{FF2B5EF4-FFF2-40B4-BE49-F238E27FC236}">
                <a16:creationId xmlns:a16="http://schemas.microsoft.com/office/drawing/2014/main" id="{D42CB793-E144-4C12-BD8F-4EDA03F2721E}"/>
              </a:ext>
            </a:extLst>
          </p:cNvPr>
          <p:cNvSpPr>
            <a:spLocks noGrp="1"/>
          </p:cNvSpPr>
          <p:nvPr>
            <p:ph type="body" sz="quarter" idx="20"/>
          </p:nvPr>
        </p:nvSpPr>
        <p:spPr>
          <a:xfrm>
            <a:off x="3331718" y="3518946"/>
            <a:ext cx="2286000" cy="244475"/>
          </a:xfrm>
        </p:spPr>
        <p:txBody>
          <a:bodyPr/>
          <a:lstStyle/>
          <a:p>
            <a:r>
              <a:rPr lang="en-US" dirty="0"/>
              <a:t>Chief Executive Officer</a:t>
            </a:r>
          </a:p>
          <a:p>
            <a:endParaRPr lang="en-US" dirty="0"/>
          </a:p>
        </p:txBody>
      </p:sp>
      <p:sp>
        <p:nvSpPr>
          <p:cNvPr id="24" name="Text Placeholder 23">
            <a:extLst>
              <a:ext uri="{FF2B5EF4-FFF2-40B4-BE49-F238E27FC236}">
                <a16:creationId xmlns:a16="http://schemas.microsoft.com/office/drawing/2014/main" id="{71372AD8-B11D-4673-9CDC-3B11304C2C97}"/>
              </a:ext>
            </a:extLst>
          </p:cNvPr>
          <p:cNvSpPr>
            <a:spLocks noGrp="1"/>
          </p:cNvSpPr>
          <p:nvPr>
            <p:ph type="body" sz="quarter" idx="21"/>
          </p:nvPr>
        </p:nvSpPr>
        <p:spPr>
          <a:xfrm>
            <a:off x="6379720" y="3213251"/>
            <a:ext cx="2286000" cy="280027"/>
          </a:xfrm>
        </p:spPr>
        <p:txBody>
          <a:bodyPr/>
          <a:lstStyle/>
          <a:p>
            <a:r>
              <a:rPr lang="en-US" dirty="0"/>
              <a:t>Flora Berggren</a:t>
            </a:r>
          </a:p>
        </p:txBody>
      </p:sp>
      <p:sp>
        <p:nvSpPr>
          <p:cNvPr id="25" name="Text Placeholder 24">
            <a:extLst>
              <a:ext uri="{FF2B5EF4-FFF2-40B4-BE49-F238E27FC236}">
                <a16:creationId xmlns:a16="http://schemas.microsoft.com/office/drawing/2014/main" id="{5101BD2E-B61B-49F6-88B7-9360224B0FCE}"/>
              </a:ext>
            </a:extLst>
          </p:cNvPr>
          <p:cNvSpPr>
            <a:spLocks noGrp="1"/>
          </p:cNvSpPr>
          <p:nvPr>
            <p:ph type="body" sz="quarter" idx="22"/>
          </p:nvPr>
        </p:nvSpPr>
        <p:spPr>
          <a:xfrm>
            <a:off x="6379719" y="3518946"/>
            <a:ext cx="2286000" cy="244475"/>
          </a:xfrm>
        </p:spPr>
        <p:txBody>
          <a:bodyPr/>
          <a:lstStyle/>
          <a:p>
            <a:r>
              <a:rPr lang="en-US" dirty="0"/>
              <a:t>Chief Operations Officer</a:t>
            </a:r>
          </a:p>
          <a:p>
            <a:endParaRPr lang="en-US" dirty="0"/>
          </a:p>
        </p:txBody>
      </p:sp>
      <p:sp>
        <p:nvSpPr>
          <p:cNvPr id="26" name="Text Placeholder 25">
            <a:extLst>
              <a:ext uri="{FF2B5EF4-FFF2-40B4-BE49-F238E27FC236}">
                <a16:creationId xmlns:a16="http://schemas.microsoft.com/office/drawing/2014/main" id="{3577F02F-16AF-44BC-9953-CE2576F25B84}"/>
              </a:ext>
            </a:extLst>
          </p:cNvPr>
          <p:cNvSpPr>
            <a:spLocks noGrp="1"/>
          </p:cNvSpPr>
          <p:nvPr>
            <p:ph type="body" sz="quarter" idx="23"/>
          </p:nvPr>
        </p:nvSpPr>
        <p:spPr>
          <a:xfrm>
            <a:off x="9343497" y="3213251"/>
            <a:ext cx="2286000" cy="280027"/>
          </a:xfrm>
        </p:spPr>
        <p:txBody>
          <a:bodyPr/>
          <a:lstStyle/>
          <a:p>
            <a:r>
              <a:rPr lang="en-US" dirty="0"/>
              <a:t>Rajesh Santoshi</a:t>
            </a:r>
          </a:p>
        </p:txBody>
      </p:sp>
      <p:sp>
        <p:nvSpPr>
          <p:cNvPr id="27" name="Text Placeholder 26">
            <a:extLst>
              <a:ext uri="{FF2B5EF4-FFF2-40B4-BE49-F238E27FC236}">
                <a16:creationId xmlns:a16="http://schemas.microsoft.com/office/drawing/2014/main" id="{D6B74751-8529-4BA0-B653-A603820BF2A0}"/>
              </a:ext>
            </a:extLst>
          </p:cNvPr>
          <p:cNvSpPr>
            <a:spLocks noGrp="1"/>
          </p:cNvSpPr>
          <p:nvPr>
            <p:ph type="body" sz="quarter" idx="24"/>
          </p:nvPr>
        </p:nvSpPr>
        <p:spPr>
          <a:xfrm>
            <a:off x="9343496" y="3518946"/>
            <a:ext cx="2286000" cy="244475"/>
          </a:xfrm>
        </p:spPr>
        <p:txBody>
          <a:bodyPr/>
          <a:lstStyle/>
          <a:p>
            <a:r>
              <a:rPr lang="en-US" dirty="0"/>
              <a:t>VP Marketing</a:t>
            </a:r>
          </a:p>
          <a:p>
            <a:endParaRPr lang="en-US" dirty="0"/>
          </a:p>
        </p:txBody>
      </p:sp>
      <p:pic>
        <p:nvPicPr>
          <p:cNvPr id="49" name="Picture Placeholder 48" descr="team member">
            <a:extLst>
              <a:ext uri="{FF2B5EF4-FFF2-40B4-BE49-F238E27FC236}">
                <a16:creationId xmlns:a16="http://schemas.microsoft.com/office/drawing/2014/main" id="{95192A79-E701-4C11-A69C-394EF7CD6E25}"/>
              </a:ext>
            </a:extLst>
          </p:cNvPr>
          <p:cNvPicPr>
            <a:picLocks noGrp="1" noChangeAspect="1"/>
          </p:cNvPicPr>
          <p:nvPr>
            <p:ph type="pic" sz="quarter" idx="25"/>
          </p:nvPr>
        </p:nvPicPr>
        <p:blipFill rotWithShape="1">
          <a:blip r:embed="rId6" cstate="screen">
            <a:extLst>
              <a:ext uri="{28A0092B-C50C-407E-A947-70E740481C1C}">
                <a14:useLocalDpi xmlns:a14="http://schemas.microsoft.com/office/drawing/2010/main" val="0"/>
              </a:ext>
            </a:extLst>
          </a:blip>
          <a:srcRect/>
          <a:stretch/>
        </p:blipFill>
        <p:spPr>
          <a:xfrm>
            <a:off x="497304" y="4076273"/>
            <a:ext cx="2286000" cy="1371600"/>
          </a:xfrm>
        </p:spPr>
      </p:pic>
      <p:pic>
        <p:nvPicPr>
          <p:cNvPr id="51" name="Picture Placeholder 50" descr="team member">
            <a:extLst>
              <a:ext uri="{FF2B5EF4-FFF2-40B4-BE49-F238E27FC236}">
                <a16:creationId xmlns:a16="http://schemas.microsoft.com/office/drawing/2014/main" id="{7DBEEF85-77D1-49AB-A61A-818CDDC14B20}"/>
              </a:ext>
            </a:extLst>
          </p:cNvPr>
          <p:cNvPicPr>
            <a:picLocks noGrp="1" noChangeAspect="1"/>
          </p:cNvPicPr>
          <p:nvPr>
            <p:ph type="pic" sz="quarter" idx="26"/>
          </p:nvPr>
        </p:nvPicPr>
        <p:blipFill rotWithShape="1">
          <a:blip r:embed="rId7" cstate="screen">
            <a:extLst>
              <a:ext uri="{28A0092B-C50C-407E-A947-70E740481C1C}">
                <a14:useLocalDpi xmlns:a14="http://schemas.microsoft.com/office/drawing/2010/main" val="0"/>
              </a:ext>
            </a:extLst>
          </a:blip>
          <a:srcRect/>
          <a:stretch/>
        </p:blipFill>
        <p:spPr>
          <a:xfrm>
            <a:off x="3449048" y="4076273"/>
            <a:ext cx="2286000" cy="1371600"/>
          </a:xfrm>
        </p:spPr>
      </p:pic>
      <p:pic>
        <p:nvPicPr>
          <p:cNvPr id="53" name="Picture Placeholder 52" descr="team member">
            <a:extLst>
              <a:ext uri="{FF2B5EF4-FFF2-40B4-BE49-F238E27FC236}">
                <a16:creationId xmlns:a16="http://schemas.microsoft.com/office/drawing/2014/main" id="{A9D57328-D628-4DC1-B15F-83C8C8A51983}"/>
              </a:ext>
            </a:extLst>
          </p:cNvPr>
          <p:cNvPicPr>
            <a:picLocks noGrp="1" noChangeAspect="1"/>
          </p:cNvPicPr>
          <p:nvPr>
            <p:ph type="pic" sz="quarter" idx="27"/>
          </p:nvPr>
        </p:nvPicPr>
        <p:blipFill rotWithShape="1">
          <a:blip r:embed="rId8" cstate="screen">
            <a:extLst>
              <a:ext uri="{28A0092B-C50C-407E-A947-70E740481C1C}">
                <a14:useLocalDpi xmlns:a14="http://schemas.microsoft.com/office/drawing/2010/main" val="0"/>
              </a:ext>
            </a:extLst>
          </a:blip>
          <a:srcRect/>
          <a:stretch/>
        </p:blipFill>
        <p:spPr>
          <a:xfrm>
            <a:off x="6497048" y="4076273"/>
            <a:ext cx="2286000" cy="1371600"/>
          </a:xfrm>
        </p:spPr>
      </p:pic>
      <p:pic>
        <p:nvPicPr>
          <p:cNvPr id="55" name="Picture Placeholder 54" descr="team member">
            <a:extLst>
              <a:ext uri="{FF2B5EF4-FFF2-40B4-BE49-F238E27FC236}">
                <a16:creationId xmlns:a16="http://schemas.microsoft.com/office/drawing/2014/main" id="{938A071D-1F01-44A4-9A7E-03C9BBE0701B}"/>
              </a:ext>
            </a:extLst>
          </p:cNvPr>
          <p:cNvPicPr>
            <a:picLocks noGrp="1" noChangeAspect="1"/>
          </p:cNvPicPr>
          <p:nvPr>
            <p:ph type="pic" sz="quarter" idx="28"/>
          </p:nvPr>
        </p:nvPicPr>
        <p:blipFill rotWithShape="1">
          <a:blip r:embed="rId9" cstate="screen">
            <a:extLst>
              <a:ext uri="{28A0092B-C50C-407E-A947-70E740481C1C}">
                <a14:useLocalDpi xmlns:a14="http://schemas.microsoft.com/office/drawing/2010/main" val="0"/>
              </a:ext>
            </a:extLst>
          </a:blip>
          <a:srcRect/>
          <a:stretch/>
        </p:blipFill>
        <p:spPr>
          <a:xfrm>
            <a:off x="9460824" y="4076273"/>
            <a:ext cx="2286000" cy="1371600"/>
          </a:xfrm>
        </p:spPr>
      </p:pic>
      <p:sp>
        <p:nvSpPr>
          <p:cNvPr id="32" name="Text Placeholder 31">
            <a:extLst>
              <a:ext uri="{FF2B5EF4-FFF2-40B4-BE49-F238E27FC236}">
                <a16:creationId xmlns:a16="http://schemas.microsoft.com/office/drawing/2014/main" id="{88F1A63D-276E-4F28-A5E4-05A60B3B44C6}"/>
              </a:ext>
            </a:extLst>
          </p:cNvPr>
          <p:cNvSpPr>
            <a:spLocks noGrp="1"/>
          </p:cNvSpPr>
          <p:nvPr>
            <p:ph type="body" sz="quarter" idx="29"/>
          </p:nvPr>
        </p:nvSpPr>
        <p:spPr>
          <a:xfrm>
            <a:off x="400025" y="5567438"/>
            <a:ext cx="2286000" cy="280027"/>
          </a:xfrm>
        </p:spPr>
        <p:txBody>
          <a:bodyPr/>
          <a:lstStyle/>
          <a:p>
            <a:r>
              <a:rPr lang="en-US" dirty="0"/>
              <a:t>Graham Barnes</a:t>
            </a:r>
          </a:p>
        </p:txBody>
      </p:sp>
      <p:sp>
        <p:nvSpPr>
          <p:cNvPr id="33" name="Text Placeholder 32">
            <a:extLst>
              <a:ext uri="{FF2B5EF4-FFF2-40B4-BE49-F238E27FC236}">
                <a16:creationId xmlns:a16="http://schemas.microsoft.com/office/drawing/2014/main" id="{B843A9BF-2F69-4A9E-B791-33C4F8EC88E2}"/>
              </a:ext>
            </a:extLst>
          </p:cNvPr>
          <p:cNvSpPr>
            <a:spLocks noGrp="1"/>
          </p:cNvSpPr>
          <p:nvPr>
            <p:ph type="body" sz="quarter" idx="30"/>
          </p:nvPr>
        </p:nvSpPr>
        <p:spPr>
          <a:xfrm>
            <a:off x="400024" y="5873133"/>
            <a:ext cx="2286000" cy="244475"/>
          </a:xfrm>
        </p:spPr>
        <p:txBody>
          <a:bodyPr/>
          <a:lstStyle/>
          <a:p>
            <a:r>
              <a:rPr lang="en-US" dirty="0"/>
              <a:t>VP Product</a:t>
            </a:r>
          </a:p>
        </p:txBody>
      </p:sp>
      <p:sp>
        <p:nvSpPr>
          <p:cNvPr id="34" name="Text Placeholder 33">
            <a:extLst>
              <a:ext uri="{FF2B5EF4-FFF2-40B4-BE49-F238E27FC236}">
                <a16:creationId xmlns:a16="http://schemas.microsoft.com/office/drawing/2014/main" id="{3389065B-0174-43B3-81BA-5AA7987295B0}"/>
              </a:ext>
            </a:extLst>
          </p:cNvPr>
          <p:cNvSpPr>
            <a:spLocks noGrp="1"/>
          </p:cNvSpPr>
          <p:nvPr>
            <p:ph type="body" sz="quarter" idx="31"/>
          </p:nvPr>
        </p:nvSpPr>
        <p:spPr>
          <a:xfrm>
            <a:off x="3351767" y="5567438"/>
            <a:ext cx="2286000" cy="280027"/>
          </a:xfrm>
        </p:spPr>
        <p:txBody>
          <a:bodyPr/>
          <a:lstStyle/>
          <a:p>
            <a:r>
              <a:rPr lang="en-US" dirty="0"/>
              <a:t>Rowan Murphy</a:t>
            </a:r>
          </a:p>
        </p:txBody>
      </p:sp>
      <p:sp>
        <p:nvSpPr>
          <p:cNvPr id="35" name="Text Placeholder 34">
            <a:extLst>
              <a:ext uri="{FF2B5EF4-FFF2-40B4-BE49-F238E27FC236}">
                <a16:creationId xmlns:a16="http://schemas.microsoft.com/office/drawing/2014/main" id="{D4978AD1-E9AC-4BCA-B4E6-853598408341}"/>
              </a:ext>
            </a:extLst>
          </p:cNvPr>
          <p:cNvSpPr>
            <a:spLocks noGrp="1"/>
          </p:cNvSpPr>
          <p:nvPr>
            <p:ph type="body" sz="quarter" idx="32"/>
          </p:nvPr>
        </p:nvSpPr>
        <p:spPr>
          <a:xfrm>
            <a:off x="3351766" y="5873133"/>
            <a:ext cx="2286000" cy="244475"/>
          </a:xfrm>
        </p:spPr>
        <p:txBody>
          <a:bodyPr/>
          <a:lstStyle/>
          <a:p>
            <a:r>
              <a:rPr lang="en-US" dirty="0"/>
              <a:t>SEO Strategist</a:t>
            </a:r>
          </a:p>
        </p:txBody>
      </p:sp>
      <p:sp>
        <p:nvSpPr>
          <p:cNvPr id="36" name="Text Placeholder 35">
            <a:extLst>
              <a:ext uri="{FF2B5EF4-FFF2-40B4-BE49-F238E27FC236}">
                <a16:creationId xmlns:a16="http://schemas.microsoft.com/office/drawing/2014/main" id="{D95F6B24-7B92-4F91-962E-E992438D2008}"/>
              </a:ext>
            </a:extLst>
          </p:cNvPr>
          <p:cNvSpPr>
            <a:spLocks noGrp="1"/>
          </p:cNvSpPr>
          <p:nvPr>
            <p:ph type="body" sz="quarter" idx="33"/>
          </p:nvPr>
        </p:nvSpPr>
        <p:spPr>
          <a:xfrm>
            <a:off x="6399768" y="5567438"/>
            <a:ext cx="2286000" cy="280027"/>
          </a:xfrm>
        </p:spPr>
        <p:txBody>
          <a:bodyPr/>
          <a:lstStyle/>
          <a:p>
            <a:r>
              <a:rPr lang="en-US" dirty="0"/>
              <a:t>Elizabeth Moore</a:t>
            </a:r>
          </a:p>
        </p:txBody>
      </p:sp>
      <p:sp>
        <p:nvSpPr>
          <p:cNvPr id="37" name="Text Placeholder 36">
            <a:extLst>
              <a:ext uri="{FF2B5EF4-FFF2-40B4-BE49-F238E27FC236}">
                <a16:creationId xmlns:a16="http://schemas.microsoft.com/office/drawing/2014/main" id="{783946EB-FEAE-4384-AFB6-67C69A51306B}"/>
              </a:ext>
            </a:extLst>
          </p:cNvPr>
          <p:cNvSpPr>
            <a:spLocks noGrp="1"/>
          </p:cNvSpPr>
          <p:nvPr>
            <p:ph type="body" sz="quarter" idx="34"/>
          </p:nvPr>
        </p:nvSpPr>
        <p:spPr>
          <a:xfrm>
            <a:off x="6399767" y="5873133"/>
            <a:ext cx="2286000" cy="244475"/>
          </a:xfrm>
        </p:spPr>
        <p:txBody>
          <a:bodyPr/>
          <a:lstStyle/>
          <a:p>
            <a:r>
              <a:rPr lang="en-US" dirty="0"/>
              <a:t>Product Designer</a:t>
            </a:r>
          </a:p>
        </p:txBody>
      </p:sp>
      <p:sp>
        <p:nvSpPr>
          <p:cNvPr id="38" name="Text Placeholder 37">
            <a:extLst>
              <a:ext uri="{FF2B5EF4-FFF2-40B4-BE49-F238E27FC236}">
                <a16:creationId xmlns:a16="http://schemas.microsoft.com/office/drawing/2014/main" id="{5EDBA558-7097-4D6F-9E1F-96C4B09B3955}"/>
              </a:ext>
            </a:extLst>
          </p:cNvPr>
          <p:cNvSpPr>
            <a:spLocks noGrp="1"/>
          </p:cNvSpPr>
          <p:nvPr>
            <p:ph type="body" sz="quarter" idx="35"/>
          </p:nvPr>
        </p:nvSpPr>
        <p:spPr>
          <a:xfrm>
            <a:off x="9363545" y="5567438"/>
            <a:ext cx="2286000" cy="280027"/>
          </a:xfrm>
        </p:spPr>
        <p:txBody>
          <a:bodyPr/>
          <a:lstStyle/>
          <a:p>
            <a:r>
              <a:rPr lang="en-US" dirty="0"/>
              <a:t>Robin Kline</a:t>
            </a:r>
          </a:p>
        </p:txBody>
      </p:sp>
      <p:sp>
        <p:nvSpPr>
          <p:cNvPr id="39" name="Text Placeholder 38">
            <a:extLst>
              <a:ext uri="{FF2B5EF4-FFF2-40B4-BE49-F238E27FC236}">
                <a16:creationId xmlns:a16="http://schemas.microsoft.com/office/drawing/2014/main" id="{97AE0317-4E15-4454-93A1-992BFACF4FFF}"/>
              </a:ext>
            </a:extLst>
          </p:cNvPr>
          <p:cNvSpPr>
            <a:spLocks noGrp="1"/>
          </p:cNvSpPr>
          <p:nvPr>
            <p:ph type="body" sz="quarter" idx="36"/>
          </p:nvPr>
        </p:nvSpPr>
        <p:spPr>
          <a:xfrm>
            <a:off x="9363544" y="5873133"/>
            <a:ext cx="2286000" cy="244475"/>
          </a:xfrm>
        </p:spPr>
        <p:txBody>
          <a:bodyPr/>
          <a:lstStyle/>
          <a:p>
            <a:r>
              <a:rPr lang="en-US" dirty="0"/>
              <a:t>Content Developer</a:t>
            </a:r>
          </a:p>
        </p:txBody>
      </p:sp>
      <p:sp>
        <p:nvSpPr>
          <p:cNvPr id="78" name="Footer Placeholder 77">
            <a:extLst>
              <a:ext uri="{FF2B5EF4-FFF2-40B4-BE49-F238E27FC236}">
                <a16:creationId xmlns:a16="http://schemas.microsoft.com/office/drawing/2014/main" id="{DA6C2CB8-A02B-4EA0-945C-4AB663074A70}"/>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79" name="Slide Number Placeholder 78">
            <a:extLst>
              <a:ext uri="{FF2B5EF4-FFF2-40B4-BE49-F238E27FC236}">
                <a16:creationId xmlns:a16="http://schemas.microsoft.com/office/drawing/2014/main" id="{67621BD2-5AA3-43FE-A4AE-C460C3F5E0B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488837578"/>
      </p:ext>
    </p:extLst>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CB3E39-422E-4D7D-8E74-35066111423B}"/>
              </a:ext>
            </a:extLst>
          </p:cNvPr>
          <p:cNvSpPr>
            <a:spLocks noGrp="1"/>
          </p:cNvSpPr>
          <p:nvPr>
            <p:ph type="title"/>
          </p:nvPr>
        </p:nvSpPr>
        <p:spPr>
          <a:xfrm>
            <a:off x="457200" y="381000"/>
            <a:ext cx="11277600" cy="1325563"/>
          </a:xfrm>
        </p:spPr>
        <p:txBody>
          <a:bodyPr/>
          <a:lstStyle/>
          <a:p>
            <a:r>
              <a:rPr lang="en-US" dirty="0"/>
              <a:t>PLAN FOR PRODUCT LAUNCH</a:t>
            </a:r>
          </a:p>
        </p:txBody>
      </p:sp>
      <p:sp>
        <p:nvSpPr>
          <p:cNvPr id="4" name="Footer Placeholder 3">
            <a:extLst>
              <a:ext uri="{FF2B5EF4-FFF2-40B4-BE49-F238E27FC236}">
                <a16:creationId xmlns:a16="http://schemas.microsoft.com/office/drawing/2014/main" id="{A0CE4071-0E64-4887-A97D-3DCF1AF2A5F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3663BA4-91BA-4643-99B0-739956FDCA5B}"/>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9</a:t>
            </a:fld>
            <a:endParaRPr lang="en-US" dirty="0"/>
          </a:p>
        </p:txBody>
      </p:sp>
      <p:graphicFrame>
        <p:nvGraphicFramePr>
          <p:cNvPr id="10" name="Content Placeholder 3" descr="Horizontal list&#10;">
            <a:extLst>
              <a:ext uri="{FF2B5EF4-FFF2-40B4-BE49-F238E27FC236}">
                <a16:creationId xmlns:a16="http://schemas.microsoft.com/office/drawing/2014/main" id="{CC7A8C35-E466-4E16-BA37-2EFDD88C8CB2}"/>
              </a:ext>
            </a:extLst>
          </p:cNvPr>
          <p:cNvGraphicFramePr>
            <a:graphicFrameLocks/>
          </p:cNvGraphicFramePr>
          <p:nvPr>
            <p:extLst>
              <p:ext uri="{D42A27DB-BD31-4B8C-83A1-F6EECF244321}">
                <p14:modId xmlns:p14="http://schemas.microsoft.com/office/powerpoint/2010/main" val="4363011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9801521"/>
      </p:ext>
    </p:extLst>
  </p:cSld>
  <p:clrMapOvr>
    <a:masterClrMapping/>
  </p:clrMapOvr>
</p:sld>
</file>

<file path=ppt/theme/theme11.xml><?xml version="1.0" encoding="utf-8"?>
<a:theme xmlns:a="http://schemas.openxmlformats.org/drawingml/2006/main" name="Office Theme">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3.xml><?xml version="1.0" encoding="utf-8"?>
<ds:datastoreItem xmlns:ds="http://schemas.openxmlformats.org/officeDocument/2006/customXml" ds:itemID="{D1CDCD41-C0EE-49F0-80CC-0DC855F8F073}"/>
</file>

<file path=customXml/itemProps22.xml><?xml version="1.0" encoding="utf-8"?>
<ds:datastoreItem xmlns:ds="http://schemas.openxmlformats.org/officeDocument/2006/customXml" ds:itemID="{411D1A41-01F0-4C5C-80FC-D7734A9F3ADC}"/>
</file>

<file path=customXml/itemProps31.xml><?xml version="1.0" encoding="utf-8"?>
<ds:datastoreItem xmlns:ds="http://schemas.openxmlformats.org/officeDocument/2006/customXml" ds:itemID="{257481B2-61F1-4998-A5FC-37E947E1DE75}"/>
</file>

<file path=docProps/app.xml><?xml version="1.0" encoding="utf-8"?>
<ap:Properties xmlns:vt="http://schemas.openxmlformats.org/officeDocument/2006/docPropsVTypes" xmlns:ap="http://schemas.openxmlformats.org/officeDocument/2006/extended-properties">
  <ap:TotalTime>0</ap:TotalTime>
  <ap:Template>TM44613219</ap:Template>
  <ap:Words>421</ap:Words>
  <ap:Application>Microsoft Office PowerPoint</ap:Application>
  <ap:PresentationFormat>Widescreen</ap:PresentationFormat>
  <ap:Paragraphs>137</ap:Paragraphs>
  <ap:Slides>14</ap:Slides>
  <ap:Notes>1</ap:Notes>
  <ap:HiddenSlides>0</ap:HiddenSlides>
  <ap:MMClips>0</ap:MMClips>
  <ap:ScaleCrop>false</ap:ScaleCrop>
  <ap:HeadingPairs>
    <vt:vector baseType="variant" size="6">
      <vt:variant>
        <vt:lpstr>Fonts Used</vt:lpstr>
      </vt:variant>
      <vt:variant>
        <vt:i4>4</vt:i4>
      </vt:variant>
      <vt:variant>
        <vt:lpstr>Theme</vt:lpstr>
      </vt:variant>
      <vt:variant>
        <vt:i4>1</vt:i4>
      </vt:variant>
      <vt:variant>
        <vt:lpstr>Slide Titles</vt:lpstr>
      </vt:variant>
      <vt:variant>
        <vt:i4>14</vt:i4>
      </vt:variant>
    </vt:vector>
  </ap:HeadingPairs>
  <ap:TitlesOfParts>
    <vt:vector baseType="lpstr" size="19">
      <vt:lpstr>Arial</vt:lpstr>
      <vt:lpstr>Bodoni MT</vt:lpstr>
      <vt:lpstr>Calibri</vt:lpstr>
      <vt:lpstr>Source Sans Pro Light</vt:lpstr>
      <vt:lpstr>Office Theme</vt:lpstr>
      <vt:lpstr>PRESENTATION  TITLE</vt:lpstr>
      <vt:lpstr>AGENDA</vt:lpstr>
      <vt:lpstr>INTRODUCTION</vt:lpstr>
      <vt:lpstr>PRIMARY GOALS</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 </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2021-05-30T11:24:56Z</dcterms:created>
  <dcterms:modified xsi:type="dcterms:W3CDTF">2021-06-11T04:57:51Z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