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3CED"/>
    <a:srgbClr val="FC0BDC"/>
    <a:srgbClr val="171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07AF8-EF42-433A-8299-A6E26A341457}" v="5" dt="2024-02-08T08:33: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zegorz Gielerak" clId="Web-{EFD07AF8-EF42-433A-8299-A6E26A341457}"/>
    <pc:docChg chg="delSld">
      <pc:chgData name="Grzegorz Gielerak" userId="" providerId="" clId="Web-{EFD07AF8-EF42-433A-8299-A6E26A341457}" dt="2024-02-08T08:33:16" v="4"/>
      <pc:docMkLst>
        <pc:docMk/>
      </pc:docMkLst>
      <pc:sldChg chg="del">
        <pc:chgData name="Grzegorz Gielerak" userId="" providerId="" clId="Web-{EFD07AF8-EF42-433A-8299-A6E26A341457}" dt="2024-02-08T08:33:13.390" v="2"/>
        <pc:sldMkLst>
          <pc:docMk/>
          <pc:sldMk cId="290814218" sldId="256"/>
        </pc:sldMkLst>
      </pc:sldChg>
      <pc:sldChg chg="del">
        <pc:chgData name="Grzegorz Gielerak" userId="" providerId="" clId="Web-{EFD07AF8-EF42-433A-8299-A6E26A341457}" dt="2024-02-08T08:33:16" v="4"/>
        <pc:sldMkLst>
          <pc:docMk/>
          <pc:sldMk cId="3740000221" sldId="261"/>
        </pc:sldMkLst>
      </pc:sldChg>
      <pc:sldChg chg="del">
        <pc:chgData name="Grzegorz Gielerak" userId="" providerId="" clId="Web-{EFD07AF8-EF42-433A-8299-A6E26A341457}" dt="2024-02-08T08:33:14.750" v="3"/>
        <pc:sldMkLst>
          <pc:docMk/>
          <pc:sldMk cId="3098597611" sldId="262"/>
        </pc:sldMkLst>
      </pc:sldChg>
      <pc:sldChg chg="del">
        <pc:chgData name="Grzegorz Gielerak" userId="" providerId="" clId="Web-{EFD07AF8-EF42-433A-8299-A6E26A341457}" dt="2024-02-08T08:33:10.249" v="1"/>
        <pc:sldMkLst>
          <pc:docMk/>
          <pc:sldMk cId="3649968376" sldId="276"/>
        </pc:sldMkLst>
      </pc:sldChg>
      <pc:sldChg chg="del">
        <pc:chgData name="Grzegorz Gielerak" userId="" providerId="" clId="Web-{EFD07AF8-EF42-433A-8299-A6E26A341457}" dt="2024-02-08T08:33:08.187" v="0"/>
        <pc:sldMkLst>
          <pc:docMk/>
          <pc:sldMk cId="1008397582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764A-87DA-20AC-0D6F-27253CB7C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1CD08-9A90-6874-97A6-73299DB2C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BA68B-DB98-F05D-E071-2526B70B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2040-DA9A-4905-B548-8FBD4BEE390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63AFD-5F69-1131-D419-60CC80E2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1A0E-7773-C6F6-E8C0-949E329E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232-D273-4FB3-82C0-A04EB712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5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3A48-88CC-36AA-DAE3-17F96249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407A9-10C2-CB7B-14AC-B2E8A6771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9FA6C-2FF1-7AA1-A5A3-D5D8A928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2040-DA9A-4905-B548-8FBD4BEE390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60A2-3AA6-6709-062F-F339A436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095DF-C013-75D0-03CA-B5600B6D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232-D273-4FB3-82C0-A04EB712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2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FDB95-3ABE-EDAB-0C7B-00E810DC5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E3B34-16A4-A677-18C9-0B7DEFC45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44158-9B54-C18D-9CED-D20EE5B2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2040-DA9A-4905-B548-8FBD4BEE390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710AD-6390-1B94-53D9-5FABB0CA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4E67-D0B1-A378-C948-03F6950A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232-D273-4FB3-82C0-A04EB712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E9B-974C-F96C-5257-890CAA04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76F5-153A-3509-536B-6356B0C80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ECA37-58EA-509A-C75F-44A65DA5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2040-DA9A-4905-B548-8FBD4BEE390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54A0F-343F-9E4A-E1BA-5A89BCFDE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E5077-94E4-1560-AB9E-A5889C9A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232-D273-4FB3-82C0-A04EB712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3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99EA-01DF-892D-4539-14C5969A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AF42-6FC6-7338-EBE3-A69A95F1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DAD54-39B8-6E28-4182-49E751BD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2040-DA9A-4905-B548-8FBD4BEE390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0D434-2D73-6DA4-78ED-49F2D14B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DC31B-6B48-19E4-E314-8BCB127F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232-D273-4FB3-82C0-A04EB712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6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20AC-AF3D-DC39-5658-8253625A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2D97-166F-40BA-D73F-1F25124FA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175F5-199C-E656-9DB3-1C548760D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E1E02-631B-6420-09F4-B5FEB328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2040-DA9A-4905-B548-8FBD4BEE390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6D753-5873-FC9C-C05E-201CC19C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A03CC-12E9-1052-EF4D-22A79884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232-D273-4FB3-82C0-A04EB712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981B-6A22-C700-DAB8-26F2462E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FEF5D-0A5C-9112-42D9-28400FE9B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ACB3-D1CF-33EF-27B0-73AEDBC11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1F65A-7F87-E6F4-17E4-6EB8B9AA8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752FE-7722-0017-04D2-CAE79ABAA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5619F-DCAA-72FA-2BBB-B8D18F2B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2040-DA9A-4905-B548-8FBD4BEE390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EB11B-3D14-B475-D35D-219C9AC4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90B28-84D5-B11E-E09A-D024CD15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232-D273-4FB3-82C0-A04EB712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1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13B1-802D-FE04-6EA2-1D46ECF2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3D7B1-B2BB-B3F8-2A69-DDA729D1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2040-DA9A-4905-B548-8FBD4BEE390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3BE36-8DD9-666A-A6A4-82337238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B5AEA-0BEA-B963-D4BC-B42D402F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232-D273-4FB3-82C0-A04EB712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3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0471B-AA14-C5C3-A2D5-D30DA64C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2040-DA9A-4905-B548-8FBD4BEE390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0548F-8D64-CC32-2A54-7E2D2A68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E611A-56E5-3A6C-2FA0-17B3ED3B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232-D273-4FB3-82C0-A04EB712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2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F141-3EA5-EFA5-1DF0-4A5FAF77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C114-0589-5192-1BB5-6B193BB7A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5A0F0-9DE6-31E8-3F31-053C33C2B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3CC5-D169-081B-F052-88ACBA6F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2040-DA9A-4905-B548-8FBD4BEE390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D618A-557A-3ACE-65D6-F1CECD6E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4206C-C9E3-4BB4-B2C4-3327C5D5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232-D273-4FB3-82C0-A04EB712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6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ACFB-2335-9EC9-3B74-60E2B225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03388-FA7B-63F0-FCF4-260497069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E0DA2-F04C-8F35-B201-65A80B40A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BDD4E-23D5-410C-4991-D092D127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2040-DA9A-4905-B548-8FBD4BEE390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E3B44-6538-6920-B614-C7B568F6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63E48-439B-C156-F431-6C7BEA8C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8D232-D273-4FB3-82C0-A04EB712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365D6-056C-598E-D28B-C56F0EEE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6A256-454D-C2E2-223A-A10897DA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38EEF-7C84-9600-5610-D01FBB943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82040-DA9A-4905-B548-8FBD4BEE390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312F-09E8-C605-6DB4-3A0DA1A58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C3EA-3FF3-C128-3504-05AB9AE10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8D232-D273-4FB3-82C0-A04EB712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1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E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8AA13A-EF40-0F48-C648-B08692715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70B14B9-7012-1CC6-B22C-2BA835A3A0F8}"/>
              </a:ext>
            </a:extLst>
          </p:cNvPr>
          <p:cNvSpPr/>
          <p:nvPr/>
        </p:nvSpPr>
        <p:spPr>
          <a:xfrm flipV="1">
            <a:off x="928914" y="1233714"/>
            <a:ext cx="10447566" cy="4470400"/>
          </a:xfrm>
          <a:custGeom>
            <a:avLst/>
            <a:gdLst>
              <a:gd name="connsiteX0" fmla="*/ 7318989 w 9947415"/>
              <a:gd name="connsiteY0" fmla="*/ 1064079 h 4286252"/>
              <a:gd name="connsiteX1" fmla="*/ 7447501 w 9947415"/>
              <a:gd name="connsiteY1" fmla="*/ 1064079 h 4286252"/>
              <a:gd name="connsiteX2" fmla="*/ 7447501 w 9947415"/>
              <a:gd name="connsiteY2" fmla="*/ 850480 h 4286252"/>
              <a:gd name="connsiteX3" fmla="*/ 7982417 w 9947415"/>
              <a:gd name="connsiteY3" fmla="*/ 206829 h 4286252"/>
              <a:gd name="connsiteX4" fmla="*/ 8517335 w 9947415"/>
              <a:gd name="connsiteY4" fmla="*/ 850480 h 4286252"/>
              <a:gd name="connsiteX5" fmla="*/ 8517335 w 9947415"/>
              <a:gd name="connsiteY5" fmla="*/ 1064079 h 4286252"/>
              <a:gd name="connsiteX6" fmla="*/ 8645847 w 9947415"/>
              <a:gd name="connsiteY6" fmla="*/ 1064079 h 4286252"/>
              <a:gd name="connsiteX7" fmla="*/ 8645847 w 9947415"/>
              <a:gd name="connsiteY7" fmla="*/ 798286 h 4286252"/>
              <a:gd name="connsiteX8" fmla="*/ 7982417 w 9947415"/>
              <a:gd name="connsiteY8" fmla="*/ 0 h 4286252"/>
              <a:gd name="connsiteX9" fmla="*/ 7318989 w 9947415"/>
              <a:gd name="connsiteY9" fmla="*/ 798286 h 4286252"/>
              <a:gd name="connsiteX10" fmla="*/ 4918947 w 9947415"/>
              <a:gd name="connsiteY10" fmla="*/ 1064079 h 4286252"/>
              <a:gd name="connsiteX11" fmla="*/ 5047459 w 9947415"/>
              <a:gd name="connsiteY11" fmla="*/ 1064079 h 4286252"/>
              <a:gd name="connsiteX12" fmla="*/ 5047459 w 9947415"/>
              <a:gd name="connsiteY12" fmla="*/ 850480 h 4286252"/>
              <a:gd name="connsiteX13" fmla="*/ 5582376 w 9947415"/>
              <a:gd name="connsiteY13" fmla="*/ 206829 h 4286252"/>
              <a:gd name="connsiteX14" fmla="*/ 6117294 w 9947415"/>
              <a:gd name="connsiteY14" fmla="*/ 850480 h 4286252"/>
              <a:gd name="connsiteX15" fmla="*/ 6117294 w 9947415"/>
              <a:gd name="connsiteY15" fmla="*/ 1064079 h 4286252"/>
              <a:gd name="connsiteX16" fmla="*/ 6245806 w 9947415"/>
              <a:gd name="connsiteY16" fmla="*/ 1064079 h 4286252"/>
              <a:gd name="connsiteX17" fmla="*/ 6245806 w 9947415"/>
              <a:gd name="connsiteY17" fmla="*/ 798286 h 4286252"/>
              <a:gd name="connsiteX18" fmla="*/ 5582376 w 9947415"/>
              <a:gd name="connsiteY18" fmla="*/ 0 h 4286252"/>
              <a:gd name="connsiteX19" fmla="*/ 4918947 w 9947415"/>
              <a:gd name="connsiteY19" fmla="*/ 798286 h 4286252"/>
              <a:gd name="connsiteX20" fmla="*/ 2519110 w 9947415"/>
              <a:gd name="connsiteY20" fmla="*/ 1064079 h 4286252"/>
              <a:gd name="connsiteX21" fmla="*/ 2647623 w 9947415"/>
              <a:gd name="connsiteY21" fmla="*/ 1064079 h 4286252"/>
              <a:gd name="connsiteX22" fmla="*/ 2647623 w 9947415"/>
              <a:gd name="connsiteY22" fmla="*/ 850480 h 4286252"/>
              <a:gd name="connsiteX23" fmla="*/ 3182538 w 9947415"/>
              <a:gd name="connsiteY23" fmla="*/ 206829 h 4286252"/>
              <a:gd name="connsiteX24" fmla="*/ 3717456 w 9947415"/>
              <a:gd name="connsiteY24" fmla="*/ 850480 h 4286252"/>
              <a:gd name="connsiteX25" fmla="*/ 3717456 w 9947415"/>
              <a:gd name="connsiteY25" fmla="*/ 1064079 h 4286252"/>
              <a:gd name="connsiteX26" fmla="*/ 3845968 w 9947415"/>
              <a:gd name="connsiteY26" fmla="*/ 1064079 h 4286252"/>
              <a:gd name="connsiteX27" fmla="*/ 3845968 w 9947415"/>
              <a:gd name="connsiteY27" fmla="*/ 798286 h 4286252"/>
              <a:gd name="connsiteX28" fmla="*/ 3182538 w 9947415"/>
              <a:gd name="connsiteY28" fmla="*/ 0 h 4286252"/>
              <a:gd name="connsiteX29" fmla="*/ 2519110 w 9947415"/>
              <a:gd name="connsiteY29" fmla="*/ 798286 h 4286252"/>
              <a:gd name="connsiteX30" fmla="*/ 122418 w 9947415"/>
              <a:gd name="connsiteY30" fmla="*/ 1064079 h 4286252"/>
              <a:gd name="connsiteX31" fmla="*/ 250930 w 9947415"/>
              <a:gd name="connsiteY31" fmla="*/ 1064079 h 4286252"/>
              <a:gd name="connsiteX32" fmla="*/ 250930 w 9947415"/>
              <a:gd name="connsiteY32" fmla="*/ 850480 h 4286252"/>
              <a:gd name="connsiteX33" fmla="*/ 785847 w 9947415"/>
              <a:gd name="connsiteY33" fmla="*/ 206829 h 4286252"/>
              <a:gd name="connsiteX34" fmla="*/ 1320764 w 9947415"/>
              <a:gd name="connsiteY34" fmla="*/ 850480 h 4286252"/>
              <a:gd name="connsiteX35" fmla="*/ 1320764 w 9947415"/>
              <a:gd name="connsiteY35" fmla="*/ 1064079 h 4286252"/>
              <a:gd name="connsiteX36" fmla="*/ 1449276 w 9947415"/>
              <a:gd name="connsiteY36" fmla="*/ 1064079 h 4286252"/>
              <a:gd name="connsiteX37" fmla="*/ 1449276 w 9947415"/>
              <a:gd name="connsiteY37" fmla="*/ 798286 h 4286252"/>
              <a:gd name="connsiteX38" fmla="*/ 785847 w 9947415"/>
              <a:gd name="connsiteY38" fmla="*/ 0 h 4286252"/>
              <a:gd name="connsiteX39" fmla="*/ 122418 w 9947415"/>
              <a:gd name="connsiteY39" fmla="*/ 798286 h 4286252"/>
              <a:gd name="connsiteX40" fmla="*/ 9700082 w 9947415"/>
              <a:gd name="connsiteY40" fmla="*/ 3429908 h 4286252"/>
              <a:gd name="connsiteX41" fmla="*/ 9828594 w 9947415"/>
              <a:gd name="connsiteY41" fmla="*/ 3429908 h 4286252"/>
              <a:gd name="connsiteX42" fmla="*/ 9828594 w 9947415"/>
              <a:gd name="connsiteY42" fmla="*/ 1150863 h 4286252"/>
              <a:gd name="connsiteX43" fmla="*/ 9947415 w 9947415"/>
              <a:gd name="connsiteY43" fmla="*/ 1150863 h 4286252"/>
              <a:gd name="connsiteX44" fmla="*/ 9761053 w 9947415"/>
              <a:gd name="connsiteY44" fmla="*/ 657377 h 4286252"/>
              <a:gd name="connsiteX45" fmla="*/ 9574690 w 9947415"/>
              <a:gd name="connsiteY45" fmla="*/ 1150863 h 4286252"/>
              <a:gd name="connsiteX46" fmla="*/ 9700082 w 9947415"/>
              <a:gd name="connsiteY46" fmla="*/ 1150863 h 4286252"/>
              <a:gd name="connsiteX47" fmla="*/ 8510837 w 9947415"/>
              <a:gd name="connsiteY47" fmla="*/ 3429908 h 4286252"/>
              <a:gd name="connsiteX48" fmla="*/ 8639350 w 9947415"/>
              <a:gd name="connsiteY48" fmla="*/ 3429908 h 4286252"/>
              <a:gd name="connsiteX49" fmla="*/ 8639350 w 9947415"/>
              <a:gd name="connsiteY49" fmla="*/ 1064080 h 4286252"/>
              <a:gd name="connsiteX50" fmla="*/ 8510837 w 9947415"/>
              <a:gd name="connsiteY50" fmla="*/ 1064080 h 4286252"/>
              <a:gd name="connsiteX51" fmla="*/ 7318787 w 9947415"/>
              <a:gd name="connsiteY51" fmla="*/ 3429908 h 4286252"/>
              <a:gd name="connsiteX52" fmla="*/ 7447299 w 9947415"/>
              <a:gd name="connsiteY52" fmla="*/ 3429908 h 4286252"/>
              <a:gd name="connsiteX53" fmla="*/ 7447299 w 9947415"/>
              <a:gd name="connsiteY53" fmla="*/ 1064080 h 4286252"/>
              <a:gd name="connsiteX54" fmla="*/ 7318787 w 9947415"/>
              <a:gd name="connsiteY54" fmla="*/ 1064080 h 4286252"/>
              <a:gd name="connsiteX55" fmla="*/ 6117442 w 9947415"/>
              <a:gd name="connsiteY55" fmla="*/ 3429908 h 4286252"/>
              <a:gd name="connsiteX56" fmla="*/ 6245954 w 9947415"/>
              <a:gd name="connsiteY56" fmla="*/ 3429908 h 4286252"/>
              <a:gd name="connsiteX57" fmla="*/ 6245954 w 9947415"/>
              <a:gd name="connsiteY57" fmla="*/ 1064080 h 4286252"/>
              <a:gd name="connsiteX58" fmla="*/ 6117442 w 9947415"/>
              <a:gd name="connsiteY58" fmla="*/ 1064080 h 4286252"/>
              <a:gd name="connsiteX59" fmla="*/ 4918947 w 9947415"/>
              <a:gd name="connsiteY59" fmla="*/ 3429908 h 4286252"/>
              <a:gd name="connsiteX60" fmla="*/ 5047459 w 9947415"/>
              <a:gd name="connsiteY60" fmla="*/ 3429908 h 4286252"/>
              <a:gd name="connsiteX61" fmla="*/ 5047459 w 9947415"/>
              <a:gd name="connsiteY61" fmla="*/ 1064080 h 4286252"/>
              <a:gd name="connsiteX62" fmla="*/ 4918947 w 9947415"/>
              <a:gd name="connsiteY62" fmla="*/ 1064080 h 4286252"/>
              <a:gd name="connsiteX63" fmla="*/ 3717456 w 9947415"/>
              <a:gd name="connsiteY63" fmla="*/ 3429908 h 4286252"/>
              <a:gd name="connsiteX64" fmla="*/ 3845968 w 9947415"/>
              <a:gd name="connsiteY64" fmla="*/ 3429908 h 4286252"/>
              <a:gd name="connsiteX65" fmla="*/ 3845968 w 9947415"/>
              <a:gd name="connsiteY65" fmla="*/ 1064080 h 4286252"/>
              <a:gd name="connsiteX66" fmla="*/ 3717456 w 9947415"/>
              <a:gd name="connsiteY66" fmla="*/ 1064080 h 4286252"/>
              <a:gd name="connsiteX67" fmla="*/ 2519110 w 9947415"/>
              <a:gd name="connsiteY67" fmla="*/ 3429908 h 4286252"/>
              <a:gd name="connsiteX68" fmla="*/ 2647623 w 9947415"/>
              <a:gd name="connsiteY68" fmla="*/ 3429908 h 4286252"/>
              <a:gd name="connsiteX69" fmla="*/ 2647623 w 9947415"/>
              <a:gd name="connsiteY69" fmla="*/ 1064080 h 4286252"/>
              <a:gd name="connsiteX70" fmla="*/ 2519110 w 9947415"/>
              <a:gd name="connsiteY70" fmla="*/ 1064080 h 4286252"/>
              <a:gd name="connsiteX71" fmla="*/ 1320765 w 9947415"/>
              <a:gd name="connsiteY71" fmla="*/ 3429908 h 4286252"/>
              <a:gd name="connsiteX72" fmla="*/ 1449277 w 9947415"/>
              <a:gd name="connsiteY72" fmla="*/ 3429908 h 4286252"/>
              <a:gd name="connsiteX73" fmla="*/ 1449277 w 9947415"/>
              <a:gd name="connsiteY73" fmla="*/ 1064080 h 4286252"/>
              <a:gd name="connsiteX74" fmla="*/ 1320765 w 9947415"/>
              <a:gd name="connsiteY74" fmla="*/ 1064080 h 4286252"/>
              <a:gd name="connsiteX75" fmla="*/ 186363 w 9947415"/>
              <a:gd name="connsiteY75" fmla="*/ 3793264 h 4286252"/>
              <a:gd name="connsiteX76" fmla="*/ 372725 w 9947415"/>
              <a:gd name="connsiteY76" fmla="*/ 3299778 h 4286252"/>
              <a:gd name="connsiteX77" fmla="*/ 250930 w 9947415"/>
              <a:gd name="connsiteY77" fmla="*/ 3299778 h 4286252"/>
              <a:gd name="connsiteX78" fmla="*/ 250930 w 9947415"/>
              <a:gd name="connsiteY78" fmla="*/ 1064080 h 4286252"/>
              <a:gd name="connsiteX79" fmla="*/ 122419 w 9947415"/>
              <a:gd name="connsiteY79" fmla="*/ 1064080 h 4286252"/>
              <a:gd name="connsiteX80" fmla="*/ 122419 w 9947415"/>
              <a:gd name="connsiteY80" fmla="*/ 3299778 h 4286252"/>
              <a:gd name="connsiteX81" fmla="*/ 0 w 9947415"/>
              <a:gd name="connsiteY81" fmla="*/ 3299778 h 4286252"/>
              <a:gd name="connsiteX82" fmla="*/ 186363 w 9947415"/>
              <a:gd name="connsiteY82" fmla="*/ 3793264 h 4286252"/>
              <a:gd name="connsiteX83" fmla="*/ 9174267 w 9947415"/>
              <a:gd name="connsiteY83" fmla="*/ 4286252 h 4286252"/>
              <a:gd name="connsiteX84" fmla="*/ 9837696 w 9947415"/>
              <a:gd name="connsiteY84" fmla="*/ 3487966 h 4286252"/>
              <a:gd name="connsiteX85" fmla="*/ 9837696 w 9947415"/>
              <a:gd name="connsiteY85" fmla="*/ 3429909 h 4286252"/>
              <a:gd name="connsiteX86" fmla="*/ 9709184 w 9947415"/>
              <a:gd name="connsiteY86" fmla="*/ 3429909 h 4286252"/>
              <a:gd name="connsiteX87" fmla="*/ 9709184 w 9947415"/>
              <a:gd name="connsiteY87" fmla="*/ 3435773 h 4286252"/>
              <a:gd name="connsiteX88" fmla="*/ 9174267 w 9947415"/>
              <a:gd name="connsiteY88" fmla="*/ 4079424 h 4286252"/>
              <a:gd name="connsiteX89" fmla="*/ 8639350 w 9947415"/>
              <a:gd name="connsiteY89" fmla="*/ 3435773 h 4286252"/>
              <a:gd name="connsiteX90" fmla="*/ 8639350 w 9947415"/>
              <a:gd name="connsiteY90" fmla="*/ 3429909 h 4286252"/>
              <a:gd name="connsiteX91" fmla="*/ 8510837 w 9947415"/>
              <a:gd name="connsiteY91" fmla="*/ 3429909 h 4286252"/>
              <a:gd name="connsiteX92" fmla="*/ 8510837 w 9947415"/>
              <a:gd name="connsiteY92" fmla="*/ 3487966 h 4286252"/>
              <a:gd name="connsiteX93" fmla="*/ 9174267 w 9947415"/>
              <a:gd name="connsiteY93" fmla="*/ 4286252 h 4286252"/>
              <a:gd name="connsiteX94" fmla="*/ 6783869 w 9947415"/>
              <a:gd name="connsiteY94" fmla="*/ 4286252 h 4286252"/>
              <a:gd name="connsiteX95" fmla="*/ 7447299 w 9947415"/>
              <a:gd name="connsiteY95" fmla="*/ 3487966 h 4286252"/>
              <a:gd name="connsiteX96" fmla="*/ 7447299 w 9947415"/>
              <a:gd name="connsiteY96" fmla="*/ 3429909 h 4286252"/>
              <a:gd name="connsiteX97" fmla="*/ 7318787 w 9947415"/>
              <a:gd name="connsiteY97" fmla="*/ 3429909 h 4286252"/>
              <a:gd name="connsiteX98" fmla="*/ 7318787 w 9947415"/>
              <a:gd name="connsiteY98" fmla="*/ 3435773 h 4286252"/>
              <a:gd name="connsiteX99" fmla="*/ 6783869 w 9947415"/>
              <a:gd name="connsiteY99" fmla="*/ 4079424 h 4286252"/>
              <a:gd name="connsiteX100" fmla="*/ 6248952 w 9947415"/>
              <a:gd name="connsiteY100" fmla="*/ 3435773 h 4286252"/>
              <a:gd name="connsiteX101" fmla="*/ 6248952 w 9947415"/>
              <a:gd name="connsiteY101" fmla="*/ 3429909 h 4286252"/>
              <a:gd name="connsiteX102" fmla="*/ 6120440 w 9947415"/>
              <a:gd name="connsiteY102" fmla="*/ 3429909 h 4286252"/>
              <a:gd name="connsiteX103" fmla="*/ 6120440 w 9947415"/>
              <a:gd name="connsiteY103" fmla="*/ 3487966 h 4286252"/>
              <a:gd name="connsiteX104" fmla="*/ 6783869 w 9947415"/>
              <a:gd name="connsiteY104" fmla="*/ 4286252 h 4286252"/>
              <a:gd name="connsiteX105" fmla="*/ 4380883 w 9947415"/>
              <a:gd name="connsiteY105" fmla="*/ 4286252 h 4286252"/>
              <a:gd name="connsiteX106" fmla="*/ 5044312 w 9947415"/>
              <a:gd name="connsiteY106" fmla="*/ 3487966 h 4286252"/>
              <a:gd name="connsiteX107" fmla="*/ 5044312 w 9947415"/>
              <a:gd name="connsiteY107" fmla="*/ 3429909 h 4286252"/>
              <a:gd name="connsiteX108" fmla="*/ 4915800 w 9947415"/>
              <a:gd name="connsiteY108" fmla="*/ 3429909 h 4286252"/>
              <a:gd name="connsiteX109" fmla="*/ 4915800 w 9947415"/>
              <a:gd name="connsiteY109" fmla="*/ 3435773 h 4286252"/>
              <a:gd name="connsiteX110" fmla="*/ 4380883 w 9947415"/>
              <a:gd name="connsiteY110" fmla="*/ 4079423 h 4286252"/>
              <a:gd name="connsiteX111" fmla="*/ 3845967 w 9947415"/>
              <a:gd name="connsiteY111" fmla="*/ 3435773 h 4286252"/>
              <a:gd name="connsiteX112" fmla="*/ 3845967 w 9947415"/>
              <a:gd name="connsiteY112" fmla="*/ 3429909 h 4286252"/>
              <a:gd name="connsiteX113" fmla="*/ 3717454 w 9947415"/>
              <a:gd name="connsiteY113" fmla="*/ 3429909 h 4286252"/>
              <a:gd name="connsiteX114" fmla="*/ 3717454 w 9947415"/>
              <a:gd name="connsiteY114" fmla="*/ 3487966 h 4286252"/>
              <a:gd name="connsiteX115" fmla="*/ 4380883 w 9947415"/>
              <a:gd name="connsiteY115" fmla="*/ 4286252 h 4286252"/>
              <a:gd name="connsiteX116" fmla="*/ 1984194 w 9947415"/>
              <a:gd name="connsiteY116" fmla="*/ 4286252 h 4286252"/>
              <a:gd name="connsiteX117" fmla="*/ 2647624 w 9947415"/>
              <a:gd name="connsiteY117" fmla="*/ 3487966 h 4286252"/>
              <a:gd name="connsiteX118" fmla="*/ 2647624 w 9947415"/>
              <a:gd name="connsiteY118" fmla="*/ 3429909 h 4286252"/>
              <a:gd name="connsiteX119" fmla="*/ 2519112 w 9947415"/>
              <a:gd name="connsiteY119" fmla="*/ 3429909 h 4286252"/>
              <a:gd name="connsiteX120" fmla="*/ 2519112 w 9947415"/>
              <a:gd name="connsiteY120" fmla="*/ 3435773 h 4286252"/>
              <a:gd name="connsiteX121" fmla="*/ 1984194 w 9947415"/>
              <a:gd name="connsiteY121" fmla="*/ 4079423 h 4286252"/>
              <a:gd name="connsiteX122" fmla="*/ 1449277 w 9947415"/>
              <a:gd name="connsiteY122" fmla="*/ 3435773 h 4286252"/>
              <a:gd name="connsiteX123" fmla="*/ 1449277 w 9947415"/>
              <a:gd name="connsiteY123" fmla="*/ 3429909 h 4286252"/>
              <a:gd name="connsiteX124" fmla="*/ 1320765 w 9947415"/>
              <a:gd name="connsiteY124" fmla="*/ 3429909 h 4286252"/>
              <a:gd name="connsiteX125" fmla="*/ 1320765 w 9947415"/>
              <a:gd name="connsiteY125" fmla="*/ 3487966 h 4286252"/>
              <a:gd name="connsiteX126" fmla="*/ 1984194 w 9947415"/>
              <a:gd name="connsiteY126" fmla="*/ 4286252 h 428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9947415" h="4286252">
                <a:moveTo>
                  <a:pt x="7318989" y="1064079"/>
                </a:moveTo>
                <a:lnTo>
                  <a:pt x="7447501" y="1064079"/>
                </a:lnTo>
                <a:lnTo>
                  <a:pt x="7447501" y="850480"/>
                </a:lnTo>
                <a:cubicBezTo>
                  <a:pt x="7447501" y="495001"/>
                  <a:pt x="7686991" y="206829"/>
                  <a:pt x="7982417" y="206829"/>
                </a:cubicBezTo>
                <a:cubicBezTo>
                  <a:pt x="8277845" y="206829"/>
                  <a:pt x="8517335" y="495001"/>
                  <a:pt x="8517335" y="850480"/>
                </a:cubicBezTo>
                <a:lnTo>
                  <a:pt x="8517335" y="1064079"/>
                </a:lnTo>
                <a:lnTo>
                  <a:pt x="8645847" y="1064079"/>
                </a:lnTo>
                <a:lnTo>
                  <a:pt x="8645847" y="798286"/>
                </a:lnTo>
                <a:cubicBezTo>
                  <a:pt x="8645847" y="357405"/>
                  <a:pt x="8348819" y="0"/>
                  <a:pt x="7982417" y="0"/>
                </a:cubicBezTo>
                <a:cubicBezTo>
                  <a:pt x="7616016" y="0"/>
                  <a:pt x="7318989" y="357405"/>
                  <a:pt x="7318989" y="798286"/>
                </a:cubicBezTo>
                <a:close/>
                <a:moveTo>
                  <a:pt x="4918947" y="1064079"/>
                </a:moveTo>
                <a:lnTo>
                  <a:pt x="5047459" y="1064079"/>
                </a:lnTo>
                <a:lnTo>
                  <a:pt x="5047459" y="850480"/>
                </a:lnTo>
                <a:cubicBezTo>
                  <a:pt x="5047459" y="495001"/>
                  <a:pt x="5286949" y="206829"/>
                  <a:pt x="5582376" y="206829"/>
                </a:cubicBezTo>
                <a:cubicBezTo>
                  <a:pt x="5877803" y="206829"/>
                  <a:pt x="6117294" y="495001"/>
                  <a:pt x="6117294" y="850480"/>
                </a:cubicBezTo>
                <a:lnTo>
                  <a:pt x="6117294" y="1064079"/>
                </a:lnTo>
                <a:lnTo>
                  <a:pt x="6245806" y="1064079"/>
                </a:lnTo>
                <a:lnTo>
                  <a:pt x="6245806" y="798286"/>
                </a:lnTo>
                <a:cubicBezTo>
                  <a:pt x="6245806" y="357405"/>
                  <a:pt x="5948778" y="0"/>
                  <a:pt x="5582376" y="0"/>
                </a:cubicBezTo>
                <a:cubicBezTo>
                  <a:pt x="5215975" y="0"/>
                  <a:pt x="4918947" y="357405"/>
                  <a:pt x="4918947" y="798286"/>
                </a:cubicBezTo>
                <a:close/>
                <a:moveTo>
                  <a:pt x="2519110" y="1064079"/>
                </a:moveTo>
                <a:lnTo>
                  <a:pt x="2647623" y="1064079"/>
                </a:lnTo>
                <a:lnTo>
                  <a:pt x="2647623" y="850480"/>
                </a:lnTo>
                <a:cubicBezTo>
                  <a:pt x="2647623" y="495001"/>
                  <a:pt x="2887113" y="206829"/>
                  <a:pt x="3182538" y="206829"/>
                </a:cubicBezTo>
                <a:cubicBezTo>
                  <a:pt x="3477966" y="206829"/>
                  <a:pt x="3717456" y="495001"/>
                  <a:pt x="3717456" y="850480"/>
                </a:cubicBezTo>
                <a:lnTo>
                  <a:pt x="3717456" y="1064079"/>
                </a:lnTo>
                <a:lnTo>
                  <a:pt x="3845968" y="1064079"/>
                </a:lnTo>
                <a:lnTo>
                  <a:pt x="3845968" y="798286"/>
                </a:lnTo>
                <a:cubicBezTo>
                  <a:pt x="3845968" y="357405"/>
                  <a:pt x="3548941" y="0"/>
                  <a:pt x="3182538" y="0"/>
                </a:cubicBezTo>
                <a:cubicBezTo>
                  <a:pt x="2816138" y="0"/>
                  <a:pt x="2519110" y="357405"/>
                  <a:pt x="2519110" y="798286"/>
                </a:cubicBezTo>
                <a:close/>
                <a:moveTo>
                  <a:pt x="122418" y="1064079"/>
                </a:moveTo>
                <a:lnTo>
                  <a:pt x="250930" y="1064079"/>
                </a:lnTo>
                <a:lnTo>
                  <a:pt x="250930" y="850480"/>
                </a:lnTo>
                <a:cubicBezTo>
                  <a:pt x="250930" y="495001"/>
                  <a:pt x="490420" y="206829"/>
                  <a:pt x="785847" y="206829"/>
                </a:cubicBezTo>
                <a:cubicBezTo>
                  <a:pt x="1081273" y="206829"/>
                  <a:pt x="1320764" y="495001"/>
                  <a:pt x="1320764" y="850480"/>
                </a:cubicBezTo>
                <a:lnTo>
                  <a:pt x="1320764" y="1064079"/>
                </a:lnTo>
                <a:lnTo>
                  <a:pt x="1449276" y="1064079"/>
                </a:lnTo>
                <a:lnTo>
                  <a:pt x="1449276" y="798286"/>
                </a:lnTo>
                <a:cubicBezTo>
                  <a:pt x="1449276" y="357405"/>
                  <a:pt x="1152248" y="0"/>
                  <a:pt x="785847" y="0"/>
                </a:cubicBezTo>
                <a:cubicBezTo>
                  <a:pt x="419446" y="0"/>
                  <a:pt x="122418" y="357405"/>
                  <a:pt x="122418" y="798286"/>
                </a:cubicBezTo>
                <a:close/>
                <a:moveTo>
                  <a:pt x="9700082" y="3429908"/>
                </a:moveTo>
                <a:lnTo>
                  <a:pt x="9828594" y="3429908"/>
                </a:lnTo>
                <a:lnTo>
                  <a:pt x="9828594" y="1150863"/>
                </a:lnTo>
                <a:lnTo>
                  <a:pt x="9947415" y="1150863"/>
                </a:lnTo>
                <a:cubicBezTo>
                  <a:pt x="9827744" y="999156"/>
                  <a:pt x="9823174" y="821872"/>
                  <a:pt x="9761053" y="657377"/>
                </a:cubicBezTo>
                <a:cubicBezTo>
                  <a:pt x="9698932" y="821872"/>
                  <a:pt x="9700755" y="989565"/>
                  <a:pt x="9574690" y="1150863"/>
                </a:cubicBezTo>
                <a:lnTo>
                  <a:pt x="9700082" y="1150863"/>
                </a:lnTo>
                <a:close/>
                <a:moveTo>
                  <a:pt x="8510837" y="3429908"/>
                </a:moveTo>
                <a:lnTo>
                  <a:pt x="8639350" y="3429908"/>
                </a:lnTo>
                <a:lnTo>
                  <a:pt x="8639350" y="1064080"/>
                </a:lnTo>
                <a:lnTo>
                  <a:pt x="8510837" y="1064080"/>
                </a:lnTo>
                <a:close/>
                <a:moveTo>
                  <a:pt x="7318787" y="3429908"/>
                </a:moveTo>
                <a:lnTo>
                  <a:pt x="7447299" y="3429908"/>
                </a:lnTo>
                <a:lnTo>
                  <a:pt x="7447299" y="1064080"/>
                </a:lnTo>
                <a:lnTo>
                  <a:pt x="7318787" y="1064080"/>
                </a:lnTo>
                <a:close/>
                <a:moveTo>
                  <a:pt x="6117442" y="3429908"/>
                </a:moveTo>
                <a:lnTo>
                  <a:pt x="6245954" y="3429908"/>
                </a:lnTo>
                <a:lnTo>
                  <a:pt x="6245954" y="1064080"/>
                </a:lnTo>
                <a:lnTo>
                  <a:pt x="6117442" y="1064080"/>
                </a:lnTo>
                <a:close/>
                <a:moveTo>
                  <a:pt x="4918947" y="3429908"/>
                </a:moveTo>
                <a:lnTo>
                  <a:pt x="5047459" y="3429908"/>
                </a:lnTo>
                <a:lnTo>
                  <a:pt x="5047459" y="1064080"/>
                </a:lnTo>
                <a:lnTo>
                  <a:pt x="4918947" y="1064080"/>
                </a:lnTo>
                <a:close/>
                <a:moveTo>
                  <a:pt x="3717456" y="3429908"/>
                </a:moveTo>
                <a:lnTo>
                  <a:pt x="3845968" y="3429908"/>
                </a:lnTo>
                <a:lnTo>
                  <a:pt x="3845968" y="1064080"/>
                </a:lnTo>
                <a:lnTo>
                  <a:pt x="3717456" y="1064080"/>
                </a:lnTo>
                <a:close/>
                <a:moveTo>
                  <a:pt x="2519110" y="3429908"/>
                </a:moveTo>
                <a:lnTo>
                  <a:pt x="2647623" y="3429908"/>
                </a:lnTo>
                <a:lnTo>
                  <a:pt x="2647623" y="1064080"/>
                </a:lnTo>
                <a:lnTo>
                  <a:pt x="2519110" y="1064080"/>
                </a:lnTo>
                <a:close/>
                <a:moveTo>
                  <a:pt x="1320765" y="3429908"/>
                </a:moveTo>
                <a:lnTo>
                  <a:pt x="1449277" y="3429908"/>
                </a:lnTo>
                <a:lnTo>
                  <a:pt x="1449277" y="1064080"/>
                </a:lnTo>
                <a:lnTo>
                  <a:pt x="1320765" y="1064080"/>
                </a:lnTo>
                <a:close/>
                <a:moveTo>
                  <a:pt x="186363" y="3793264"/>
                </a:moveTo>
                <a:cubicBezTo>
                  <a:pt x="248484" y="3628769"/>
                  <a:pt x="253054" y="3451485"/>
                  <a:pt x="372725" y="3299778"/>
                </a:cubicBezTo>
                <a:lnTo>
                  <a:pt x="250930" y="3299778"/>
                </a:lnTo>
                <a:lnTo>
                  <a:pt x="250930" y="1064080"/>
                </a:lnTo>
                <a:lnTo>
                  <a:pt x="122419" y="1064080"/>
                </a:lnTo>
                <a:lnTo>
                  <a:pt x="122419" y="3299778"/>
                </a:lnTo>
                <a:lnTo>
                  <a:pt x="0" y="3299778"/>
                </a:lnTo>
                <a:cubicBezTo>
                  <a:pt x="126065" y="3461076"/>
                  <a:pt x="124242" y="3628769"/>
                  <a:pt x="186363" y="3793264"/>
                </a:cubicBezTo>
                <a:close/>
                <a:moveTo>
                  <a:pt x="9174267" y="4286252"/>
                </a:moveTo>
                <a:cubicBezTo>
                  <a:pt x="9540668" y="4286252"/>
                  <a:pt x="9837696" y="3928847"/>
                  <a:pt x="9837696" y="3487966"/>
                </a:cubicBezTo>
                <a:lnTo>
                  <a:pt x="9837696" y="3429909"/>
                </a:lnTo>
                <a:lnTo>
                  <a:pt x="9709184" y="3429909"/>
                </a:lnTo>
                <a:lnTo>
                  <a:pt x="9709184" y="3435773"/>
                </a:lnTo>
                <a:cubicBezTo>
                  <a:pt x="9709184" y="3791252"/>
                  <a:pt x="9469694" y="4079424"/>
                  <a:pt x="9174267" y="4079424"/>
                </a:cubicBezTo>
                <a:cubicBezTo>
                  <a:pt x="8878840" y="4079424"/>
                  <a:pt x="8639350" y="3791252"/>
                  <a:pt x="8639350" y="3435773"/>
                </a:cubicBezTo>
                <a:lnTo>
                  <a:pt x="8639350" y="3429909"/>
                </a:lnTo>
                <a:lnTo>
                  <a:pt x="8510837" y="3429909"/>
                </a:lnTo>
                <a:lnTo>
                  <a:pt x="8510837" y="3487966"/>
                </a:lnTo>
                <a:cubicBezTo>
                  <a:pt x="8510837" y="3928847"/>
                  <a:pt x="8807865" y="4286252"/>
                  <a:pt x="9174267" y="4286252"/>
                </a:cubicBezTo>
                <a:close/>
                <a:moveTo>
                  <a:pt x="6783869" y="4286252"/>
                </a:moveTo>
                <a:cubicBezTo>
                  <a:pt x="7150271" y="4286252"/>
                  <a:pt x="7447299" y="3928847"/>
                  <a:pt x="7447299" y="3487966"/>
                </a:cubicBezTo>
                <a:lnTo>
                  <a:pt x="7447299" y="3429909"/>
                </a:lnTo>
                <a:lnTo>
                  <a:pt x="7318787" y="3429909"/>
                </a:lnTo>
                <a:lnTo>
                  <a:pt x="7318787" y="3435773"/>
                </a:lnTo>
                <a:cubicBezTo>
                  <a:pt x="7318787" y="3791252"/>
                  <a:pt x="7079296" y="4079424"/>
                  <a:pt x="6783869" y="4079424"/>
                </a:cubicBezTo>
                <a:cubicBezTo>
                  <a:pt x="6488442" y="4079424"/>
                  <a:pt x="6248952" y="3791252"/>
                  <a:pt x="6248952" y="3435773"/>
                </a:cubicBezTo>
                <a:lnTo>
                  <a:pt x="6248952" y="3429909"/>
                </a:lnTo>
                <a:lnTo>
                  <a:pt x="6120440" y="3429909"/>
                </a:lnTo>
                <a:lnTo>
                  <a:pt x="6120440" y="3487966"/>
                </a:lnTo>
                <a:cubicBezTo>
                  <a:pt x="6120440" y="3928847"/>
                  <a:pt x="6417467" y="4286252"/>
                  <a:pt x="6783869" y="4286252"/>
                </a:cubicBezTo>
                <a:close/>
                <a:moveTo>
                  <a:pt x="4380883" y="4286252"/>
                </a:moveTo>
                <a:cubicBezTo>
                  <a:pt x="4747284" y="4286252"/>
                  <a:pt x="5044312" y="3928847"/>
                  <a:pt x="5044312" y="3487966"/>
                </a:cubicBezTo>
                <a:lnTo>
                  <a:pt x="5044312" y="3429909"/>
                </a:lnTo>
                <a:lnTo>
                  <a:pt x="4915800" y="3429909"/>
                </a:lnTo>
                <a:lnTo>
                  <a:pt x="4915800" y="3435773"/>
                </a:lnTo>
                <a:cubicBezTo>
                  <a:pt x="4915800" y="3791251"/>
                  <a:pt x="4676310" y="4079423"/>
                  <a:pt x="4380883" y="4079423"/>
                </a:cubicBezTo>
                <a:cubicBezTo>
                  <a:pt x="4085456" y="4079423"/>
                  <a:pt x="3845967" y="3791251"/>
                  <a:pt x="3845967" y="3435773"/>
                </a:cubicBezTo>
                <a:lnTo>
                  <a:pt x="3845967" y="3429909"/>
                </a:lnTo>
                <a:lnTo>
                  <a:pt x="3717454" y="3429909"/>
                </a:lnTo>
                <a:lnTo>
                  <a:pt x="3717454" y="3487966"/>
                </a:lnTo>
                <a:cubicBezTo>
                  <a:pt x="3717454" y="3928847"/>
                  <a:pt x="4014482" y="4286252"/>
                  <a:pt x="4380883" y="4286252"/>
                </a:cubicBezTo>
                <a:close/>
                <a:moveTo>
                  <a:pt x="1984194" y="4286252"/>
                </a:moveTo>
                <a:cubicBezTo>
                  <a:pt x="2350596" y="4286252"/>
                  <a:pt x="2647624" y="3928846"/>
                  <a:pt x="2647624" y="3487966"/>
                </a:cubicBezTo>
                <a:lnTo>
                  <a:pt x="2647624" y="3429909"/>
                </a:lnTo>
                <a:lnTo>
                  <a:pt x="2519112" y="3429909"/>
                </a:lnTo>
                <a:lnTo>
                  <a:pt x="2519112" y="3435773"/>
                </a:lnTo>
                <a:cubicBezTo>
                  <a:pt x="2519112" y="3791251"/>
                  <a:pt x="2279621" y="4079423"/>
                  <a:pt x="1984194" y="4079423"/>
                </a:cubicBezTo>
                <a:cubicBezTo>
                  <a:pt x="1688767" y="4079423"/>
                  <a:pt x="1449277" y="3791251"/>
                  <a:pt x="1449277" y="3435773"/>
                </a:cubicBezTo>
                <a:lnTo>
                  <a:pt x="1449277" y="3429909"/>
                </a:lnTo>
                <a:lnTo>
                  <a:pt x="1320765" y="3429909"/>
                </a:lnTo>
                <a:lnTo>
                  <a:pt x="1320765" y="3487966"/>
                </a:lnTo>
                <a:cubicBezTo>
                  <a:pt x="1320765" y="3928846"/>
                  <a:pt x="1617793" y="4286252"/>
                  <a:pt x="1984194" y="4286252"/>
                </a:cubicBezTo>
                <a:close/>
              </a:path>
            </a:pathLst>
          </a:custGeom>
          <a:gradFill>
            <a:gsLst>
              <a:gs pos="31000">
                <a:srgbClr val="FC0BDC"/>
              </a:gs>
              <a:gs pos="89000">
                <a:srgbClr val="4D3CE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F9C6D90-CA85-15A8-8D07-E772BAEDF55B}"/>
              </a:ext>
            </a:extLst>
          </p:cNvPr>
          <p:cNvGrpSpPr/>
          <p:nvPr/>
        </p:nvGrpSpPr>
        <p:grpSpPr>
          <a:xfrm>
            <a:off x="1740807" y="1465494"/>
            <a:ext cx="2685142" cy="1589759"/>
            <a:chOff x="1740807" y="1465494"/>
            <a:chExt cx="2685142" cy="158975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09709A4-CF47-E8A7-803D-690E5CF7AA7D}"/>
                </a:ext>
              </a:extLst>
            </p:cNvPr>
            <p:cNvGrpSpPr/>
            <p:nvPr/>
          </p:nvGrpSpPr>
          <p:grpSpPr>
            <a:xfrm>
              <a:off x="1740807" y="2024739"/>
              <a:ext cx="2685142" cy="1030514"/>
              <a:chOff x="1740807" y="2024739"/>
              <a:chExt cx="2685142" cy="1030514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C119600-755E-E264-79F4-389DEFCE95D4}"/>
                  </a:ext>
                </a:extLst>
              </p:cNvPr>
              <p:cNvSpPr/>
              <p:nvPr/>
            </p:nvSpPr>
            <p:spPr>
              <a:xfrm>
                <a:off x="1740807" y="2024739"/>
                <a:ext cx="2685142" cy="103051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0650">
                <a:gradFill>
                  <a:gsLst>
                    <a:gs pos="0">
                      <a:srgbClr val="4D3CED"/>
                    </a:gs>
                    <a:gs pos="100000">
                      <a:srgbClr val="FC0BDC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731F629-58F0-C5B3-05D5-0A2EA093F9DE}"/>
                  </a:ext>
                </a:extLst>
              </p:cNvPr>
              <p:cNvGrpSpPr/>
              <p:nvPr/>
            </p:nvGrpSpPr>
            <p:grpSpPr>
              <a:xfrm>
                <a:off x="1998435" y="2024739"/>
                <a:ext cx="2169886" cy="991773"/>
                <a:chOff x="809171" y="3817257"/>
                <a:chExt cx="2169886" cy="991773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252869F-F48B-1989-4082-C64E30E43B3A}"/>
                    </a:ext>
                  </a:extLst>
                </p:cNvPr>
                <p:cNvSpPr txBox="1"/>
                <p:nvPr/>
              </p:nvSpPr>
              <p:spPr>
                <a:xfrm>
                  <a:off x="1299029" y="3817257"/>
                  <a:ext cx="11901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4D3CED"/>
                      </a:solidFill>
                      <a:latin typeface="Open Sans Extrabold" panose="020B0906030804020204" pitchFamily="34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2005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ADF0328-09D9-DBE0-6FC5-D853EE5FAC1B}"/>
                    </a:ext>
                  </a:extLst>
                </p:cNvPr>
                <p:cNvSpPr txBox="1"/>
                <p:nvPr/>
              </p:nvSpPr>
              <p:spPr>
                <a:xfrm>
                  <a:off x="809171" y="4070366"/>
                  <a:ext cx="2169886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rgbClr val="FC0BD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amet, consectetuer adipiscing elit. Maecenas porttitor congue massa. </a:t>
                  </a:r>
                </a:p>
              </p:txBody>
            </p:sp>
          </p:grpSp>
        </p:grpSp>
        <p:pic>
          <p:nvPicPr>
            <p:cNvPr id="46" name="Graphic 45" descr="Bank with solid fill">
              <a:extLst>
                <a:ext uri="{FF2B5EF4-FFF2-40B4-BE49-F238E27FC236}">
                  <a16:creationId xmlns:a16="http://schemas.microsoft.com/office/drawing/2014/main" id="{135D3E12-7318-BD09-F89B-778AB28BA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85835" y="1465494"/>
              <a:ext cx="457200" cy="4572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ED59FA-72C7-CB4A-76B5-E4C551686BEB}"/>
              </a:ext>
            </a:extLst>
          </p:cNvPr>
          <p:cNvGrpSpPr/>
          <p:nvPr/>
        </p:nvGrpSpPr>
        <p:grpSpPr>
          <a:xfrm>
            <a:off x="4200978" y="3258012"/>
            <a:ext cx="2685142" cy="1589759"/>
            <a:chOff x="4200978" y="3258012"/>
            <a:chExt cx="2685142" cy="158975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EB1CEF3-ED48-790B-3A97-29B6D7B6899E}"/>
                </a:ext>
              </a:extLst>
            </p:cNvPr>
            <p:cNvSpPr/>
            <p:nvPr/>
          </p:nvSpPr>
          <p:spPr>
            <a:xfrm>
              <a:off x="4200978" y="3817257"/>
              <a:ext cx="2685142" cy="103051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0650">
              <a:gradFill>
                <a:gsLst>
                  <a:gs pos="0">
                    <a:srgbClr val="4D3CED"/>
                  </a:gs>
                  <a:gs pos="100000">
                    <a:srgbClr val="FC0BDC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55268CA-CFCD-C769-F9AB-6A7FB7DB5E7B}"/>
                </a:ext>
              </a:extLst>
            </p:cNvPr>
            <p:cNvGrpSpPr/>
            <p:nvPr/>
          </p:nvGrpSpPr>
          <p:grpSpPr>
            <a:xfrm>
              <a:off x="4458606" y="3817257"/>
              <a:ext cx="2169886" cy="991773"/>
              <a:chOff x="809171" y="3817257"/>
              <a:chExt cx="2169886" cy="99177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442CDB-C658-27AC-15EC-E985DDB9F476}"/>
                  </a:ext>
                </a:extLst>
              </p:cNvPr>
              <p:cNvSpPr txBox="1"/>
              <p:nvPr/>
            </p:nvSpPr>
            <p:spPr>
              <a:xfrm>
                <a:off x="1299029" y="3817257"/>
                <a:ext cx="1190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4D3CED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2015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EEFC088-8DE1-190B-45E5-B846499127D4}"/>
                  </a:ext>
                </a:extLst>
              </p:cNvPr>
              <p:cNvSpPr txBox="1"/>
              <p:nvPr/>
            </p:nvSpPr>
            <p:spPr>
              <a:xfrm>
                <a:off x="809171" y="4070366"/>
                <a:ext cx="216988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FC0BDC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amet, consectetuer adipiscing elit. Maecenas porttitor congue massa. </a:t>
                </a:r>
              </a:p>
            </p:txBody>
          </p:sp>
        </p:grpSp>
        <p:pic>
          <p:nvPicPr>
            <p:cNvPr id="48" name="Graphic 47" descr="Bar graph with upward trend with solid fill">
              <a:extLst>
                <a:ext uri="{FF2B5EF4-FFF2-40B4-BE49-F238E27FC236}">
                  <a16:creationId xmlns:a16="http://schemas.microsoft.com/office/drawing/2014/main" id="{9A49A319-7505-2366-57AA-B09D7FED6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14949" y="3258012"/>
              <a:ext cx="457200" cy="4572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E875C1D-CB6F-FFCC-C7C1-CD0C5574CE91}"/>
              </a:ext>
            </a:extLst>
          </p:cNvPr>
          <p:cNvGrpSpPr/>
          <p:nvPr/>
        </p:nvGrpSpPr>
        <p:grpSpPr>
          <a:xfrm>
            <a:off x="557893" y="3817257"/>
            <a:ext cx="2685142" cy="1570334"/>
            <a:chOff x="557893" y="3817257"/>
            <a:chExt cx="2685142" cy="157033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B2266B-8B5B-C91F-099D-B8A6B99055B0}"/>
                </a:ext>
              </a:extLst>
            </p:cNvPr>
            <p:cNvSpPr/>
            <p:nvPr/>
          </p:nvSpPr>
          <p:spPr>
            <a:xfrm>
              <a:off x="557893" y="3817257"/>
              <a:ext cx="2685142" cy="103051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0650">
              <a:gradFill>
                <a:gsLst>
                  <a:gs pos="0">
                    <a:srgbClr val="4D3CED"/>
                  </a:gs>
                  <a:gs pos="100000">
                    <a:srgbClr val="FC0BDC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F2D4D3F-9F85-FC7B-B154-6D7CCCF4F79D}"/>
                </a:ext>
              </a:extLst>
            </p:cNvPr>
            <p:cNvGrpSpPr/>
            <p:nvPr/>
          </p:nvGrpSpPr>
          <p:grpSpPr>
            <a:xfrm>
              <a:off x="815520" y="3817257"/>
              <a:ext cx="2169886" cy="991773"/>
              <a:chOff x="809171" y="3817257"/>
              <a:chExt cx="2169886" cy="991773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74E4A2-3EAD-C936-290C-19548710EA39}"/>
                  </a:ext>
                </a:extLst>
              </p:cNvPr>
              <p:cNvSpPr txBox="1"/>
              <p:nvPr/>
            </p:nvSpPr>
            <p:spPr>
              <a:xfrm>
                <a:off x="1299029" y="3817257"/>
                <a:ext cx="1190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4D3CED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1995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BFE1E5-22D6-2A5D-C8CA-786A9E1FC575}"/>
                  </a:ext>
                </a:extLst>
              </p:cNvPr>
              <p:cNvSpPr txBox="1"/>
              <p:nvPr/>
            </p:nvSpPr>
            <p:spPr>
              <a:xfrm>
                <a:off x="809171" y="4070366"/>
                <a:ext cx="216988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FC0BDC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amet, consectetuer adipiscing elit. Maecenas porttitor congue massa. </a:t>
                </a:r>
              </a:p>
            </p:txBody>
          </p:sp>
        </p:grpSp>
        <p:pic>
          <p:nvPicPr>
            <p:cNvPr id="50" name="Graphic 49" descr="Bullseye with solid fill">
              <a:extLst>
                <a:ext uri="{FF2B5EF4-FFF2-40B4-BE49-F238E27FC236}">
                  <a16:creationId xmlns:a16="http://schemas.microsoft.com/office/drawing/2014/main" id="{EEF4D647-A16A-CC7D-35A7-CB31181D0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41235" y="4930391"/>
              <a:ext cx="457200" cy="4572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9AF147-778A-51E1-96F1-6E5520E8CF6C}"/>
              </a:ext>
            </a:extLst>
          </p:cNvPr>
          <p:cNvGrpSpPr/>
          <p:nvPr/>
        </p:nvGrpSpPr>
        <p:grpSpPr>
          <a:xfrm>
            <a:off x="6719205" y="1479614"/>
            <a:ext cx="2685142" cy="1575639"/>
            <a:chOff x="6719205" y="1479614"/>
            <a:chExt cx="2685142" cy="157563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B32ACF4-14F3-E6AD-F2F2-A8D9AA6198B9}"/>
                </a:ext>
              </a:extLst>
            </p:cNvPr>
            <p:cNvGrpSpPr/>
            <p:nvPr/>
          </p:nvGrpSpPr>
          <p:grpSpPr>
            <a:xfrm>
              <a:off x="6719205" y="2024739"/>
              <a:ext cx="2685142" cy="1030514"/>
              <a:chOff x="6661147" y="1952169"/>
              <a:chExt cx="2685142" cy="1030514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F027D72-D7AC-E24F-ED84-BC0052AB007F}"/>
                  </a:ext>
                </a:extLst>
              </p:cNvPr>
              <p:cNvSpPr/>
              <p:nvPr/>
            </p:nvSpPr>
            <p:spPr>
              <a:xfrm>
                <a:off x="6661147" y="1952169"/>
                <a:ext cx="2685142" cy="103051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0650">
                <a:gradFill>
                  <a:gsLst>
                    <a:gs pos="0">
                      <a:srgbClr val="4D3CED"/>
                    </a:gs>
                    <a:gs pos="100000">
                      <a:srgbClr val="FC0BDC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A7BF1F3-B19A-FE6E-A8E7-4256D02DFB91}"/>
                  </a:ext>
                </a:extLst>
              </p:cNvPr>
              <p:cNvGrpSpPr/>
              <p:nvPr/>
            </p:nvGrpSpPr>
            <p:grpSpPr>
              <a:xfrm>
                <a:off x="6904260" y="1952169"/>
                <a:ext cx="2169886" cy="991773"/>
                <a:chOff x="809171" y="3817257"/>
                <a:chExt cx="2169886" cy="991773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AA30D81-7FB9-BFCD-AF50-C1816459F8B7}"/>
                    </a:ext>
                  </a:extLst>
                </p:cNvPr>
                <p:cNvSpPr txBox="1"/>
                <p:nvPr/>
              </p:nvSpPr>
              <p:spPr>
                <a:xfrm>
                  <a:off x="1299029" y="3817257"/>
                  <a:ext cx="11901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4D3CED"/>
                      </a:solidFill>
                      <a:latin typeface="Open Sans Extrabold" panose="020B0906030804020204" pitchFamily="34" charset="0"/>
                      <a:ea typeface="Open Sans Extrabold" panose="020B0906030804020204" pitchFamily="34" charset="0"/>
                      <a:cs typeface="Open Sans Extrabold" panose="020B0906030804020204" pitchFamily="34" charset="0"/>
                    </a:rPr>
                    <a:t>2020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0915306-346A-9FB3-C4A9-CA19A1D2B548}"/>
                    </a:ext>
                  </a:extLst>
                </p:cNvPr>
                <p:cNvSpPr txBox="1"/>
                <p:nvPr/>
              </p:nvSpPr>
              <p:spPr>
                <a:xfrm>
                  <a:off x="809171" y="4070366"/>
                  <a:ext cx="2169886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solidFill>
                        <a:srgbClr val="FC0BDC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Lorem ipsum dolor sit amet, consectetuer adipiscing elit. Maecenas porttitor congue massa. </a:t>
                  </a:r>
                </a:p>
              </p:txBody>
            </p:sp>
          </p:grpSp>
        </p:grpSp>
        <p:pic>
          <p:nvPicPr>
            <p:cNvPr id="52" name="Graphic 51" descr="Chess pieces with solid fill">
              <a:extLst>
                <a:ext uri="{FF2B5EF4-FFF2-40B4-BE49-F238E27FC236}">
                  <a16:creationId xmlns:a16="http://schemas.microsoft.com/office/drawing/2014/main" id="{6BB4C084-7C6A-7006-5389-EF730FDEE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25012" y="1479614"/>
              <a:ext cx="457200" cy="4572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40AD377-CB61-9A14-00DF-83FF8A771A20}"/>
              </a:ext>
            </a:extLst>
          </p:cNvPr>
          <p:cNvGrpSpPr/>
          <p:nvPr/>
        </p:nvGrpSpPr>
        <p:grpSpPr>
          <a:xfrm>
            <a:off x="7844063" y="3817257"/>
            <a:ext cx="2685142" cy="1588536"/>
            <a:chOff x="7844063" y="3817257"/>
            <a:chExt cx="2685142" cy="158853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48BB2A3-1D86-E810-8DCD-04916EC8A644}"/>
                </a:ext>
              </a:extLst>
            </p:cNvPr>
            <p:cNvSpPr/>
            <p:nvPr/>
          </p:nvSpPr>
          <p:spPr>
            <a:xfrm>
              <a:off x="7844063" y="3817257"/>
              <a:ext cx="2685142" cy="103051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0650">
              <a:gradFill>
                <a:gsLst>
                  <a:gs pos="0">
                    <a:srgbClr val="4D3CED"/>
                  </a:gs>
                  <a:gs pos="100000">
                    <a:srgbClr val="FC0BDC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A1B3F5D-387A-C181-74B4-AB5F32F52C71}"/>
                </a:ext>
              </a:extLst>
            </p:cNvPr>
            <p:cNvGrpSpPr/>
            <p:nvPr/>
          </p:nvGrpSpPr>
          <p:grpSpPr>
            <a:xfrm>
              <a:off x="8101691" y="3817257"/>
              <a:ext cx="2169886" cy="991773"/>
              <a:chOff x="809171" y="3817257"/>
              <a:chExt cx="2169886" cy="9917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BC4FBB7-6C16-5100-2C0B-ADAF778078A0}"/>
                  </a:ext>
                </a:extLst>
              </p:cNvPr>
              <p:cNvSpPr txBox="1"/>
              <p:nvPr/>
            </p:nvSpPr>
            <p:spPr>
              <a:xfrm>
                <a:off x="1299029" y="3817257"/>
                <a:ext cx="11901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4D3CED"/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2025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F081360-D075-27CD-AA99-8DCE047CD1A2}"/>
                  </a:ext>
                </a:extLst>
              </p:cNvPr>
              <p:cNvSpPr txBox="1"/>
              <p:nvPr/>
            </p:nvSpPr>
            <p:spPr>
              <a:xfrm>
                <a:off x="809171" y="4070366"/>
                <a:ext cx="216988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FC0BDC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Lorem ipsum dolor sit amet, consectetuer adipiscing elit. Maecenas porttitor congue massa. </a:t>
                </a:r>
              </a:p>
            </p:txBody>
          </p:sp>
        </p:grpSp>
        <p:pic>
          <p:nvPicPr>
            <p:cNvPr id="54" name="Graphic 53" descr="Door Closed with solid fill">
              <a:extLst>
                <a:ext uri="{FF2B5EF4-FFF2-40B4-BE49-F238E27FC236}">
                  <a16:creationId xmlns:a16="http://schemas.microsoft.com/office/drawing/2014/main" id="{640C5BEF-CE10-4A77-0DA1-6FDD034E8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102266" y="4948593"/>
              <a:ext cx="457200" cy="457200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CE7D65C-FFCD-4236-7F74-12159C89697C}"/>
              </a:ext>
            </a:extLst>
          </p:cNvPr>
          <p:cNvSpPr txBox="1"/>
          <p:nvPr/>
        </p:nvSpPr>
        <p:spPr>
          <a:xfrm>
            <a:off x="2175782" y="238550"/>
            <a:ext cx="79257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alpha val="50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TIMELINE TEMPLATE</a:t>
            </a:r>
          </a:p>
        </p:txBody>
      </p:sp>
    </p:spTree>
    <p:extLst>
      <p:ext uri="{BB962C8B-B14F-4D97-AF65-F5344CB8AC3E}">
        <p14:creationId xmlns:p14="http://schemas.microsoft.com/office/powerpoint/2010/main" val="261822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E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7FFAD9-A7D4-CE0B-A7BF-D886327C4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1C1E251-74DF-9AB2-9382-6CD0D91CD4A3}"/>
              </a:ext>
            </a:extLst>
          </p:cNvPr>
          <p:cNvSpPr/>
          <p:nvPr/>
        </p:nvSpPr>
        <p:spPr>
          <a:xfrm flipV="1">
            <a:off x="827315" y="986970"/>
            <a:ext cx="10668000" cy="4765221"/>
          </a:xfrm>
          <a:custGeom>
            <a:avLst/>
            <a:gdLst>
              <a:gd name="connsiteX0" fmla="*/ 5965315 w 8974653"/>
              <a:gd name="connsiteY0" fmla="*/ 3577096 h 4286251"/>
              <a:gd name="connsiteX1" fmla="*/ 5966462 w 8974653"/>
              <a:gd name="connsiteY1" fmla="*/ 3569585 h 4286251"/>
              <a:gd name="connsiteX2" fmla="*/ 5970583 w 8974653"/>
              <a:gd name="connsiteY2" fmla="*/ 3487965 h 4286251"/>
              <a:gd name="connsiteX3" fmla="*/ 5970583 w 8974653"/>
              <a:gd name="connsiteY3" fmla="*/ 798287 h 4286251"/>
              <a:gd name="connsiteX4" fmla="*/ 5966462 w 8974653"/>
              <a:gd name="connsiteY4" fmla="*/ 716667 h 4286251"/>
              <a:gd name="connsiteX5" fmla="*/ 5965316 w 8974653"/>
              <a:gd name="connsiteY5" fmla="*/ 709156 h 4286251"/>
              <a:gd name="connsiteX6" fmla="*/ 5961713 w 8974653"/>
              <a:gd name="connsiteY6" fmla="*/ 720763 h 4286251"/>
              <a:gd name="connsiteX7" fmla="*/ 5948636 w 8974653"/>
              <a:gd name="connsiteY7" fmla="*/ 850481 h 4286251"/>
              <a:gd name="connsiteX8" fmla="*/ 5948636 w 8974653"/>
              <a:gd name="connsiteY8" fmla="*/ 3435772 h 4286251"/>
              <a:gd name="connsiteX9" fmla="*/ 5961713 w 8974653"/>
              <a:gd name="connsiteY9" fmla="*/ 3565490 h 4286251"/>
              <a:gd name="connsiteX10" fmla="*/ 7381983 w 8974653"/>
              <a:gd name="connsiteY10" fmla="*/ 3598865 h 4286251"/>
              <a:gd name="connsiteX11" fmla="*/ 7386452 w 8974653"/>
              <a:gd name="connsiteY11" fmla="*/ 3569585 h 4286251"/>
              <a:gd name="connsiteX12" fmla="*/ 7390573 w 8974653"/>
              <a:gd name="connsiteY12" fmla="*/ 3487965 h 4286251"/>
              <a:gd name="connsiteX13" fmla="*/ 7390573 w 8974653"/>
              <a:gd name="connsiteY13" fmla="*/ 798287 h 4286251"/>
              <a:gd name="connsiteX14" fmla="*/ 7386452 w 8974653"/>
              <a:gd name="connsiteY14" fmla="*/ 716667 h 4286251"/>
              <a:gd name="connsiteX15" fmla="*/ 7381983 w 8974653"/>
              <a:gd name="connsiteY15" fmla="*/ 687387 h 4286251"/>
              <a:gd name="connsiteX16" fmla="*/ 7371623 w 8974653"/>
              <a:gd name="connsiteY16" fmla="*/ 720763 h 4286251"/>
              <a:gd name="connsiteX17" fmla="*/ 7358546 w 8974653"/>
              <a:gd name="connsiteY17" fmla="*/ 850481 h 4286251"/>
              <a:gd name="connsiteX18" fmla="*/ 7358546 w 8974653"/>
              <a:gd name="connsiteY18" fmla="*/ 3435772 h 4286251"/>
              <a:gd name="connsiteX19" fmla="*/ 7371623 w 8974653"/>
              <a:gd name="connsiteY19" fmla="*/ 3565490 h 4286251"/>
              <a:gd name="connsiteX20" fmla="*/ 1600799 w 8974653"/>
              <a:gd name="connsiteY20" fmla="*/ 3666178 h 4286251"/>
              <a:gd name="connsiteX21" fmla="*/ 1632054 w 8974653"/>
              <a:gd name="connsiteY21" fmla="*/ 3565490 h 4286251"/>
              <a:gd name="connsiteX22" fmla="*/ 1645131 w 8974653"/>
              <a:gd name="connsiteY22" fmla="*/ 3435772 h 4286251"/>
              <a:gd name="connsiteX23" fmla="*/ 1645131 w 8974653"/>
              <a:gd name="connsiteY23" fmla="*/ 850481 h 4286251"/>
              <a:gd name="connsiteX24" fmla="*/ 1632054 w 8974653"/>
              <a:gd name="connsiteY24" fmla="*/ 720763 h 4286251"/>
              <a:gd name="connsiteX25" fmla="*/ 1600799 w 8974653"/>
              <a:gd name="connsiteY25" fmla="*/ 620074 h 4286251"/>
              <a:gd name="connsiteX26" fmla="*/ 1596343 w 8974653"/>
              <a:gd name="connsiteY26" fmla="*/ 637405 h 4286251"/>
              <a:gd name="connsiteX27" fmla="*/ 1580125 w 8974653"/>
              <a:gd name="connsiteY27" fmla="*/ 798287 h 4286251"/>
              <a:gd name="connsiteX28" fmla="*/ 1580125 w 8974653"/>
              <a:gd name="connsiteY28" fmla="*/ 3487965 h 4286251"/>
              <a:gd name="connsiteX29" fmla="*/ 1596343 w 8974653"/>
              <a:gd name="connsiteY29" fmla="*/ 3648847 h 4286251"/>
              <a:gd name="connsiteX30" fmla="*/ 8698536 w 8974653"/>
              <a:gd name="connsiteY30" fmla="*/ 3870939 h 4286251"/>
              <a:gd name="connsiteX31" fmla="*/ 8737750 w 8974653"/>
              <a:gd name="connsiteY31" fmla="*/ 3798691 h 4286251"/>
              <a:gd name="connsiteX32" fmla="*/ 8784265 w 8974653"/>
              <a:gd name="connsiteY32" fmla="*/ 3648846 h 4286251"/>
              <a:gd name="connsiteX33" fmla="*/ 8786213 w 8974653"/>
              <a:gd name="connsiteY33" fmla="*/ 3636082 h 4286251"/>
              <a:gd name="connsiteX34" fmla="*/ 8786212 w 8974653"/>
              <a:gd name="connsiteY34" fmla="*/ 3636080 h 4286251"/>
              <a:gd name="connsiteX35" fmla="*/ 8796361 w 8974653"/>
              <a:gd name="connsiteY35" fmla="*/ 3569585 h 4286251"/>
              <a:gd name="connsiteX36" fmla="*/ 8800482 w 8974653"/>
              <a:gd name="connsiteY36" fmla="*/ 3487965 h 4286251"/>
              <a:gd name="connsiteX37" fmla="*/ 8800482 w 8974653"/>
              <a:gd name="connsiteY37" fmla="*/ 798287 h 4286251"/>
              <a:gd name="connsiteX38" fmla="*/ 8798879 w 8974653"/>
              <a:gd name="connsiteY38" fmla="*/ 766537 h 4286251"/>
              <a:gd name="connsiteX39" fmla="*/ 8974653 w 8974653"/>
              <a:gd name="connsiteY39" fmla="*/ 766537 h 4286251"/>
              <a:gd name="connsiteX40" fmla="*/ 8677111 w 8974653"/>
              <a:gd name="connsiteY40" fmla="*/ 360137 h 4286251"/>
              <a:gd name="connsiteX41" fmla="*/ 8379568 w 8974653"/>
              <a:gd name="connsiteY41" fmla="*/ 766537 h 4286251"/>
              <a:gd name="connsiteX42" fmla="*/ 8598190 w 8974653"/>
              <a:gd name="connsiteY42" fmla="*/ 766537 h 4286251"/>
              <a:gd name="connsiteX43" fmla="*/ 8596587 w 8974653"/>
              <a:gd name="connsiteY43" fmla="*/ 798287 h 4286251"/>
              <a:gd name="connsiteX44" fmla="*/ 8596587 w 8974653"/>
              <a:gd name="connsiteY44" fmla="*/ 3487965 h 4286251"/>
              <a:gd name="connsiteX45" fmla="*/ 8600708 w 8974653"/>
              <a:gd name="connsiteY45" fmla="*/ 3569585 h 4286251"/>
              <a:gd name="connsiteX46" fmla="*/ 8610857 w 8974653"/>
              <a:gd name="connsiteY46" fmla="*/ 3636083 h 4286251"/>
              <a:gd name="connsiteX47" fmla="*/ 8632770 w 8974653"/>
              <a:gd name="connsiteY47" fmla="*/ 3565490 h 4286251"/>
              <a:gd name="connsiteX48" fmla="*/ 8645847 w 8974653"/>
              <a:gd name="connsiteY48" fmla="*/ 3435772 h 4286251"/>
              <a:gd name="connsiteX49" fmla="*/ 8645847 w 8974653"/>
              <a:gd name="connsiteY49" fmla="*/ 850481 h 4286251"/>
              <a:gd name="connsiteX50" fmla="*/ 8637385 w 8974653"/>
              <a:gd name="connsiteY50" fmla="*/ 766537 h 4286251"/>
              <a:gd name="connsiteX51" fmla="*/ 8637386 w 8974653"/>
              <a:gd name="connsiteY51" fmla="*/ 766537 h 4286251"/>
              <a:gd name="connsiteX52" fmla="*/ 8645848 w 8974653"/>
              <a:gd name="connsiteY52" fmla="*/ 850480 h 4286251"/>
              <a:gd name="connsiteX53" fmla="*/ 8645848 w 8974653"/>
              <a:gd name="connsiteY53" fmla="*/ 3435771 h 4286251"/>
              <a:gd name="connsiteX54" fmla="*/ 8632771 w 8974653"/>
              <a:gd name="connsiteY54" fmla="*/ 3565489 h 4286251"/>
              <a:gd name="connsiteX55" fmla="*/ 8610858 w 8974653"/>
              <a:gd name="connsiteY55" fmla="*/ 3636082 h 4286251"/>
              <a:gd name="connsiteX56" fmla="*/ 8612806 w 8974653"/>
              <a:gd name="connsiteY56" fmla="*/ 3648846 h 4286251"/>
              <a:gd name="connsiteX57" fmla="*/ 8659321 w 8974653"/>
              <a:gd name="connsiteY57" fmla="*/ 3798691 h 4286251"/>
              <a:gd name="connsiteX58" fmla="*/ 297543 w 8974653"/>
              <a:gd name="connsiteY58" fmla="*/ 3966937 h 4286251"/>
              <a:gd name="connsiteX59" fmla="*/ 595085 w 8974653"/>
              <a:gd name="connsiteY59" fmla="*/ 3560537 h 4286251"/>
              <a:gd name="connsiteX60" fmla="*/ 393372 w 8974653"/>
              <a:gd name="connsiteY60" fmla="*/ 3560537 h 4286251"/>
              <a:gd name="connsiteX61" fmla="*/ 397036 w 8974653"/>
              <a:gd name="connsiteY61" fmla="*/ 3487965 h 4286251"/>
              <a:gd name="connsiteX62" fmla="*/ 397036 w 8974653"/>
              <a:gd name="connsiteY62" fmla="*/ 798287 h 4286251"/>
              <a:gd name="connsiteX63" fmla="*/ 392915 w 8974653"/>
              <a:gd name="connsiteY63" fmla="*/ 716667 h 4286251"/>
              <a:gd name="connsiteX64" fmla="*/ 386080 w 8974653"/>
              <a:gd name="connsiteY64" fmla="*/ 671884 h 4286251"/>
              <a:gd name="connsiteX65" fmla="*/ 386082 w 8974653"/>
              <a:gd name="connsiteY65" fmla="*/ 671878 h 4286251"/>
              <a:gd name="connsiteX66" fmla="*/ 386080 w 8974653"/>
              <a:gd name="connsiteY66" fmla="*/ 671870 h 4286251"/>
              <a:gd name="connsiteX67" fmla="*/ 408408 w 8974653"/>
              <a:gd name="connsiteY67" fmla="*/ 599942 h 4286251"/>
              <a:gd name="connsiteX68" fmla="*/ 1001478 w 8974653"/>
              <a:gd name="connsiteY68" fmla="*/ 206829 h 4286251"/>
              <a:gd name="connsiteX69" fmla="*/ 1594548 w 8974653"/>
              <a:gd name="connsiteY69" fmla="*/ 599942 h 4286251"/>
              <a:gd name="connsiteX70" fmla="*/ 1600797 w 8974653"/>
              <a:gd name="connsiteY70" fmla="*/ 620073 h 4286251"/>
              <a:gd name="connsiteX71" fmla="*/ 1616012 w 8974653"/>
              <a:gd name="connsiteY71" fmla="*/ 560900 h 4286251"/>
              <a:gd name="connsiteX72" fmla="*/ 1642856 w 8974653"/>
              <a:gd name="connsiteY72" fmla="*/ 487557 h 4286251"/>
              <a:gd name="connsiteX73" fmla="*/ 1689943 w 8974653"/>
              <a:gd name="connsiteY73" fmla="*/ 400806 h 4286251"/>
              <a:gd name="connsiteX74" fmla="*/ 1663429 w 8974653"/>
              <a:gd name="connsiteY74" fmla="*/ 351957 h 4286251"/>
              <a:gd name="connsiteX75" fmla="*/ 1001478 w 8974653"/>
              <a:gd name="connsiteY75" fmla="*/ 0 h 4286251"/>
              <a:gd name="connsiteX76" fmla="*/ 339527 w 8974653"/>
              <a:gd name="connsiteY76" fmla="*/ 351957 h 4286251"/>
              <a:gd name="connsiteX77" fmla="*/ 300113 w 8974653"/>
              <a:gd name="connsiteY77" fmla="*/ 424570 h 4286251"/>
              <a:gd name="connsiteX78" fmla="*/ 300115 w 8974653"/>
              <a:gd name="connsiteY78" fmla="*/ 424574 h 4286251"/>
              <a:gd name="connsiteX79" fmla="*/ 265929 w 8974653"/>
              <a:gd name="connsiteY79" fmla="*/ 487558 h 4286251"/>
              <a:gd name="connsiteX80" fmla="*/ 219414 w 8974653"/>
              <a:gd name="connsiteY80" fmla="*/ 637405 h 4286251"/>
              <a:gd name="connsiteX81" fmla="*/ 214153 w 8974653"/>
              <a:gd name="connsiteY81" fmla="*/ 671878 h 4286251"/>
              <a:gd name="connsiteX82" fmla="*/ 229327 w 8974653"/>
              <a:gd name="connsiteY82" fmla="*/ 720763 h 4286251"/>
              <a:gd name="connsiteX83" fmla="*/ 242404 w 8974653"/>
              <a:gd name="connsiteY83" fmla="*/ 850481 h 4286251"/>
              <a:gd name="connsiteX84" fmla="*/ 242404 w 8974653"/>
              <a:gd name="connsiteY84" fmla="*/ 3435772 h 4286251"/>
              <a:gd name="connsiteX85" fmla="*/ 229826 w 8974653"/>
              <a:gd name="connsiteY85" fmla="*/ 3560537 h 4286251"/>
              <a:gd name="connsiteX86" fmla="*/ 229824 w 8974653"/>
              <a:gd name="connsiteY86" fmla="*/ 3560537 h 4286251"/>
              <a:gd name="connsiteX87" fmla="*/ 242401 w 8974653"/>
              <a:gd name="connsiteY87" fmla="*/ 3435772 h 4286251"/>
              <a:gd name="connsiteX88" fmla="*/ 242401 w 8974653"/>
              <a:gd name="connsiteY88" fmla="*/ 850481 h 4286251"/>
              <a:gd name="connsiteX89" fmla="*/ 229324 w 8974653"/>
              <a:gd name="connsiteY89" fmla="*/ 720763 h 4286251"/>
              <a:gd name="connsiteX90" fmla="*/ 214150 w 8974653"/>
              <a:gd name="connsiteY90" fmla="*/ 671878 h 4286251"/>
              <a:gd name="connsiteX91" fmla="*/ 207314 w 8974653"/>
              <a:gd name="connsiteY91" fmla="*/ 716667 h 4286251"/>
              <a:gd name="connsiteX92" fmla="*/ 203193 w 8974653"/>
              <a:gd name="connsiteY92" fmla="*/ 798287 h 4286251"/>
              <a:gd name="connsiteX93" fmla="*/ 203193 w 8974653"/>
              <a:gd name="connsiteY93" fmla="*/ 3487965 h 4286251"/>
              <a:gd name="connsiteX94" fmla="*/ 206857 w 8974653"/>
              <a:gd name="connsiteY94" fmla="*/ 3560537 h 4286251"/>
              <a:gd name="connsiteX95" fmla="*/ 0 w 8974653"/>
              <a:gd name="connsiteY95" fmla="*/ 3560537 h 4286251"/>
              <a:gd name="connsiteX96" fmla="*/ 5172297 w 8974653"/>
              <a:gd name="connsiteY96" fmla="*/ 4286250 h 4286251"/>
              <a:gd name="connsiteX97" fmla="*/ 5834248 w 8974653"/>
              <a:gd name="connsiteY97" fmla="*/ 3934292 h 4286251"/>
              <a:gd name="connsiteX98" fmla="*/ 5882292 w 8974653"/>
              <a:gd name="connsiteY98" fmla="*/ 3845777 h 4286251"/>
              <a:gd name="connsiteX99" fmla="*/ 5907849 w 8974653"/>
              <a:gd name="connsiteY99" fmla="*/ 3798691 h 4286251"/>
              <a:gd name="connsiteX100" fmla="*/ 5954364 w 8974653"/>
              <a:gd name="connsiteY100" fmla="*/ 3648846 h 4286251"/>
              <a:gd name="connsiteX101" fmla="*/ 5965314 w 8974653"/>
              <a:gd name="connsiteY101" fmla="*/ 3577095 h 4286251"/>
              <a:gd name="connsiteX102" fmla="*/ 5961712 w 8974653"/>
              <a:gd name="connsiteY102" fmla="*/ 3565489 h 4286251"/>
              <a:gd name="connsiteX103" fmla="*/ 5948635 w 8974653"/>
              <a:gd name="connsiteY103" fmla="*/ 3435771 h 4286251"/>
              <a:gd name="connsiteX104" fmla="*/ 5948635 w 8974653"/>
              <a:gd name="connsiteY104" fmla="*/ 850480 h 4286251"/>
              <a:gd name="connsiteX105" fmla="*/ 5961712 w 8974653"/>
              <a:gd name="connsiteY105" fmla="*/ 720762 h 4286251"/>
              <a:gd name="connsiteX106" fmla="*/ 5965315 w 8974653"/>
              <a:gd name="connsiteY106" fmla="*/ 709155 h 4286251"/>
              <a:gd name="connsiteX107" fmla="*/ 5999216 w 8974653"/>
              <a:gd name="connsiteY107" fmla="*/ 599942 h 4286251"/>
              <a:gd name="connsiteX108" fmla="*/ 6592286 w 8974653"/>
              <a:gd name="connsiteY108" fmla="*/ 206829 h 4286251"/>
              <a:gd name="connsiteX109" fmla="*/ 7185356 w 8974653"/>
              <a:gd name="connsiteY109" fmla="*/ 599942 h 4286251"/>
              <a:gd name="connsiteX110" fmla="*/ 7212500 w 8974653"/>
              <a:gd name="connsiteY110" fmla="*/ 687386 h 4286251"/>
              <a:gd name="connsiteX111" fmla="*/ 7220128 w 8974653"/>
              <a:gd name="connsiteY111" fmla="*/ 637404 h 4286251"/>
              <a:gd name="connsiteX112" fmla="*/ 7266643 w 8974653"/>
              <a:gd name="connsiteY112" fmla="*/ 487557 h 4286251"/>
              <a:gd name="connsiteX113" fmla="*/ 7297241 w 8974653"/>
              <a:gd name="connsiteY113" fmla="*/ 431185 h 4286251"/>
              <a:gd name="connsiteX114" fmla="*/ 7254237 w 8974653"/>
              <a:gd name="connsiteY114" fmla="*/ 351957 h 4286251"/>
              <a:gd name="connsiteX115" fmla="*/ 6592286 w 8974653"/>
              <a:gd name="connsiteY115" fmla="*/ 0 h 4286251"/>
              <a:gd name="connsiteX116" fmla="*/ 5930335 w 8974653"/>
              <a:gd name="connsiteY116" fmla="*/ 351957 h 4286251"/>
              <a:gd name="connsiteX117" fmla="*/ 5882291 w 8974653"/>
              <a:gd name="connsiteY117" fmla="*/ 440470 h 4286251"/>
              <a:gd name="connsiteX118" fmla="*/ 5856733 w 8974653"/>
              <a:gd name="connsiteY118" fmla="*/ 487557 h 4286251"/>
              <a:gd name="connsiteX119" fmla="*/ 5810218 w 8974653"/>
              <a:gd name="connsiteY119" fmla="*/ 637404 h 4286251"/>
              <a:gd name="connsiteX120" fmla="*/ 5799267 w 8974653"/>
              <a:gd name="connsiteY120" fmla="*/ 709155 h 4286251"/>
              <a:gd name="connsiteX121" fmla="*/ 5799268 w 8974653"/>
              <a:gd name="connsiteY121" fmla="*/ 709157 h 4286251"/>
              <a:gd name="connsiteX122" fmla="*/ 5798122 w 8974653"/>
              <a:gd name="connsiteY122" fmla="*/ 716667 h 4286251"/>
              <a:gd name="connsiteX123" fmla="*/ 5794001 w 8974653"/>
              <a:gd name="connsiteY123" fmla="*/ 798287 h 4286251"/>
              <a:gd name="connsiteX124" fmla="*/ 5794001 w 8974653"/>
              <a:gd name="connsiteY124" fmla="*/ 3487965 h 4286251"/>
              <a:gd name="connsiteX125" fmla="*/ 5798122 w 8974653"/>
              <a:gd name="connsiteY125" fmla="*/ 3569585 h 4286251"/>
              <a:gd name="connsiteX126" fmla="*/ 5799268 w 8974653"/>
              <a:gd name="connsiteY126" fmla="*/ 3577093 h 4286251"/>
              <a:gd name="connsiteX127" fmla="*/ 5799267 w 8974653"/>
              <a:gd name="connsiteY127" fmla="*/ 3577095 h 4286251"/>
              <a:gd name="connsiteX128" fmla="*/ 5799268 w 8974653"/>
              <a:gd name="connsiteY128" fmla="*/ 3577097 h 4286251"/>
              <a:gd name="connsiteX129" fmla="*/ 5765367 w 8974653"/>
              <a:gd name="connsiteY129" fmla="*/ 3686309 h 4286251"/>
              <a:gd name="connsiteX130" fmla="*/ 5172297 w 8974653"/>
              <a:gd name="connsiteY130" fmla="*/ 4079422 h 4286251"/>
              <a:gd name="connsiteX131" fmla="*/ 4579227 w 8974653"/>
              <a:gd name="connsiteY131" fmla="*/ 3686309 h 4286251"/>
              <a:gd name="connsiteX132" fmla="*/ 4557802 w 8974653"/>
              <a:gd name="connsiteY132" fmla="*/ 3617289 h 4286251"/>
              <a:gd name="connsiteX133" fmla="*/ 4552986 w 8974653"/>
              <a:gd name="connsiteY133" fmla="*/ 3648846 h 4286251"/>
              <a:gd name="connsiteX134" fmla="*/ 4506471 w 8974653"/>
              <a:gd name="connsiteY134" fmla="*/ 3798693 h 4286251"/>
              <a:gd name="connsiteX135" fmla="*/ 4471607 w 8974653"/>
              <a:gd name="connsiteY135" fmla="*/ 3862923 h 4286251"/>
              <a:gd name="connsiteX136" fmla="*/ 4510346 w 8974653"/>
              <a:gd name="connsiteY136" fmla="*/ 3934292 h 4286251"/>
              <a:gd name="connsiteX137" fmla="*/ 5172297 w 8974653"/>
              <a:gd name="connsiteY137" fmla="*/ 4286250 h 4286251"/>
              <a:gd name="connsiteX138" fmla="*/ 2378412 w 8974653"/>
              <a:gd name="connsiteY138" fmla="*/ 4286250 h 4286251"/>
              <a:gd name="connsiteX139" fmla="*/ 3040360 w 8974653"/>
              <a:gd name="connsiteY139" fmla="*/ 3934292 h 4286251"/>
              <a:gd name="connsiteX140" fmla="*/ 3074663 w 8974653"/>
              <a:gd name="connsiteY140" fmla="*/ 3871093 h 4286251"/>
              <a:gd name="connsiteX141" fmla="*/ 3074664 w 8974653"/>
              <a:gd name="connsiteY141" fmla="*/ 3871096 h 4286251"/>
              <a:gd name="connsiteX142" fmla="*/ 3113963 w 8974653"/>
              <a:gd name="connsiteY142" fmla="*/ 3798694 h 4286251"/>
              <a:gd name="connsiteX143" fmla="*/ 3160478 w 8974653"/>
              <a:gd name="connsiteY143" fmla="*/ 3648847 h 4286251"/>
              <a:gd name="connsiteX144" fmla="*/ 3162370 w 8974653"/>
              <a:gd name="connsiteY144" fmla="*/ 3636448 h 4286251"/>
              <a:gd name="connsiteX145" fmla="*/ 3172575 w 8974653"/>
              <a:gd name="connsiteY145" fmla="*/ 3569585 h 4286251"/>
              <a:gd name="connsiteX146" fmla="*/ 3176696 w 8974653"/>
              <a:gd name="connsiteY146" fmla="*/ 3487965 h 4286251"/>
              <a:gd name="connsiteX147" fmla="*/ 3176696 w 8974653"/>
              <a:gd name="connsiteY147" fmla="*/ 798287 h 4286251"/>
              <a:gd name="connsiteX148" fmla="*/ 3172575 w 8974653"/>
              <a:gd name="connsiteY148" fmla="*/ 716667 h 4286251"/>
              <a:gd name="connsiteX149" fmla="*/ 3162370 w 8974653"/>
              <a:gd name="connsiteY149" fmla="*/ 649804 h 4286251"/>
              <a:gd name="connsiteX150" fmla="*/ 3177848 w 8974653"/>
              <a:gd name="connsiteY150" fmla="*/ 599943 h 4286251"/>
              <a:gd name="connsiteX151" fmla="*/ 3770918 w 8974653"/>
              <a:gd name="connsiteY151" fmla="*/ 206830 h 4286251"/>
              <a:gd name="connsiteX152" fmla="*/ 4363988 w 8974653"/>
              <a:gd name="connsiteY152" fmla="*/ 599943 h 4286251"/>
              <a:gd name="connsiteX153" fmla="*/ 4385412 w 8974653"/>
              <a:gd name="connsiteY153" fmla="*/ 668960 h 4286251"/>
              <a:gd name="connsiteX154" fmla="*/ 4385411 w 8974653"/>
              <a:gd name="connsiteY154" fmla="*/ 668962 h 4286251"/>
              <a:gd name="connsiteX155" fmla="*/ 4378131 w 8974653"/>
              <a:gd name="connsiteY155" fmla="*/ 716666 h 4286251"/>
              <a:gd name="connsiteX156" fmla="*/ 4374010 w 8974653"/>
              <a:gd name="connsiteY156" fmla="*/ 798286 h 4286251"/>
              <a:gd name="connsiteX157" fmla="*/ 4374010 w 8974653"/>
              <a:gd name="connsiteY157" fmla="*/ 3487964 h 4286251"/>
              <a:gd name="connsiteX158" fmla="*/ 4378131 w 8974653"/>
              <a:gd name="connsiteY158" fmla="*/ 3569584 h 4286251"/>
              <a:gd name="connsiteX159" fmla="*/ 4385411 w 8974653"/>
              <a:gd name="connsiteY159" fmla="*/ 3617289 h 4286251"/>
              <a:gd name="connsiteX160" fmla="*/ 4390228 w 8974653"/>
              <a:gd name="connsiteY160" fmla="*/ 3648846 h 4286251"/>
              <a:gd name="connsiteX161" fmla="*/ 4436743 w 8974653"/>
              <a:gd name="connsiteY161" fmla="*/ 3798691 h 4286251"/>
              <a:gd name="connsiteX162" fmla="*/ 4471606 w 8974653"/>
              <a:gd name="connsiteY162" fmla="*/ 3862923 h 4286251"/>
              <a:gd name="connsiteX163" fmla="*/ 4506470 w 8974653"/>
              <a:gd name="connsiteY163" fmla="*/ 3798691 h 4286251"/>
              <a:gd name="connsiteX164" fmla="*/ 4552985 w 8974653"/>
              <a:gd name="connsiteY164" fmla="*/ 3648846 h 4286251"/>
              <a:gd name="connsiteX165" fmla="*/ 4557801 w 8974653"/>
              <a:gd name="connsiteY165" fmla="*/ 3617289 h 4286251"/>
              <a:gd name="connsiteX166" fmla="*/ 4565082 w 8974653"/>
              <a:gd name="connsiteY166" fmla="*/ 3569584 h 4286251"/>
              <a:gd name="connsiteX167" fmla="*/ 4569203 w 8974653"/>
              <a:gd name="connsiteY167" fmla="*/ 3487964 h 4286251"/>
              <a:gd name="connsiteX168" fmla="*/ 4569203 w 8974653"/>
              <a:gd name="connsiteY168" fmla="*/ 798286 h 4286251"/>
              <a:gd name="connsiteX169" fmla="*/ 4565082 w 8974653"/>
              <a:gd name="connsiteY169" fmla="*/ 716666 h 4286251"/>
              <a:gd name="connsiteX170" fmla="*/ 4557801 w 8974653"/>
              <a:gd name="connsiteY170" fmla="*/ 668962 h 4286251"/>
              <a:gd name="connsiteX171" fmla="*/ 4552985 w 8974653"/>
              <a:gd name="connsiteY171" fmla="*/ 637404 h 4286251"/>
              <a:gd name="connsiteX172" fmla="*/ 4506470 w 8974653"/>
              <a:gd name="connsiteY172" fmla="*/ 487557 h 4286251"/>
              <a:gd name="connsiteX173" fmla="*/ 4471607 w 8974653"/>
              <a:gd name="connsiteY173" fmla="*/ 423327 h 4286251"/>
              <a:gd name="connsiteX174" fmla="*/ 4432869 w 8974653"/>
              <a:gd name="connsiteY174" fmla="*/ 351958 h 4286251"/>
              <a:gd name="connsiteX175" fmla="*/ 3770918 w 8974653"/>
              <a:gd name="connsiteY175" fmla="*/ 1 h 4286251"/>
              <a:gd name="connsiteX176" fmla="*/ 3108967 w 8974653"/>
              <a:gd name="connsiteY176" fmla="*/ 351958 h 4286251"/>
              <a:gd name="connsiteX177" fmla="*/ 3074664 w 8974653"/>
              <a:gd name="connsiteY177" fmla="*/ 415156 h 4286251"/>
              <a:gd name="connsiteX178" fmla="*/ 3035365 w 8974653"/>
              <a:gd name="connsiteY178" fmla="*/ 487558 h 4286251"/>
              <a:gd name="connsiteX179" fmla="*/ 2988850 w 8974653"/>
              <a:gd name="connsiteY179" fmla="*/ 637405 h 4286251"/>
              <a:gd name="connsiteX180" fmla="*/ 2986957 w 8974653"/>
              <a:gd name="connsiteY180" fmla="*/ 649804 h 4286251"/>
              <a:gd name="connsiteX181" fmla="*/ 2976753 w 8974653"/>
              <a:gd name="connsiteY181" fmla="*/ 716667 h 4286251"/>
              <a:gd name="connsiteX182" fmla="*/ 2972632 w 8974653"/>
              <a:gd name="connsiteY182" fmla="*/ 798287 h 4286251"/>
              <a:gd name="connsiteX183" fmla="*/ 2972632 w 8974653"/>
              <a:gd name="connsiteY183" fmla="*/ 3487965 h 4286251"/>
              <a:gd name="connsiteX184" fmla="*/ 2976753 w 8974653"/>
              <a:gd name="connsiteY184" fmla="*/ 3569585 h 4286251"/>
              <a:gd name="connsiteX185" fmla="*/ 2986957 w 8974653"/>
              <a:gd name="connsiteY185" fmla="*/ 3636448 h 4286251"/>
              <a:gd name="connsiteX186" fmla="*/ 2988850 w 8974653"/>
              <a:gd name="connsiteY186" fmla="*/ 3648847 h 4286251"/>
              <a:gd name="connsiteX187" fmla="*/ 3035365 w 8974653"/>
              <a:gd name="connsiteY187" fmla="*/ 3798694 h 4286251"/>
              <a:gd name="connsiteX188" fmla="*/ 3074295 w 8974653"/>
              <a:gd name="connsiteY188" fmla="*/ 3870415 h 4286251"/>
              <a:gd name="connsiteX189" fmla="*/ 3035364 w 8974653"/>
              <a:gd name="connsiteY189" fmla="*/ 3798693 h 4286251"/>
              <a:gd name="connsiteX190" fmla="*/ 2988849 w 8974653"/>
              <a:gd name="connsiteY190" fmla="*/ 3648846 h 4286251"/>
              <a:gd name="connsiteX191" fmla="*/ 2986956 w 8974653"/>
              <a:gd name="connsiteY191" fmla="*/ 3636447 h 4286251"/>
              <a:gd name="connsiteX192" fmla="*/ 2971479 w 8974653"/>
              <a:gd name="connsiteY192" fmla="*/ 3686309 h 4286251"/>
              <a:gd name="connsiteX193" fmla="*/ 2378412 w 8974653"/>
              <a:gd name="connsiteY193" fmla="*/ 4079422 h 4286251"/>
              <a:gd name="connsiteX194" fmla="*/ 1785342 w 8974653"/>
              <a:gd name="connsiteY194" fmla="*/ 3686309 h 4286251"/>
              <a:gd name="connsiteX195" fmla="*/ 1779093 w 8974653"/>
              <a:gd name="connsiteY195" fmla="*/ 3666179 h 4286251"/>
              <a:gd name="connsiteX196" fmla="*/ 1779094 w 8974653"/>
              <a:gd name="connsiteY196" fmla="*/ 3666176 h 4286251"/>
              <a:gd name="connsiteX197" fmla="*/ 1779093 w 8974653"/>
              <a:gd name="connsiteY197" fmla="*/ 3666173 h 4286251"/>
              <a:gd name="connsiteX198" fmla="*/ 1783548 w 8974653"/>
              <a:gd name="connsiteY198" fmla="*/ 3648847 h 4286251"/>
              <a:gd name="connsiteX199" fmla="*/ 1799766 w 8974653"/>
              <a:gd name="connsiteY199" fmla="*/ 3487965 h 4286251"/>
              <a:gd name="connsiteX200" fmla="*/ 1799766 w 8974653"/>
              <a:gd name="connsiteY200" fmla="*/ 798287 h 4286251"/>
              <a:gd name="connsiteX201" fmla="*/ 1783548 w 8974653"/>
              <a:gd name="connsiteY201" fmla="*/ 637405 h 4286251"/>
              <a:gd name="connsiteX202" fmla="*/ 1779093 w 8974653"/>
              <a:gd name="connsiteY202" fmla="*/ 620077 h 4286251"/>
              <a:gd name="connsiteX203" fmla="*/ 1779094 w 8974653"/>
              <a:gd name="connsiteY203" fmla="*/ 620074 h 4286251"/>
              <a:gd name="connsiteX204" fmla="*/ 1763879 w 8974653"/>
              <a:gd name="connsiteY204" fmla="*/ 560901 h 4286251"/>
              <a:gd name="connsiteX205" fmla="*/ 1737035 w 8974653"/>
              <a:gd name="connsiteY205" fmla="*/ 487558 h 4286251"/>
              <a:gd name="connsiteX206" fmla="*/ 1689947 w 8974653"/>
              <a:gd name="connsiteY206" fmla="*/ 400807 h 4286251"/>
              <a:gd name="connsiteX207" fmla="*/ 1642860 w 8974653"/>
              <a:gd name="connsiteY207" fmla="*/ 487558 h 4286251"/>
              <a:gd name="connsiteX208" fmla="*/ 1616016 w 8974653"/>
              <a:gd name="connsiteY208" fmla="*/ 560901 h 4286251"/>
              <a:gd name="connsiteX209" fmla="*/ 1600801 w 8974653"/>
              <a:gd name="connsiteY209" fmla="*/ 620074 h 4286251"/>
              <a:gd name="connsiteX210" fmla="*/ 1632056 w 8974653"/>
              <a:gd name="connsiteY210" fmla="*/ 720763 h 4286251"/>
              <a:gd name="connsiteX211" fmla="*/ 1645132 w 8974653"/>
              <a:gd name="connsiteY211" fmla="*/ 850481 h 4286251"/>
              <a:gd name="connsiteX212" fmla="*/ 1645132 w 8974653"/>
              <a:gd name="connsiteY212" fmla="*/ 3435772 h 4286251"/>
              <a:gd name="connsiteX213" fmla="*/ 1632056 w 8974653"/>
              <a:gd name="connsiteY213" fmla="*/ 3565490 h 4286251"/>
              <a:gd name="connsiteX214" fmla="*/ 1600801 w 8974653"/>
              <a:gd name="connsiteY214" fmla="*/ 3666176 h 4286251"/>
              <a:gd name="connsiteX215" fmla="*/ 1616016 w 8974653"/>
              <a:gd name="connsiteY215" fmla="*/ 3725350 h 4286251"/>
              <a:gd name="connsiteX216" fmla="*/ 1642860 w 8974653"/>
              <a:gd name="connsiteY216" fmla="*/ 3798694 h 4286251"/>
              <a:gd name="connsiteX217" fmla="*/ 1689947 w 8974653"/>
              <a:gd name="connsiteY217" fmla="*/ 3885443 h 4286251"/>
              <a:gd name="connsiteX218" fmla="*/ 1689945 w 8974653"/>
              <a:gd name="connsiteY218" fmla="*/ 3885443 h 4286251"/>
              <a:gd name="connsiteX219" fmla="*/ 1716460 w 8974653"/>
              <a:gd name="connsiteY219" fmla="*/ 3934292 h 4286251"/>
              <a:gd name="connsiteX220" fmla="*/ 2378412 w 8974653"/>
              <a:gd name="connsiteY220" fmla="*/ 4286250 h 4286251"/>
              <a:gd name="connsiteX221" fmla="*/ 8002196 w 8974653"/>
              <a:gd name="connsiteY221" fmla="*/ 4286251 h 4286251"/>
              <a:gd name="connsiteX222" fmla="*/ 8664147 w 8974653"/>
              <a:gd name="connsiteY222" fmla="*/ 3934294 h 4286251"/>
              <a:gd name="connsiteX223" fmla="*/ 8698535 w 8974653"/>
              <a:gd name="connsiteY223" fmla="*/ 3870939 h 4286251"/>
              <a:gd name="connsiteX224" fmla="*/ 8659320 w 8974653"/>
              <a:gd name="connsiteY224" fmla="*/ 3798694 h 4286251"/>
              <a:gd name="connsiteX225" fmla="*/ 8612805 w 8974653"/>
              <a:gd name="connsiteY225" fmla="*/ 3648847 h 4286251"/>
              <a:gd name="connsiteX226" fmla="*/ 8610857 w 8974653"/>
              <a:gd name="connsiteY226" fmla="*/ 3636083 h 4286251"/>
              <a:gd name="connsiteX227" fmla="*/ 8595266 w 8974653"/>
              <a:gd name="connsiteY227" fmla="*/ 3686309 h 4286251"/>
              <a:gd name="connsiteX228" fmla="*/ 8002196 w 8974653"/>
              <a:gd name="connsiteY228" fmla="*/ 4079422 h 4286251"/>
              <a:gd name="connsiteX229" fmla="*/ 7409126 w 8974653"/>
              <a:gd name="connsiteY229" fmla="*/ 3686309 h 4286251"/>
              <a:gd name="connsiteX230" fmla="*/ 7381982 w 8974653"/>
              <a:gd name="connsiteY230" fmla="*/ 3598865 h 4286251"/>
              <a:gd name="connsiteX231" fmla="*/ 7371622 w 8974653"/>
              <a:gd name="connsiteY231" fmla="*/ 3565490 h 4286251"/>
              <a:gd name="connsiteX232" fmla="*/ 7358545 w 8974653"/>
              <a:gd name="connsiteY232" fmla="*/ 3435772 h 4286251"/>
              <a:gd name="connsiteX233" fmla="*/ 7358545 w 8974653"/>
              <a:gd name="connsiteY233" fmla="*/ 850481 h 4286251"/>
              <a:gd name="connsiteX234" fmla="*/ 7371622 w 8974653"/>
              <a:gd name="connsiteY234" fmla="*/ 720763 h 4286251"/>
              <a:gd name="connsiteX235" fmla="*/ 7381982 w 8974653"/>
              <a:gd name="connsiteY235" fmla="*/ 687387 h 4286251"/>
              <a:gd name="connsiteX236" fmla="*/ 7374354 w 8974653"/>
              <a:gd name="connsiteY236" fmla="*/ 637405 h 4286251"/>
              <a:gd name="connsiteX237" fmla="*/ 7327839 w 8974653"/>
              <a:gd name="connsiteY237" fmla="*/ 487558 h 4286251"/>
              <a:gd name="connsiteX238" fmla="*/ 7297241 w 8974653"/>
              <a:gd name="connsiteY238" fmla="*/ 431186 h 4286251"/>
              <a:gd name="connsiteX239" fmla="*/ 7266643 w 8974653"/>
              <a:gd name="connsiteY239" fmla="*/ 487558 h 4286251"/>
              <a:gd name="connsiteX240" fmla="*/ 7220128 w 8974653"/>
              <a:gd name="connsiteY240" fmla="*/ 637405 h 4286251"/>
              <a:gd name="connsiteX241" fmla="*/ 7212500 w 8974653"/>
              <a:gd name="connsiteY241" fmla="*/ 687387 h 4286251"/>
              <a:gd name="connsiteX242" fmla="*/ 7212501 w 8974653"/>
              <a:gd name="connsiteY242" fmla="*/ 687389 h 4286251"/>
              <a:gd name="connsiteX243" fmla="*/ 7208032 w 8974653"/>
              <a:gd name="connsiteY243" fmla="*/ 716667 h 4286251"/>
              <a:gd name="connsiteX244" fmla="*/ 7203911 w 8974653"/>
              <a:gd name="connsiteY244" fmla="*/ 798287 h 4286251"/>
              <a:gd name="connsiteX245" fmla="*/ 7203911 w 8974653"/>
              <a:gd name="connsiteY245" fmla="*/ 3487965 h 4286251"/>
              <a:gd name="connsiteX246" fmla="*/ 7208032 w 8974653"/>
              <a:gd name="connsiteY246" fmla="*/ 3569585 h 4286251"/>
              <a:gd name="connsiteX247" fmla="*/ 7212501 w 8974653"/>
              <a:gd name="connsiteY247" fmla="*/ 3598863 h 4286251"/>
              <a:gd name="connsiteX248" fmla="*/ 7212500 w 8974653"/>
              <a:gd name="connsiteY248" fmla="*/ 3598865 h 4286251"/>
              <a:gd name="connsiteX249" fmla="*/ 7220128 w 8974653"/>
              <a:gd name="connsiteY249" fmla="*/ 3648847 h 4286251"/>
              <a:gd name="connsiteX250" fmla="*/ 7266643 w 8974653"/>
              <a:gd name="connsiteY250" fmla="*/ 3798694 h 4286251"/>
              <a:gd name="connsiteX251" fmla="*/ 7297241 w 8974653"/>
              <a:gd name="connsiteY251" fmla="*/ 3855066 h 4286251"/>
              <a:gd name="connsiteX252" fmla="*/ 7340245 w 8974653"/>
              <a:gd name="connsiteY252" fmla="*/ 3934294 h 4286251"/>
              <a:gd name="connsiteX253" fmla="*/ 8002196 w 8974653"/>
              <a:gd name="connsiteY253" fmla="*/ 4286251 h 428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8974653" h="4286251">
                <a:moveTo>
                  <a:pt x="5965315" y="3577096"/>
                </a:moveTo>
                <a:lnTo>
                  <a:pt x="5966462" y="3569585"/>
                </a:lnTo>
                <a:cubicBezTo>
                  <a:pt x="5969187" y="3542749"/>
                  <a:pt x="5970583" y="3515520"/>
                  <a:pt x="5970583" y="3487965"/>
                </a:cubicBezTo>
                <a:lnTo>
                  <a:pt x="5970583" y="798287"/>
                </a:lnTo>
                <a:cubicBezTo>
                  <a:pt x="5970583" y="770732"/>
                  <a:pt x="5969187" y="743503"/>
                  <a:pt x="5966462" y="716667"/>
                </a:cubicBezTo>
                <a:lnTo>
                  <a:pt x="5965316" y="709156"/>
                </a:lnTo>
                <a:lnTo>
                  <a:pt x="5961713" y="720763"/>
                </a:lnTo>
                <a:cubicBezTo>
                  <a:pt x="5953138" y="762663"/>
                  <a:pt x="5948636" y="806046"/>
                  <a:pt x="5948636" y="850481"/>
                </a:cubicBezTo>
                <a:lnTo>
                  <a:pt x="5948636" y="3435772"/>
                </a:lnTo>
                <a:cubicBezTo>
                  <a:pt x="5948636" y="3480207"/>
                  <a:pt x="5953138" y="3523590"/>
                  <a:pt x="5961713" y="3565490"/>
                </a:cubicBezTo>
                <a:close/>
                <a:moveTo>
                  <a:pt x="7381983" y="3598865"/>
                </a:moveTo>
                <a:lnTo>
                  <a:pt x="7386452" y="3569585"/>
                </a:lnTo>
                <a:cubicBezTo>
                  <a:pt x="7389177" y="3542749"/>
                  <a:pt x="7390573" y="3515520"/>
                  <a:pt x="7390573" y="3487965"/>
                </a:cubicBezTo>
                <a:lnTo>
                  <a:pt x="7390573" y="798287"/>
                </a:lnTo>
                <a:cubicBezTo>
                  <a:pt x="7390573" y="770732"/>
                  <a:pt x="7389177" y="743503"/>
                  <a:pt x="7386452" y="716667"/>
                </a:cubicBezTo>
                <a:lnTo>
                  <a:pt x="7381983" y="687387"/>
                </a:lnTo>
                <a:lnTo>
                  <a:pt x="7371623" y="720763"/>
                </a:lnTo>
                <a:cubicBezTo>
                  <a:pt x="7363049" y="762663"/>
                  <a:pt x="7358546" y="806046"/>
                  <a:pt x="7358546" y="850481"/>
                </a:cubicBezTo>
                <a:lnTo>
                  <a:pt x="7358546" y="3435772"/>
                </a:lnTo>
                <a:cubicBezTo>
                  <a:pt x="7358546" y="3480207"/>
                  <a:pt x="7363049" y="3523590"/>
                  <a:pt x="7371623" y="3565490"/>
                </a:cubicBezTo>
                <a:close/>
                <a:moveTo>
                  <a:pt x="1600799" y="3666178"/>
                </a:moveTo>
                <a:lnTo>
                  <a:pt x="1632054" y="3565490"/>
                </a:lnTo>
                <a:cubicBezTo>
                  <a:pt x="1640628" y="3523590"/>
                  <a:pt x="1645131" y="3480207"/>
                  <a:pt x="1645131" y="3435772"/>
                </a:cubicBezTo>
                <a:lnTo>
                  <a:pt x="1645131" y="850481"/>
                </a:lnTo>
                <a:cubicBezTo>
                  <a:pt x="1645131" y="806046"/>
                  <a:pt x="1640628" y="762663"/>
                  <a:pt x="1632054" y="720763"/>
                </a:cubicBezTo>
                <a:lnTo>
                  <a:pt x="1600799" y="620074"/>
                </a:lnTo>
                <a:lnTo>
                  <a:pt x="1596343" y="637405"/>
                </a:lnTo>
                <a:cubicBezTo>
                  <a:pt x="1585709" y="689371"/>
                  <a:pt x="1580125" y="743177"/>
                  <a:pt x="1580125" y="798287"/>
                </a:cubicBezTo>
                <a:lnTo>
                  <a:pt x="1580125" y="3487965"/>
                </a:lnTo>
                <a:cubicBezTo>
                  <a:pt x="1580125" y="3543075"/>
                  <a:pt x="1585709" y="3596881"/>
                  <a:pt x="1596343" y="3648847"/>
                </a:cubicBezTo>
                <a:close/>
                <a:moveTo>
                  <a:pt x="8698536" y="3870939"/>
                </a:moveTo>
                <a:lnTo>
                  <a:pt x="8737750" y="3798691"/>
                </a:lnTo>
                <a:cubicBezTo>
                  <a:pt x="8757947" y="3750940"/>
                  <a:pt x="8773631" y="3700813"/>
                  <a:pt x="8784265" y="3648846"/>
                </a:cubicBezTo>
                <a:lnTo>
                  <a:pt x="8786213" y="3636082"/>
                </a:lnTo>
                <a:lnTo>
                  <a:pt x="8786212" y="3636080"/>
                </a:lnTo>
                <a:lnTo>
                  <a:pt x="8796361" y="3569585"/>
                </a:lnTo>
                <a:cubicBezTo>
                  <a:pt x="8799086" y="3542749"/>
                  <a:pt x="8800482" y="3515520"/>
                  <a:pt x="8800482" y="3487965"/>
                </a:cubicBezTo>
                <a:lnTo>
                  <a:pt x="8800482" y="798287"/>
                </a:lnTo>
                <a:lnTo>
                  <a:pt x="8798879" y="766537"/>
                </a:lnTo>
                <a:lnTo>
                  <a:pt x="8974653" y="766537"/>
                </a:lnTo>
                <a:lnTo>
                  <a:pt x="8677111" y="360137"/>
                </a:lnTo>
                <a:lnTo>
                  <a:pt x="8379568" y="766537"/>
                </a:lnTo>
                <a:lnTo>
                  <a:pt x="8598190" y="766537"/>
                </a:lnTo>
                <a:lnTo>
                  <a:pt x="8596587" y="798287"/>
                </a:lnTo>
                <a:lnTo>
                  <a:pt x="8596587" y="3487965"/>
                </a:lnTo>
                <a:cubicBezTo>
                  <a:pt x="8596587" y="3515520"/>
                  <a:pt x="8597983" y="3542749"/>
                  <a:pt x="8600708" y="3569585"/>
                </a:cubicBezTo>
                <a:lnTo>
                  <a:pt x="8610857" y="3636083"/>
                </a:lnTo>
                <a:lnTo>
                  <a:pt x="8632770" y="3565490"/>
                </a:lnTo>
                <a:cubicBezTo>
                  <a:pt x="8641344" y="3523590"/>
                  <a:pt x="8645847" y="3480207"/>
                  <a:pt x="8645847" y="3435772"/>
                </a:cubicBezTo>
                <a:lnTo>
                  <a:pt x="8645847" y="850481"/>
                </a:lnTo>
                <a:lnTo>
                  <a:pt x="8637385" y="766537"/>
                </a:lnTo>
                <a:lnTo>
                  <a:pt x="8637386" y="766537"/>
                </a:lnTo>
                <a:lnTo>
                  <a:pt x="8645848" y="850480"/>
                </a:lnTo>
                <a:lnTo>
                  <a:pt x="8645848" y="3435771"/>
                </a:lnTo>
                <a:cubicBezTo>
                  <a:pt x="8645848" y="3480206"/>
                  <a:pt x="8641345" y="3523589"/>
                  <a:pt x="8632771" y="3565489"/>
                </a:cubicBezTo>
                <a:lnTo>
                  <a:pt x="8610858" y="3636082"/>
                </a:lnTo>
                <a:lnTo>
                  <a:pt x="8612806" y="3648846"/>
                </a:lnTo>
                <a:cubicBezTo>
                  <a:pt x="8623440" y="3700813"/>
                  <a:pt x="8639124" y="3750940"/>
                  <a:pt x="8659321" y="3798691"/>
                </a:cubicBezTo>
                <a:close/>
                <a:moveTo>
                  <a:pt x="297543" y="3966937"/>
                </a:moveTo>
                <a:lnTo>
                  <a:pt x="595085" y="3560537"/>
                </a:lnTo>
                <a:lnTo>
                  <a:pt x="393372" y="3560537"/>
                </a:lnTo>
                <a:lnTo>
                  <a:pt x="397036" y="3487965"/>
                </a:lnTo>
                <a:lnTo>
                  <a:pt x="397036" y="798287"/>
                </a:lnTo>
                <a:cubicBezTo>
                  <a:pt x="397036" y="770732"/>
                  <a:pt x="395640" y="743503"/>
                  <a:pt x="392915" y="716667"/>
                </a:cubicBezTo>
                <a:lnTo>
                  <a:pt x="386080" y="671884"/>
                </a:lnTo>
                <a:lnTo>
                  <a:pt x="386082" y="671878"/>
                </a:lnTo>
                <a:lnTo>
                  <a:pt x="386080" y="671870"/>
                </a:lnTo>
                <a:lnTo>
                  <a:pt x="408408" y="599942"/>
                </a:lnTo>
                <a:cubicBezTo>
                  <a:pt x="506120" y="368926"/>
                  <a:pt x="734869" y="206829"/>
                  <a:pt x="1001478" y="206829"/>
                </a:cubicBezTo>
                <a:cubicBezTo>
                  <a:pt x="1268087" y="206829"/>
                  <a:pt x="1496836" y="368926"/>
                  <a:pt x="1594548" y="599942"/>
                </a:cubicBezTo>
                <a:lnTo>
                  <a:pt x="1600797" y="620073"/>
                </a:lnTo>
                <a:lnTo>
                  <a:pt x="1616012" y="560900"/>
                </a:lnTo>
                <a:cubicBezTo>
                  <a:pt x="1623787" y="535903"/>
                  <a:pt x="1632757" y="511433"/>
                  <a:pt x="1642856" y="487557"/>
                </a:cubicBezTo>
                <a:lnTo>
                  <a:pt x="1689943" y="400806"/>
                </a:lnTo>
                <a:lnTo>
                  <a:pt x="1663429" y="351957"/>
                </a:lnTo>
                <a:cubicBezTo>
                  <a:pt x="1519971" y="139611"/>
                  <a:pt x="1277028" y="0"/>
                  <a:pt x="1001478" y="0"/>
                </a:cubicBezTo>
                <a:cubicBezTo>
                  <a:pt x="725927" y="0"/>
                  <a:pt x="482984" y="139611"/>
                  <a:pt x="339527" y="351957"/>
                </a:cubicBezTo>
                <a:lnTo>
                  <a:pt x="300113" y="424570"/>
                </a:lnTo>
                <a:lnTo>
                  <a:pt x="300115" y="424574"/>
                </a:lnTo>
                <a:lnTo>
                  <a:pt x="265929" y="487558"/>
                </a:lnTo>
                <a:cubicBezTo>
                  <a:pt x="245731" y="535311"/>
                  <a:pt x="230048" y="585438"/>
                  <a:pt x="219414" y="637405"/>
                </a:cubicBezTo>
                <a:lnTo>
                  <a:pt x="214153" y="671878"/>
                </a:lnTo>
                <a:lnTo>
                  <a:pt x="229327" y="720763"/>
                </a:lnTo>
                <a:cubicBezTo>
                  <a:pt x="237901" y="762663"/>
                  <a:pt x="242404" y="806046"/>
                  <a:pt x="242404" y="850481"/>
                </a:cubicBezTo>
                <a:lnTo>
                  <a:pt x="242404" y="3435772"/>
                </a:lnTo>
                <a:lnTo>
                  <a:pt x="229826" y="3560537"/>
                </a:lnTo>
                <a:lnTo>
                  <a:pt x="229824" y="3560537"/>
                </a:lnTo>
                <a:lnTo>
                  <a:pt x="242401" y="3435772"/>
                </a:lnTo>
                <a:lnTo>
                  <a:pt x="242401" y="850481"/>
                </a:lnTo>
                <a:cubicBezTo>
                  <a:pt x="242401" y="806046"/>
                  <a:pt x="237898" y="762663"/>
                  <a:pt x="229324" y="720763"/>
                </a:cubicBezTo>
                <a:lnTo>
                  <a:pt x="214150" y="671878"/>
                </a:lnTo>
                <a:lnTo>
                  <a:pt x="207314" y="716667"/>
                </a:lnTo>
                <a:cubicBezTo>
                  <a:pt x="204589" y="743503"/>
                  <a:pt x="203193" y="770732"/>
                  <a:pt x="203193" y="798287"/>
                </a:cubicBezTo>
                <a:lnTo>
                  <a:pt x="203193" y="3487965"/>
                </a:lnTo>
                <a:lnTo>
                  <a:pt x="206857" y="3560537"/>
                </a:lnTo>
                <a:lnTo>
                  <a:pt x="0" y="3560537"/>
                </a:lnTo>
                <a:close/>
                <a:moveTo>
                  <a:pt x="5172297" y="4286250"/>
                </a:moveTo>
                <a:cubicBezTo>
                  <a:pt x="5447847" y="4286250"/>
                  <a:pt x="5690790" y="4146638"/>
                  <a:pt x="5834248" y="3934292"/>
                </a:cubicBezTo>
                <a:lnTo>
                  <a:pt x="5882292" y="3845777"/>
                </a:lnTo>
                <a:lnTo>
                  <a:pt x="5907849" y="3798691"/>
                </a:lnTo>
                <a:cubicBezTo>
                  <a:pt x="5928046" y="3750940"/>
                  <a:pt x="5943730" y="3700813"/>
                  <a:pt x="5954364" y="3648846"/>
                </a:cubicBezTo>
                <a:lnTo>
                  <a:pt x="5965314" y="3577095"/>
                </a:lnTo>
                <a:lnTo>
                  <a:pt x="5961712" y="3565489"/>
                </a:lnTo>
                <a:cubicBezTo>
                  <a:pt x="5953137" y="3523589"/>
                  <a:pt x="5948635" y="3480206"/>
                  <a:pt x="5948635" y="3435771"/>
                </a:cubicBezTo>
                <a:lnTo>
                  <a:pt x="5948635" y="850480"/>
                </a:lnTo>
                <a:cubicBezTo>
                  <a:pt x="5948635" y="806045"/>
                  <a:pt x="5953137" y="762662"/>
                  <a:pt x="5961712" y="720762"/>
                </a:cubicBezTo>
                <a:lnTo>
                  <a:pt x="5965315" y="709155"/>
                </a:lnTo>
                <a:lnTo>
                  <a:pt x="5999216" y="599942"/>
                </a:lnTo>
                <a:cubicBezTo>
                  <a:pt x="6096927" y="368926"/>
                  <a:pt x="6325677" y="206829"/>
                  <a:pt x="6592286" y="206829"/>
                </a:cubicBezTo>
                <a:cubicBezTo>
                  <a:pt x="6858895" y="206829"/>
                  <a:pt x="7087644" y="368926"/>
                  <a:pt x="7185356" y="599942"/>
                </a:cubicBezTo>
                <a:lnTo>
                  <a:pt x="7212500" y="687386"/>
                </a:lnTo>
                <a:lnTo>
                  <a:pt x="7220128" y="637404"/>
                </a:lnTo>
                <a:cubicBezTo>
                  <a:pt x="7230762" y="585437"/>
                  <a:pt x="7246446" y="535310"/>
                  <a:pt x="7266643" y="487557"/>
                </a:cubicBezTo>
                <a:lnTo>
                  <a:pt x="7297241" y="431185"/>
                </a:lnTo>
                <a:lnTo>
                  <a:pt x="7254237" y="351957"/>
                </a:lnTo>
                <a:cubicBezTo>
                  <a:pt x="7110779" y="139611"/>
                  <a:pt x="6867837" y="0"/>
                  <a:pt x="6592286" y="0"/>
                </a:cubicBezTo>
                <a:cubicBezTo>
                  <a:pt x="6316735" y="0"/>
                  <a:pt x="6073792" y="139611"/>
                  <a:pt x="5930335" y="351957"/>
                </a:cubicBezTo>
                <a:lnTo>
                  <a:pt x="5882291" y="440470"/>
                </a:lnTo>
                <a:lnTo>
                  <a:pt x="5856733" y="487557"/>
                </a:lnTo>
                <a:cubicBezTo>
                  <a:pt x="5836535" y="535310"/>
                  <a:pt x="5820852" y="585437"/>
                  <a:pt x="5810218" y="637404"/>
                </a:cubicBezTo>
                <a:lnTo>
                  <a:pt x="5799267" y="709155"/>
                </a:lnTo>
                <a:lnTo>
                  <a:pt x="5799268" y="709157"/>
                </a:lnTo>
                <a:lnTo>
                  <a:pt x="5798122" y="716667"/>
                </a:lnTo>
                <a:cubicBezTo>
                  <a:pt x="5795397" y="743503"/>
                  <a:pt x="5794001" y="770732"/>
                  <a:pt x="5794001" y="798287"/>
                </a:cubicBezTo>
                <a:lnTo>
                  <a:pt x="5794001" y="3487965"/>
                </a:lnTo>
                <a:cubicBezTo>
                  <a:pt x="5794001" y="3515520"/>
                  <a:pt x="5795397" y="3542749"/>
                  <a:pt x="5798122" y="3569585"/>
                </a:cubicBezTo>
                <a:lnTo>
                  <a:pt x="5799268" y="3577093"/>
                </a:lnTo>
                <a:lnTo>
                  <a:pt x="5799267" y="3577095"/>
                </a:lnTo>
                <a:lnTo>
                  <a:pt x="5799268" y="3577097"/>
                </a:lnTo>
                <a:lnTo>
                  <a:pt x="5765367" y="3686309"/>
                </a:lnTo>
                <a:cubicBezTo>
                  <a:pt x="5667655" y="3917325"/>
                  <a:pt x="5438906" y="4079422"/>
                  <a:pt x="5172297" y="4079422"/>
                </a:cubicBezTo>
                <a:cubicBezTo>
                  <a:pt x="4905688" y="4079422"/>
                  <a:pt x="4676938" y="3917325"/>
                  <a:pt x="4579227" y="3686309"/>
                </a:cubicBezTo>
                <a:lnTo>
                  <a:pt x="4557802" y="3617289"/>
                </a:lnTo>
                <a:lnTo>
                  <a:pt x="4552986" y="3648846"/>
                </a:lnTo>
                <a:cubicBezTo>
                  <a:pt x="4542352" y="3700813"/>
                  <a:pt x="4526668" y="3750940"/>
                  <a:pt x="4506471" y="3798693"/>
                </a:cubicBezTo>
                <a:lnTo>
                  <a:pt x="4471607" y="3862923"/>
                </a:lnTo>
                <a:lnTo>
                  <a:pt x="4510346" y="3934292"/>
                </a:lnTo>
                <a:cubicBezTo>
                  <a:pt x="4653803" y="4146638"/>
                  <a:pt x="4896746" y="4286250"/>
                  <a:pt x="5172297" y="4286250"/>
                </a:cubicBezTo>
                <a:close/>
                <a:moveTo>
                  <a:pt x="2378412" y="4286250"/>
                </a:moveTo>
                <a:cubicBezTo>
                  <a:pt x="2653959" y="4286250"/>
                  <a:pt x="2896902" y="4146638"/>
                  <a:pt x="3040360" y="3934292"/>
                </a:cubicBezTo>
                <a:lnTo>
                  <a:pt x="3074663" y="3871093"/>
                </a:lnTo>
                <a:lnTo>
                  <a:pt x="3074664" y="3871096"/>
                </a:lnTo>
                <a:lnTo>
                  <a:pt x="3113963" y="3798694"/>
                </a:lnTo>
                <a:cubicBezTo>
                  <a:pt x="3134160" y="3750941"/>
                  <a:pt x="3149844" y="3700813"/>
                  <a:pt x="3160478" y="3648847"/>
                </a:cubicBezTo>
                <a:lnTo>
                  <a:pt x="3162370" y="3636448"/>
                </a:lnTo>
                <a:lnTo>
                  <a:pt x="3172575" y="3569585"/>
                </a:lnTo>
                <a:cubicBezTo>
                  <a:pt x="3175300" y="3542749"/>
                  <a:pt x="3176696" y="3515520"/>
                  <a:pt x="3176696" y="3487965"/>
                </a:cubicBezTo>
                <a:lnTo>
                  <a:pt x="3176696" y="798287"/>
                </a:lnTo>
                <a:cubicBezTo>
                  <a:pt x="3176696" y="770732"/>
                  <a:pt x="3175300" y="743503"/>
                  <a:pt x="3172575" y="716667"/>
                </a:cubicBezTo>
                <a:lnTo>
                  <a:pt x="3162370" y="649804"/>
                </a:lnTo>
                <a:lnTo>
                  <a:pt x="3177848" y="599943"/>
                </a:lnTo>
                <a:cubicBezTo>
                  <a:pt x="3275559" y="368927"/>
                  <a:pt x="3504309" y="206830"/>
                  <a:pt x="3770918" y="206830"/>
                </a:cubicBezTo>
                <a:cubicBezTo>
                  <a:pt x="4037527" y="206830"/>
                  <a:pt x="4266276" y="368927"/>
                  <a:pt x="4363988" y="599943"/>
                </a:cubicBezTo>
                <a:lnTo>
                  <a:pt x="4385412" y="668960"/>
                </a:lnTo>
                <a:lnTo>
                  <a:pt x="4385411" y="668962"/>
                </a:lnTo>
                <a:lnTo>
                  <a:pt x="4378131" y="716666"/>
                </a:lnTo>
                <a:cubicBezTo>
                  <a:pt x="4375406" y="743502"/>
                  <a:pt x="4374010" y="770731"/>
                  <a:pt x="4374010" y="798286"/>
                </a:cubicBezTo>
                <a:lnTo>
                  <a:pt x="4374010" y="3487964"/>
                </a:lnTo>
                <a:cubicBezTo>
                  <a:pt x="4374010" y="3515519"/>
                  <a:pt x="4375406" y="3542748"/>
                  <a:pt x="4378131" y="3569584"/>
                </a:cubicBezTo>
                <a:lnTo>
                  <a:pt x="4385411" y="3617289"/>
                </a:lnTo>
                <a:lnTo>
                  <a:pt x="4390228" y="3648846"/>
                </a:lnTo>
                <a:cubicBezTo>
                  <a:pt x="4400862" y="3700813"/>
                  <a:pt x="4416545" y="3750940"/>
                  <a:pt x="4436743" y="3798691"/>
                </a:cubicBezTo>
                <a:lnTo>
                  <a:pt x="4471606" y="3862923"/>
                </a:lnTo>
                <a:lnTo>
                  <a:pt x="4506470" y="3798691"/>
                </a:lnTo>
                <a:cubicBezTo>
                  <a:pt x="4526667" y="3750940"/>
                  <a:pt x="4542351" y="3700813"/>
                  <a:pt x="4552985" y="3648846"/>
                </a:cubicBezTo>
                <a:lnTo>
                  <a:pt x="4557801" y="3617289"/>
                </a:lnTo>
                <a:lnTo>
                  <a:pt x="4565082" y="3569584"/>
                </a:lnTo>
                <a:cubicBezTo>
                  <a:pt x="4567807" y="3542748"/>
                  <a:pt x="4569203" y="3515519"/>
                  <a:pt x="4569203" y="3487964"/>
                </a:cubicBezTo>
                <a:lnTo>
                  <a:pt x="4569203" y="798286"/>
                </a:lnTo>
                <a:cubicBezTo>
                  <a:pt x="4569203" y="770731"/>
                  <a:pt x="4567807" y="743502"/>
                  <a:pt x="4565082" y="716666"/>
                </a:cubicBezTo>
                <a:lnTo>
                  <a:pt x="4557801" y="668962"/>
                </a:lnTo>
                <a:lnTo>
                  <a:pt x="4552985" y="637404"/>
                </a:lnTo>
                <a:cubicBezTo>
                  <a:pt x="4542351" y="585437"/>
                  <a:pt x="4526667" y="535310"/>
                  <a:pt x="4506470" y="487557"/>
                </a:cubicBezTo>
                <a:lnTo>
                  <a:pt x="4471607" y="423327"/>
                </a:lnTo>
                <a:lnTo>
                  <a:pt x="4432869" y="351958"/>
                </a:lnTo>
                <a:cubicBezTo>
                  <a:pt x="4289411" y="139612"/>
                  <a:pt x="4046468" y="1"/>
                  <a:pt x="3770918" y="1"/>
                </a:cubicBezTo>
                <a:cubicBezTo>
                  <a:pt x="3495367" y="1"/>
                  <a:pt x="3252424" y="139612"/>
                  <a:pt x="3108967" y="351958"/>
                </a:cubicBezTo>
                <a:lnTo>
                  <a:pt x="3074664" y="415156"/>
                </a:lnTo>
                <a:lnTo>
                  <a:pt x="3035365" y="487558"/>
                </a:lnTo>
                <a:cubicBezTo>
                  <a:pt x="3015167" y="535311"/>
                  <a:pt x="2999484" y="585438"/>
                  <a:pt x="2988850" y="637405"/>
                </a:cubicBezTo>
                <a:lnTo>
                  <a:pt x="2986957" y="649804"/>
                </a:lnTo>
                <a:lnTo>
                  <a:pt x="2976753" y="716667"/>
                </a:lnTo>
                <a:cubicBezTo>
                  <a:pt x="2974028" y="743503"/>
                  <a:pt x="2972632" y="770732"/>
                  <a:pt x="2972632" y="798287"/>
                </a:cubicBezTo>
                <a:lnTo>
                  <a:pt x="2972632" y="3487965"/>
                </a:lnTo>
                <a:cubicBezTo>
                  <a:pt x="2972632" y="3515520"/>
                  <a:pt x="2974028" y="3542749"/>
                  <a:pt x="2976753" y="3569585"/>
                </a:cubicBezTo>
                <a:lnTo>
                  <a:pt x="2986957" y="3636448"/>
                </a:lnTo>
                <a:lnTo>
                  <a:pt x="2988850" y="3648847"/>
                </a:lnTo>
                <a:cubicBezTo>
                  <a:pt x="2999484" y="3700813"/>
                  <a:pt x="3015167" y="3750941"/>
                  <a:pt x="3035365" y="3798694"/>
                </a:cubicBezTo>
                <a:lnTo>
                  <a:pt x="3074295" y="3870415"/>
                </a:lnTo>
                <a:lnTo>
                  <a:pt x="3035364" y="3798693"/>
                </a:lnTo>
                <a:cubicBezTo>
                  <a:pt x="3015166" y="3750940"/>
                  <a:pt x="2999483" y="3700813"/>
                  <a:pt x="2988849" y="3648846"/>
                </a:cubicBezTo>
                <a:lnTo>
                  <a:pt x="2986956" y="3636447"/>
                </a:lnTo>
                <a:lnTo>
                  <a:pt x="2971479" y="3686309"/>
                </a:lnTo>
                <a:cubicBezTo>
                  <a:pt x="2873767" y="3917325"/>
                  <a:pt x="2645018" y="4079422"/>
                  <a:pt x="2378412" y="4079422"/>
                </a:cubicBezTo>
                <a:cubicBezTo>
                  <a:pt x="2111802" y="4079422"/>
                  <a:pt x="1883053" y="3917325"/>
                  <a:pt x="1785342" y="3686309"/>
                </a:cubicBezTo>
                <a:lnTo>
                  <a:pt x="1779093" y="3666179"/>
                </a:lnTo>
                <a:lnTo>
                  <a:pt x="1779094" y="3666176"/>
                </a:lnTo>
                <a:lnTo>
                  <a:pt x="1779093" y="3666173"/>
                </a:lnTo>
                <a:lnTo>
                  <a:pt x="1783548" y="3648847"/>
                </a:lnTo>
                <a:cubicBezTo>
                  <a:pt x="1794181" y="3596881"/>
                  <a:pt x="1799766" y="3543075"/>
                  <a:pt x="1799766" y="3487965"/>
                </a:cubicBezTo>
                <a:lnTo>
                  <a:pt x="1799766" y="798287"/>
                </a:lnTo>
                <a:cubicBezTo>
                  <a:pt x="1799766" y="743177"/>
                  <a:pt x="1794181" y="689371"/>
                  <a:pt x="1783548" y="637405"/>
                </a:cubicBezTo>
                <a:lnTo>
                  <a:pt x="1779093" y="620077"/>
                </a:lnTo>
                <a:lnTo>
                  <a:pt x="1779094" y="620074"/>
                </a:lnTo>
                <a:lnTo>
                  <a:pt x="1763879" y="560901"/>
                </a:lnTo>
                <a:cubicBezTo>
                  <a:pt x="1756104" y="535904"/>
                  <a:pt x="1747133" y="511434"/>
                  <a:pt x="1737035" y="487558"/>
                </a:cubicBezTo>
                <a:lnTo>
                  <a:pt x="1689947" y="400807"/>
                </a:lnTo>
                <a:lnTo>
                  <a:pt x="1642860" y="487558"/>
                </a:lnTo>
                <a:cubicBezTo>
                  <a:pt x="1632761" y="511434"/>
                  <a:pt x="1623791" y="535904"/>
                  <a:pt x="1616016" y="560901"/>
                </a:cubicBezTo>
                <a:lnTo>
                  <a:pt x="1600801" y="620074"/>
                </a:lnTo>
                <a:lnTo>
                  <a:pt x="1632056" y="720763"/>
                </a:lnTo>
                <a:cubicBezTo>
                  <a:pt x="1640631" y="762663"/>
                  <a:pt x="1645132" y="806046"/>
                  <a:pt x="1645132" y="850481"/>
                </a:cubicBezTo>
                <a:lnTo>
                  <a:pt x="1645132" y="3435772"/>
                </a:lnTo>
                <a:cubicBezTo>
                  <a:pt x="1645132" y="3480207"/>
                  <a:pt x="1640631" y="3523590"/>
                  <a:pt x="1632056" y="3565490"/>
                </a:cubicBezTo>
                <a:lnTo>
                  <a:pt x="1600801" y="3666176"/>
                </a:lnTo>
                <a:lnTo>
                  <a:pt x="1616016" y="3725350"/>
                </a:lnTo>
                <a:cubicBezTo>
                  <a:pt x="1623791" y="3750347"/>
                  <a:pt x="1632761" y="3774816"/>
                  <a:pt x="1642860" y="3798694"/>
                </a:cubicBezTo>
                <a:lnTo>
                  <a:pt x="1689947" y="3885443"/>
                </a:lnTo>
                <a:lnTo>
                  <a:pt x="1689945" y="3885443"/>
                </a:lnTo>
                <a:lnTo>
                  <a:pt x="1716460" y="3934292"/>
                </a:lnTo>
                <a:cubicBezTo>
                  <a:pt x="1859917" y="4146638"/>
                  <a:pt x="2102860" y="4286250"/>
                  <a:pt x="2378412" y="4286250"/>
                </a:cubicBezTo>
                <a:close/>
                <a:moveTo>
                  <a:pt x="8002196" y="4286251"/>
                </a:moveTo>
                <a:cubicBezTo>
                  <a:pt x="8277747" y="4286251"/>
                  <a:pt x="8520689" y="4146638"/>
                  <a:pt x="8664147" y="3934294"/>
                </a:cubicBezTo>
                <a:lnTo>
                  <a:pt x="8698535" y="3870939"/>
                </a:lnTo>
                <a:lnTo>
                  <a:pt x="8659320" y="3798694"/>
                </a:lnTo>
                <a:cubicBezTo>
                  <a:pt x="8639123" y="3750941"/>
                  <a:pt x="8623439" y="3700813"/>
                  <a:pt x="8612805" y="3648847"/>
                </a:cubicBezTo>
                <a:lnTo>
                  <a:pt x="8610857" y="3636083"/>
                </a:lnTo>
                <a:lnTo>
                  <a:pt x="8595266" y="3686309"/>
                </a:lnTo>
                <a:cubicBezTo>
                  <a:pt x="8497554" y="3917326"/>
                  <a:pt x="8268805" y="4079422"/>
                  <a:pt x="8002196" y="4079422"/>
                </a:cubicBezTo>
                <a:cubicBezTo>
                  <a:pt x="7735587" y="4079422"/>
                  <a:pt x="7506838" y="3917326"/>
                  <a:pt x="7409126" y="3686309"/>
                </a:cubicBezTo>
                <a:lnTo>
                  <a:pt x="7381982" y="3598865"/>
                </a:lnTo>
                <a:lnTo>
                  <a:pt x="7371622" y="3565490"/>
                </a:lnTo>
                <a:cubicBezTo>
                  <a:pt x="7363048" y="3523590"/>
                  <a:pt x="7358545" y="3480207"/>
                  <a:pt x="7358545" y="3435772"/>
                </a:cubicBezTo>
                <a:lnTo>
                  <a:pt x="7358545" y="850481"/>
                </a:lnTo>
                <a:cubicBezTo>
                  <a:pt x="7358545" y="806046"/>
                  <a:pt x="7363048" y="762663"/>
                  <a:pt x="7371622" y="720763"/>
                </a:cubicBezTo>
                <a:lnTo>
                  <a:pt x="7381982" y="687387"/>
                </a:lnTo>
                <a:lnTo>
                  <a:pt x="7374354" y="637405"/>
                </a:lnTo>
                <a:cubicBezTo>
                  <a:pt x="7363720" y="585438"/>
                  <a:pt x="7348036" y="535311"/>
                  <a:pt x="7327839" y="487558"/>
                </a:cubicBezTo>
                <a:lnTo>
                  <a:pt x="7297241" y="431186"/>
                </a:lnTo>
                <a:lnTo>
                  <a:pt x="7266643" y="487558"/>
                </a:lnTo>
                <a:cubicBezTo>
                  <a:pt x="7246446" y="535311"/>
                  <a:pt x="7230762" y="585438"/>
                  <a:pt x="7220128" y="637405"/>
                </a:cubicBezTo>
                <a:lnTo>
                  <a:pt x="7212500" y="687387"/>
                </a:lnTo>
                <a:lnTo>
                  <a:pt x="7212501" y="687389"/>
                </a:lnTo>
                <a:lnTo>
                  <a:pt x="7208032" y="716667"/>
                </a:lnTo>
                <a:cubicBezTo>
                  <a:pt x="7205307" y="743503"/>
                  <a:pt x="7203911" y="770732"/>
                  <a:pt x="7203911" y="798287"/>
                </a:cubicBezTo>
                <a:lnTo>
                  <a:pt x="7203911" y="3487965"/>
                </a:lnTo>
                <a:cubicBezTo>
                  <a:pt x="7203911" y="3515520"/>
                  <a:pt x="7205307" y="3542749"/>
                  <a:pt x="7208032" y="3569585"/>
                </a:cubicBezTo>
                <a:lnTo>
                  <a:pt x="7212501" y="3598863"/>
                </a:lnTo>
                <a:lnTo>
                  <a:pt x="7212500" y="3598865"/>
                </a:lnTo>
                <a:lnTo>
                  <a:pt x="7220128" y="3648847"/>
                </a:lnTo>
                <a:cubicBezTo>
                  <a:pt x="7230762" y="3700813"/>
                  <a:pt x="7246446" y="3750941"/>
                  <a:pt x="7266643" y="3798694"/>
                </a:cubicBezTo>
                <a:lnTo>
                  <a:pt x="7297241" y="3855066"/>
                </a:lnTo>
                <a:lnTo>
                  <a:pt x="7340245" y="3934294"/>
                </a:lnTo>
                <a:cubicBezTo>
                  <a:pt x="7483703" y="4146638"/>
                  <a:pt x="7726645" y="4286251"/>
                  <a:pt x="8002196" y="4286251"/>
                </a:cubicBezTo>
                <a:close/>
              </a:path>
            </a:pathLst>
          </a:custGeom>
          <a:gradFill>
            <a:gsLst>
              <a:gs pos="0">
                <a:srgbClr val="FC0BDC"/>
              </a:gs>
              <a:gs pos="100000">
                <a:srgbClr val="4D3CE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0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62322-F917-AE44-5CA8-EC1D47610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92D0501-CF5F-EB6B-7B87-BE4E24A84D31}"/>
              </a:ext>
            </a:extLst>
          </p:cNvPr>
          <p:cNvSpPr/>
          <p:nvPr/>
        </p:nvSpPr>
        <p:spPr>
          <a:xfrm flipV="1">
            <a:off x="827315" y="986970"/>
            <a:ext cx="10668000" cy="4765221"/>
          </a:xfrm>
          <a:custGeom>
            <a:avLst/>
            <a:gdLst>
              <a:gd name="connsiteX0" fmla="*/ 5965315 w 8974653"/>
              <a:gd name="connsiteY0" fmla="*/ 3577096 h 4286251"/>
              <a:gd name="connsiteX1" fmla="*/ 5966462 w 8974653"/>
              <a:gd name="connsiteY1" fmla="*/ 3569585 h 4286251"/>
              <a:gd name="connsiteX2" fmla="*/ 5970583 w 8974653"/>
              <a:gd name="connsiteY2" fmla="*/ 3487965 h 4286251"/>
              <a:gd name="connsiteX3" fmla="*/ 5970583 w 8974653"/>
              <a:gd name="connsiteY3" fmla="*/ 798287 h 4286251"/>
              <a:gd name="connsiteX4" fmla="*/ 5966462 w 8974653"/>
              <a:gd name="connsiteY4" fmla="*/ 716667 h 4286251"/>
              <a:gd name="connsiteX5" fmla="*/ 5965316 w 8974653"/>
              <a:gd name="connsiteY5" fmla="*/ 709156 h 4286251"/>
              <a:gd name="connsiteX6" fmla="*/ 5961713 w 8974653"/>
              <a:gd name="connsiteY6" fmla="*/ 720763 h 4286251"/>
              <a:gd name="connsiteX7" fmla="*/ 5948636 w 8974653"/>
              <a:gd name="connsiteY7" fmla="*/ 850481 h 4286251"/>
              <a:gd name="connsiteX8" fmla="*/ 5948636 w 8974653"/>
              <a:gd name="connsiteY8" fmla="*/ 3435772 h 4286251"/>
              <a:gd name="connsiteX9" fmla="*/ 5961713 w 8974653"/>
              <a:gd name="connsiteY9" fmla="*/ 3565490 h 4286251"/>
              <a:gd name="connsiteX10" fmla="*/ 7381983 w 8974653"/>
              <a:gd name="connsiteY10" fmla="*/ 3598865 h 4286251"/>
              <a:gd name="connsiteX11" fmla="*/ 7386452 w 8974653"/>
              <a:gd name="connsiteY11" fmla="*/ 3569585 h 4286251"/>
              <a:gd name="connsiteX12" fmla="*/ 7390573 w 8974653"/>
              <a:gd name="connsiteY12" fmla="*/ 3487965 h 4286251"/>
              <a:gd name="connsiteX13" fmla="*/ 7390573 w 8974653"/>
              <a:gd name="connsiteY13" fmla="*/ 798287 h 4286251"/>
              <a:gd name="connsiteX14" fmla="*/ 7386452 w 8974653"/>
              <a:gd name="connsiteY14" fmla="*/ 716667 h 4286251"/>
              <a:gd name="connsiteX15" fmla="*/ 7381983 w 8974653"/>
              <a:gd name="connsiteY15" fmla="*/ 687387 h 4286251"/>
              <a:gd name="connsiteX16" fmla="*/ 7371623 w 8974653"/>
              <a:gd name="connsiteY16" fmla="*/ 720763 h 4286251"/>
              <a:gd name="connsiteX17" fmla="*/ 7358546 w 8974653"/>
              <a:gd name="connsiteY17" fmla="*/ 850481 h 4286251"/>
              <a:gd name="connsiteX18" fmla="*/ 7358546 w 8974653"/>
              <a:gd name="connsiteY18" fmla="*/ 3435772 h 4286251"/>
              <a:gd name="connsiteX19" fmla="*/ 7371623 w 8974653"/>
              <a:gd name="connsiteY19" fmla="*/ 3565490 h 4286251"/>
              <a:gd name="connsiteX20" fmla="*/ 1600799 w 8974653"/>
              <a:gd name="connsiteY20" fmla="*/ 3666178 h 4286251"/>
              <a:gd name="connsiteX21" fmla="*/ 1632054 w 8974653"/>
              <a:gd name="connsiteY21" fmla="*/ 3565490 h 4286251"/>
              <a:gd name="connsiteX22" fmla="*/ 1645131 w 8974653"/>
              <a:gd name="connsiteY22" fmla="*/ 3435772 h 4286251"/>
              <a:gd name="connsiteX23" fmla="*/ 1645131 w 8974653"/>
              <a:gd name="connsiteY23" fmla="*/ 850481 h 4286251"/>
              <a:gd name="connsiteX24" fmla="*/ 1632054 w 8974653"/>
              <a:gd name="connsiteY24" fmla="*/ 720763 h 4286251"/>
              <a:gd name="connsiteX25" fmla="*/ 1600799 w 8974653"/>
              <a:gd name="connsiteY25" fmla="*/ 620074 h 4286251"/>
              <a:gd name="connsiteX26" fmla="*/ 1596343 w 8974653"/>
              <a:gd name="connsiteY26" fmla="*/ 637405 h 4286251"/>
              <a:gd name="connsiteX27" fmla="*/ 1580125 w 8974653"/>
              <a:gd name="connsiteY27" fmla="*/ 798287 h 4286251"/>
              <a:gd name="connsiteX28" fmla="*/ 1580125 w 8974653"/>
              <a:gd name="connsiteY28" fmla="*/ 3487965 h 4286251"/>
              <a:gd name="connsiteX29" fmla="*/ 1596343 w 8974653"/>
              <a:gd name="connsiteY29" fmla="*/ 3648847 h 4286251"/>
              <a:gd name="connsiteX30" fmla="*/ 8698536 w 8974653"/>
              <a:gd name="connsiteY30" fmla="*/ 3870939 h 4286251"/>
              <a:gd name="connsiteX31" fmla="*/ 8737750 w 8974653"/>
              <a:gd name="connsiteY31" fmla="*/ 3798691 h 4286251"/>
              <a:gd name="connsiteX32" fmla="*/ 8784265 w 8974653"/>
              <a:gd name="connsiteY32" fmla="*/ 3648846 h 4286251"/>
              <a:gd name="connsiteX33" fmla="*/ 8786213 w 8974653"/>
              <a:gd name="connsiteY33" fmla="*/ 3636082 h 4286251"/>
              <a:gd name="connsiteX34" fmla="*/ 8786212 w 8974653"/>
              <a:gd name="connsiteY34" fmla="*/ 3636080 h 4286251"/>
              <a:gd name="connsiteX35" fmla="*/ 8796361 w 8974653"/>
              <a:gd name="connsiteY35" fmla="*/ 3569585 h 4286251"/>
              <a:gd name="connsiteX36" fmla="*/ 8800482 w 8974653"/>
              <a:gd name="connsiteY36" fmla="*/ 3487965 h 4286251"/>
              <a:gd name="connsiteX37" fmla="*/ 8800482 w 8974653"/>
              <a:gd name="connsiteY37" fmla="*/ 798287 h 4286251"/>
              <a:gd name="connsiteX38" fmla="*/ 8798879 w 8974653"/>
              <a:gd name="connsiteY38" fmla="*/ 766537 h 4286251"/>
              <a:gd name="connsiteX39" fmla="*/ 8974653 w 8974653"/>
              <a:gd name="connsiteY39" fmla="*/ 766537 h 4286251"/>
              <a:gd name="connsiteX40" fmla="*/ 8677111 w 8974653"/>
              <a:gd name="connsiteY40" fmla="*/ 360137 h 4286251"/>
              <a:gd name="connsiteX41" fmla="*/ 8379568 w 8974653"/>
              <a:gd name="connsiteY41" fmla="*/ 766537 h 4286251"/>
              <a:gd name="connsiteX42" fmla="*/ 8598190 w 8974653"/>
              <a:gd name="connsiteY42" fmla="*/ 766537 h 4286251"/>
              <a:gd name="connsiteX43" fmla="*/ 8596587 w 8974653"/>
              <a:gd name="connsiteY43" fmla="*/ 798287 h 4286251"/>
              <a:gd name="connsiteX44" fmla="*/ 8596587 w 8974653"/>
              <a:gd name="connsiteY44" fmla="*/ 3487965 h 4286251"/>
              <a:gd name="connsiteX45" fmla="*/ 8600708 w 8974653"/>
              <a:gd name="connsiteY45" fmla="*/ 3569585 h 4286251"/>
              <a:gd name="connsiteX46" fmla="*/ 8610857 w 8974653"/>
              <a:gd name="connsiteY46" fmla="*/ 3636083 h 4286251"/>
              <a:gd name="connsiteX47" fmla="*/ 8632770 w 8974653"/>
              <a:gd name="connsiteY47" fmla="*/ 3565490 h 4286251"/>
              <a:gd name="connsiteX48" fmla="*/ 8645847 w 8974653"/>
              <a:gd name="connsiteY48" fmla="*/ 3435772 h 4286251"/>
              <a:gd name="connsiteX49" fmla="*/ 8645847 w 8974653"/>
              <a:gd name="connsiteY49" fmla="*/ 850481 h 4286251"/>
              <a:gd name="connsiteX50" fmla="*/ 8637385 w 8974653"/>
              <a:gd name="connsiteY50" fmla="*/ 766537 h 4286251"/>
              <a:gd name="connsiteX51" fmla="*/ 8637386 w 8974653"/>
              <a:gd name="connsiteY51" fmla="*/ 766537 h 4286251"/>
              <a:gd name="connsiteX52" fmla="*/ 8645848 w 8974653"/>
              <a:gd name="connsiteY52" fmla="*/ 850480 h 4286251"/>
              <a:gd name="connsiteX53" fmla="*/ 8645848 w 8974653"/>
              <a:gd name="connsiteY53" fmla="*/ 3435771 h 4286251"/>
              <a:gd name="connsiteX54" fmla="*/ 8632771 w 8974653"/>
              <a:gd name="connsiteY54" fmla="*/ 3565489 h 4286251"/>
              <a:gd name="connsiteX55" fmla="*/ 8610858 w 8974653"/>
              <a:gd name="connsiteY55" fmla="*/ 3636082 h 4286251"/>
              <a:gd name="connsiteX56" fmla="*/ 8612806 w 8974653"/>
              <a:gd name="connsiteY56" fmla="*/ 3648846 h 4286251"/>
              <a:gd name="connsiteX57" fmla="*/ 8659321 w 8974653"/>
              <a:gd name="connsiteY57" fmla="*/ 3798691 h 4286251"/>
              <a:gd name="connsiteX58" fmla="*/ 297543 w 8974653"/>
              <a:gd name="connsiteY58" fmla="*/ 3966937 h 4286251"/>
              <a:gd name="connsiteX59" fmla="*/ 595085 w 8974653"/>
              <a:gd name="connsiteY59" fmla="*/ 3560537 h 4286251"/>
              <a:gd name="connsiteX60" fmla="*/ 393372 w 8974653"/>
              <a:gd name="connsiteY60" fmla="*/ 3560537 h 4286251"/>
              <a:gd name="connsiteX61" fmla="*/ 397036 w 8974653"/>
              <a:gd name="connsiteY61" fmla="*/ 3487965 h 4286251"/>
              <a:gd name="connsiteX62" fmla="*/ 397036 w 8974653"/>
              <a:gd name="connsiteY62" fmla="*/ 798287 h 4286251"/>
              <a:gd name="connsiteX63" fmla="*/ 392915 w 8974653"/>
              <a:gd name="connsiteY63" fmla="*/ 716667 h 4286251"/>
              <a:gd name="connsiteX64" fmla="*/ 386080 w 8974653"/>
              <a:gd name="connsiteY64" fmla="*/ 671884 h 4286251"/>
              <a:gd name="connsiteX65" fmla="*/ 386082 w 8974653"/>
              <a:gd name="connsiteY65" fmla="*/ 671878 h 4286251"/>
              <a:gd name="connsiteX66" fmla="*/ 386080 w 8974653"/>
              <a:gd name="connsiteY66" fmla="*/ 671870 h 4286251"/>
              <a:gd name="connsiteX67" fmla="*/ 408408 w 8974653"/>
              <a:gd name="connsiteY67" fmla="*/ 599942 h 4286251"/>
              <a:gd name="connsiteX68" fmla="*/ 1001478 w 8974653"/>
              <a:gd name="connsiteY68" fmla="*/ 206829 h 4286251"/>
              <a:gd name="connsiteX69" fmla="*/ 1594548 w 8974653"/>
              <a:gd name="connsiteY69" fmla="*/ 599942 h 4286251"/>
              <a:gd name="connsiteX70" fmla="*/ 1600797 w 8974653"/>
              <a:gd name="connsiteY70" fmla="*/ 620073 h 4286251"/>
              <a:gd name="connsiteX71" fmla="*/ 1616012 w 8974653"/>
              <a:gd name="connsiteY71" fmla="*/ 560900 h 4286251"/>
              <a:gd name="connsiteX72" fmla="*/ 1642856 w 8974653"/>
              <a:gd name="connsiteY72" fmla="*/ 487557 h 4286251"/>
              <a:gd name="connsiteX73" fmla="*/ 1689943 w 8974653"/>
              <a:gd name="connsiteY73" fmla="*/ 400806 h 4286251"/>
              <a:gd name="connsiteX74" fmla="*/ 1663429 w 8974653"/>
              <a:gd name="connsiteY74" fmla="*/ 351957 h 4286251"/>
              <a:gd name="connsiteX75" fmla="*/ 1001478 w 8974653"/>
              <a:gd name="connsiteY75" fmla="*/ 0 h 4286251"/>
              <a:gd name="connsiteX76" fmla="*/ 339527 w 8974653"/>
              <a:gd name="connsiteY76" fmla="*/ 351957 h 4286251"/>
              <a:gd name="connsiteX77" fmla="*/ 300113 w 8974653"/>
              <a:gd name="connsiteY77" fmla="*/ 424570 h 4286251"/>
              <a:gd name="connsiteX78" fmla="*/ 300115 w 8974653"/>
              <a:gd name="connsiteY78" fmla="*/ 424574 h 4286251"/>
              <a:gd name="connsiteX79" fmla="*/ 265929 w 8974653"/>
              <a:gd name="connsiteY79" fmla="*/ 487558 h 4286251"/>
              <a:gd name="connsiteX80" fmla="*/ 219414 w 8974653"/>
              <a:gd name="connsiteY80" fmla="*/ 637405 h 4286251"/>
              <a:gd name="connsiteX81" fmla="*/ 214153 w 8974653"/>
              <a:gd name="connsiteY81" fmla="*/ 671878 h 4286251"/>
              <a:gd name="connsiteX82" fmla="*/ 229327 w 8974653"/>
              <a:gd name="connsiteY82" fmla="*/ 720763 h 4286251"/>
              <a:gd name="connsiteX83" fmla="*/ 242404 w 8974653"/>
              <a:gd name="connsiteY83" fmla="*/ 850481 h 4286251"/>
              <a:gd name="connsiteX84" fmla="*/ 242404 w 8974653"/>
              <a:gd name="connsiteY84" fmla="*/ 3435772 h 4286251"/>
              <a:gd name="connsiteX85" fmla="*/ 229826 w 8974653"/>
              <a:gd name="connsiteY85" fmla="*/ 3560537 h 4286251"/>
              <a:gd name="connsiteX86" fmla="*/ 229824 w 8974653"/>
              <a:gd name="connsiteY86" fmla="*/ 3560537 h 4286251"/>
              <a:gd name="connsiteX87" fmla="*/ 242401 w 8974653"/>
              <a:gd name="connsiteY87" fmla="*/ 3435772 h 4286251"/>
              <a:gd name="connsiteX88" fmla="*/ 242401 w 8974653"/>
              <a:gd name="connsiteY88" fmla="*/ 850481 h 4286251"/>
              <a:gd name="connsiteX89" fmla="*/ 229324 w 8974653"/>
              <a:gd name="connsiteY89" fmla="*/ 720763 h 4286251"/>
              <a:gd name="connsiteX90" fmla="*/ 214150 w 8974653"/>
              <a:gd name="connsiteY90" fmla="*/ 671878 h 4286251"/>
              <a:gd name="connsiteX91" fmla="*/ 207314 w 8974653"/>
              <a:gd name="connsiteY91" fmla="*/ 716667 h 4286251"/>
              <a:gd name="connsiteX92" fmla="*/ 203193 w 8974653"/>
              <a:gd name="connsiteY92" fmla="*/ 798287 h 4286251"/>
              <a:gd name="connsiteX93" fmla="*/ 203193 w 8974653"/>
              <a:gd name="connsiteY93" fmla="*/ 3487965 h 4286251"/>
              <a:gd name="connsiteX94" fmla="*/ 206857 w 8974653"/>
              <a:gd name="connsiteY94" fmla="*/ 3560537 h 4286251"/>
              <a:gd name="connsiteX95" fmla="*/ 0 w 8974653"/>
              <a:gd name="connsiteY95" fmla="*/ 3560537 h 4286251"/>
              <a:gd name="connsiteX96" fmla="*/ 5172297 w 8974653"/>
              <a:gd name="connsiteY96" fmla="*/ 4286250 h 4286251"/>
              <a:gd name="connsiteX97" fmla="*/ 5834248 w 8974653"/>
              <a:gd name="connsiteY97" fmla="*/ 3934292 h 4286251"/>
              <a:gd name="connsiteX98" fmla="*/ 5882292 w 8974653"/>
              <a:gd name="connsiteY98" fmla="*/ 3845777 h 4286251"/>
              <a:gd name="connsiteX99" fmla="*/ 5907849 w 8974653"/>
              <a:gd name="connsiteY99" fmla="*/ 3798691 h 4286251"/>
              <a:gd name="connsiteX100" fmla="*/ 5954364 w 8974653"/>
              <a:gd name="connsiteY100" fmla="*/ 3648846 h 4286251"/>
              <a:gd name="connsiteX101" fmla="*/ 5965314 w 8974653"/>
              <a:gd name="connsiteY101" fmla="*/ 3577095 h 4286251"/>
              <a:gd name="connsiteX102" fmla="*/ 5961712 w 8974653"/>
              <a:gd name="connsiteY102" fmla="*/ 3565489 h 4286251"/>
              <a:gd name="connsiteX103" fmla="*/ 5948635 w 8974653"/>
              <a:gd name="connsiteY103" fmla="*/ 3435771 h 4286251"/>
              <a:gd name="connsiteX104" fmla="*/ 5948635 w 8974653"/>
              <a:gd name="connsiteY104" fmla="*/ 850480 h 4286251"/>
              <a:gd name="connsiteX105" fmla="*/ 5961712 w 8974653"/>
              <a:gd name="connsiteY105" fmla="*/ 720762 h 4286251"/>
              <a:gd name="connsiteX106" fmla="*/ 5965315 w 8974653"/>
              <a:gd name="connsiteY106" fmla="*/ 709155 h 4286251"/>
              <a:gd name="connsiteX107" fmla="*/ 5999216 w 8974653"/>
              <a:gd name="connsiteY107" fmla="*/ 599942 h 4286251"/>
              <a:gd name="connsiteX108" fmla="*/ 6592286 w 8974653"/>
              <a:gd name="connsiteY108" fmla="*/ 206829 h 4286251"/>
              <a:gd name="connsiteX109" fmla="*/ 7185356 w 8974653"/>
              <a:gd name="connsiteY109" fmla="*/ 599942 h 4286251"/>
              <a:gd name="connsiteX110" fmla="*/ 7212500 w 8974653"/>
              <a:gd name="connsiteY110" fmla="*/ 687386 h 4286251"/>
              <a:gd name="connsiteX111" fmla="*/ 7220128 w 8974653"/>
              <a:gd name="connsiteY111" fmla="*/ 637404 h 4286251"/>
              <a:gd name="connsiteX112" fmla="*/ 7266643 w 8974653"/>
              <a:gd name="connsiteY112" fmla="*/ 487557 h 4286251"/>
              <a:gd name="connsiteX113" fmla="*/ 7297241 w 8974653"/>
              <a:gd name="connsiteY113" fmla="*/ 431185 h 4286251"/>
              <a:gd name="connsiteX114" fmla="*/ 7254237 w 8974653"/>
              <a:gd name="connsiteY114" fmla="*/ 351957 h 4286251"/>
              <a:gd name="connsiteX115" fmla="*/ 6592286 w 8974653"/>
              <a:gd name="connsiteY115" fmla="*/ 0 h 4286251"/>
              <a:gd name="connsiteX116" fmla="*/ 5930335 w 8974653"/>
              <a:gd name="connsiteY116" fmla="*/ 351957 h 4286251"/>
              <a:gd name="connsiteX117" fmla="*/ 5882291 w 8974653"/>
              <a:gd name="connsiteY117" fmla="*/ 440470 h 4286251"/>
              <a:gd name="connsiteX118" fmla="*/ 5856733 w 8974653"/>
              <a:gd name="connsiteY118" fmla="*/ 487557 h 4286251"/>
              <a:gd name="connsiteX119" fmla="*/ 5810218 w 8974653"/>
              <a:gd name="connsiteY119" fmla="*/ 637404 h 4286251"/>
              <a:gd name="connsiteX120" fmla="*/ 5799267 w 8974653"/>
              <a:gd name="connsiteY120" fmla="*/ 709155 h 4286251"/>
              <a:gd name="connsiteX121" fmla="*/ 5799268 w 8974653"/>
              <a:gd name="connsiteY121" fmla="*/ 709157 h 4286251"/>
              <a:gd name="connsiteX122" fmla="*/ 5798122 w 8974653"/>
              <a:gd name="connsiteY122" fmla="*/ 716667 h 4286251"/>
              <a:gd name="connsiteX123" fmla="*/ 5794001 w 8974653"/>
              <a:gd name="connsiteY123" fmla="*/ 798287 h 4286251"/>
              <a:gd name="connsiteX124" fmla="*/ 5794001 w 8974653"/>
              <a:gd name="connsiteY124" fmla="*/ 3487965 h 4286251"/>
              <a:gd name="connsiteX125" fmla="*/ 5798122 w 8974653"/>
              <a:gd name="connsiteY125" fmla="*/ 3569585 h 4286251"/>
              <a:gd name="connsiteX126" fmla="*/ 5799268 w 8974653"/>
              <a:gd name="connsiteY126" fmla="*/ 3577093 h 4286251"/>
              <a:gd name="connsiteX127" fmla="*/ 5799267 w 8974653"/>
              <a:gd name="connsiteY127" fmla="*/ 3577095 h 4286251"/>
              <a:gd name="connsiteX128" fmla="*/ 5799268 w 8974653"/>
              <a:gd name="connsiteY128" fmla="*/ 3577097 h 4286251"/>
              <a:gd name="connsiteX129" fmla="*/ 5765367 w 8974653"/>
              <a:gd name="connsiteY129" fmla="*/ 3686309 h 4286251"/>
              <a:gd name="connsiteX130" fmla="*/ 5172297 w 8974653"/>
              <a:gd name="connsiteY130" fmla="*/ 4079422 h 4286251"/>
              <a:gd name="connsiteX131" fmla="*/ 4579227 w 8974653"/>
              <a:gd name="connsiteY131" fmla="*/ 3686309 h 4286251"/>
              <a:gd name="connsiteX132" fmla="*/ 4557802 w 8974653"/>
              <a:gd name="connsiteY132" fmla="*/ 3617289 h 4286251"/>
              <a:gd name="connsiteX133" fmla="*/ 4552986 w 8974653"/>
              <a:gd name="connsiteY133" fmla="*/ 3648846 h 4286251"/>
              <a:gd name="connsiteX134" fmla="*/ 4506471 w 8974653"/>
              <a:gd name="connsiteY134" fmla="*/ 3798693 h 4286251"/>
              <a:gd name="connsiteX135" fmla="*/ 4471607 w 8974653"/>
              <a:gd name="connsiteY135" fmla="*/ 3862923 h 4286251"/>
              <a:gd name="connsiteX136" fmla="*/ 4510346 w 8974653"/>
              <a:gd name="connsiteY136" fmla="*/ 3934292 h 4286251"/>
              <a:gd name="connsiteX137" fmla="*/ 5172297 w 8974653"/>
              <a:gd name="connsiteY137" fmla="*/ 4286250 h 4286251"/>
              <a:gd name="connsiteX138" fmla="*/ 2378412 w 8974653"/>
              <a:gd name="connsiteY138" fmla="*/ 4286250 h 4286251"/>
              <a:gd name="connsiteX139" fmla="*/ 3040360 w 8974653"/>
              <a:gd name="connsiteY139" fmla="*/ 3934292 h 4286251"/>
              <a:gd name="connsiteX140" fmla="*/ 3074663 w 8974653"/>
              <a:gd name="connsiteY140" fmla="*/ 3871093 h 4286251"/>
              <a:gd name="connsiteX141" fmla="*/ 3074664 w 8974653"/>
              <a:gd name="connsiteY141" fmla="*/ 3871096 h 4286251"/>
              <a:gd name="connsiteX142" fmla="*/ 3113963 w 8974653"/>
              <a:gd name="connsiteY142" fmla="*/ 3798694 h 4286251"/>
              <a:gd name="connsiteX143" fmla="*/ 3160478 w 8974653"/>
              <a:gd name="connsiteY143" fmla="*/ 3648847 h 4286251"/>
              <a:gd name="connsiteX144" fmla="*/ 3162370 w 8974653"/>
              <a:gd name="connsiteY144" fmla="*/ 3636448 h 4286251"/>
              <a:gd name="connsiteX145" fmla="*/ 3172575 w 8974653"/>
              <a:gd name="connsiteY145" fmla="*/ 3569585 h 4286251"/>
              <a:gd name="connsiteX146" fmla="*/ 3176696 w 8974653"/>
              <a:gd name="connsiteY146" fmla="*/ 3487965 h 4286251"/>
              <a:gd name="connsiteX147" fmla="*/ 3176696 w 8974653"/>
              <a:gd name="connsiteY147" fmla="*/ 798287 h 4286251"/>
              <a:gd name="connsiteX148" fmla="*/ 3172575 w 8974653"/>
              <a:gd name="connsiteY148" fmla="*/ 716667 h 4286251"/>
              <a:gd name="connsiteX149" fmla="*/ 3162370 w 8974653"/>
              <a:gd name="connsiteY149" fmla="*/ 649804 h 4286251"/>
              <a:gd name="connsiteX150" fmla="*/ 3177848 w 8974653"/>
              <a:gd name="connsiteY150" fmla="*/ 599943 h 4286251"/>
              <a:gd name="connsiteX151" fmla="*/ 3770918 w 8974653"/>
              <a:gd name="connsiteY151" fmla="*/ 206830 h 4286251"/>
              <a:gd name="connsiteX152" fmla="*/ 4363988 w 8974653"/>
              <a:gd name="connsiteY152" fmla="*/ 599943 h 4286251"/>
              <a:gd name="connsiteX153" fmla="*/ 4385412 w 8974653"/>
              <a:gd name="connsiteY153" fmla="*/ 668960 h 4286251"/>
              <a:gd name="connsiteX154" fmla="*/ 4385411 w 8974653"/>
              <a:gd name="connsiteY154" fmla="*/ 668962 h 4286251"/>
              <a:gd name="connsiteX155" fmla="*/ 4378131 w 8974653"/>
              <a:gd name="connsiteY155" fmla="*/ 716666 h 4286251"/>
              <a:gd name="connsiteX156" fmla="*/ 4374010 w 8974653"/>
              <a:gd name="connsiteY156" fmla="*/ 798286 h 4286251"/>
              <a:gd name="connsiteX157" fmla="*/ 4374010 w 8974653"/>
              <a:gd name="connsiteY157" fmla="*/ 3487964 h 4286251"/>
              <a:gd name="connsiteX158" fmla="*/ 4378131 w 8974653"/>
              <a:gd name="connsiteY158" fmla="*/ 3569584 h 4286251"/>
              <a:gd name="connsiteX159" fmla="*/ 4385411 w 8974653"/>
              <a:gd name="connsiteY159" fmla="*/ 3617289 h 4286251"/>
              <a:gd name="connsiteX160" fmla="*/ 4390228 w 8974653"/>
              <a:gd name="connsiteY160" fmla="*/ 3648846 h 4286251"/>
              <a:gd name="connsiteX161" fmla="*/ 4436743 w 8974653"/>
              <a:gd name="connsiteY161" fmla="*/ 3798691 h 4286251"/>
              <a:gd name="connsiteX162" fmla="*/ 4471606 w 8974653"/>
              <a:gd name="connsiteY162" fmla="*/ 3862923 h 4286251"/>
              <a:gd name="connsiteX163" fmla="*/ 4506470 w 8974653"/>
              <a:gd name="connsiteY163" fmla="*/ 3798691 h 4286251"/>
              <a:gd name="connsiteX164" fmla="*/ 4552985 w 8974653"/>
              <a:gd name="connsiteY164" fmla="*/ 3648846 h 4286251"/>
              <a:gd name="connsiteX165" fmla="*/ 4557801 w 8974653"/>
              <a:gd name="connsiteY165" fmla="*/ 3617289 h 4286251"/>
              <a:gd name="connsiteX166" fmla="*/ 4565082 w 8974653"/>
              <a:gd name="connsiteY166" fmla="*/ 3569584 h 4286251"/>
              <a:gd name="connsiteX167" fmla="*/ 4569203 w 8974653"/>
              <a:gd name="connsiteY167" fmla="*/ 3487964 h 4286251"/>
              <a:gd name="connsiteX168" fmla="*/ 4569203 w 8974653"/>
              <a:gd name="connsiteY168" fmla="*/ 798286 h 4286251"/>
              <a:gd name="connsiteX169" fmla="*/ 4565082 w 8974653"/>
              <a:gd name="connsiteY169" fmla="*/ 716666 h 4286251"/>
              <a:gd name="connsiteX170" fmla="*/ 4557801 w 8974653"/>
              <a:gd name="connsiteY170" fmla="*/ 668962 h 4286251"/>
              <a:gd name="connsiteX171" fmla="*/ 4552985 w 8974653"/>
              <a:gd name="connsiteY171" fmla="*/ 637404 h 4286251"/>
              <a:gd name="connsiteX172" fmla="*/ 4506470 w 8974653"/>
              <a:gd name="connsiteY172" fmla="*/ 487557 h 4286251"/>
              <a:gd name="connsiteX173" fmla="*/ 4471607 w 8974653"/>
              <a:gd name="connsiteY173" fmla="*/ 423327 h 4286251"/>
              <a:gd name="connsiteX174" fmla="*/ 4432869 w 8974653"/>
              <a:gd name="connsiteY174" fmla="*/ 351958 h 4286251"/>
              <a:gd name="connsiteX175" fmla="*/ 3770918 w 8974653"/>
              <a:gd name="connsiteY175" fmla="*/ 1 h 4286251"/>
              <a:gd name="connsiteX176" fmla="*/ 3108967 w 8974653"/>
              <a:gd name="connsiteY176" fmla="*/ 351958 h 4286251"/>
              <a:gd name="connsiteX177" fmla="*/ 3074664 w 8974653"/>
              <a:gd name="connsiteY177" fmla="*/ 415156 h 4286251"/>
              <a:gd name="connsiteX178" fmla="*/ 3035365 w 8974653"/>
              <a:gd name="connsiteY178" fmla="*/ 487558 h 4286251"/>
              <a:gd name="connsiteX179" fmla="*/ 2988850 w 8974653"/>
              <a:gd name="connsiteY179" fmla="*/ 637405 h 4286251"/>
              <a:gd name="connsiteX180" fmla="*/ 2986957 w 8974653"/>
              <a:gd name="connsiteY180" fmla="*/ 649804 h 4286251"/>
              <a:gd name="connsiteX181" fmla="*/ 2976753 w 8974653"/>
              <a:gd name="connsiteY181" fmla="*/ 716667 h 4286251"/>
              <a:gd name="connsiteX182" fmla="*/ 2972632 w 8974653"/>
              <a:gd name="connsiteY182" fmla="*/ 798287 h 4286251"/>
              <a:gd name="connsiteX183" fmla="*/ 2972632 w 8974653"/>
              <a:gd name="connsiteY183" fmla="*/ 3487965 h 4286251"/>
              <a:gd name="connsiteX184" fmla="*/ 2976753 w 8974653"/>
              <a:gd name="connsiteY184" fmla="*/ 3569585 h 4286251"/>
              <a:gd name="connsiteX185" fmla="*/ 2986957 w 8974653"/>
              <a:gd name="connsiteY185" fmla="*/ 3636448 h 4286251"/>
              <a:gd name="connsiteX186" fmla="*/ 2988850 w 8974653"/>
              <a:gd name="connsiteY186" fmla="*/ 3648847 h 4286251"/>
              <a:gd name="connsiteX187" fmla="*/ 3035365 w 8974653"/>
              <a:gd name="connsiteY187" fmla="*/ 3798694 h 4286251"/>
              <a:gd name="connsiteX188" fmla="*/ 3074295 w 8974653"/>
              <a:gd name="connsiteY188" fmla="*/ 3870415 h 4286251"/>
              <a:gd name="connsiteX189" fmla="*/ 3035364 w 8974653"/>
              <a:gd name="connsiteY189" fmla="*/ 3798693 h 4286251"/>
              <a:gd name="connsiteX190" fmla="*/ 2988849 w 8974653"/>
              <a:gd name="connsiteY190" fmla="*/ 3648846 h 4286251"/>
              <a:gd name="connsiteX191" fmla="*/ 2986956 w 8974653"/>
              <a:gd name="connsiteY191" fmla="*/ 3636447 h 4286251"/>
              <a:gd name="connsiteX192" fmla="*/ 2971479 w 8974653"/>
              <a:gd name="connsiteY192" fmla="*/ 3686309 h 4286251"/>
              <a:gd name="connsiteX193" fmla="*/ 2378412 w 8974653"/>
              <a:gd name="connsiteY193" fmla="*/ 4079422 h 4286251"/>
              <a:gd name="connsiteX194" fmla="*/ 1785342 w 8974653"/>
              <a:gd name="connsiteY194" fmla="*/ 3686309 h 4286251"/>
              <a:gd name="connsiteX195" fmla="*/ 1779093 w 8974653"/>
              <a:gd name="connsiteY195" fmla="*/ 3666179 h 4286251"/>
              <a:gd name="connsiteX196" fmla="*/ 1779094 w 8974653"/>
              <a:gd name="connsiteY196" fmla="*/ 3666176 h 4286251"/>
              <a:gd name="connsiteX197" fmla="*/ 1779093 w 8974653"/>
              <a:gd name="connsiteY197" fmla="*/ 3666173 h 4286251"/>
              <a:gd name="connsiteX198" fmla="*/ 1783548 w 8974653"/>
              <a:gd name="connsiteY198" fmla="*/ 3648847 h 4286251"/>
              <a:gd name="connsiteX199" fmla="*/ 1799766 w 8974653"/>
              <a:gd name="connsiteY199" fmla="*/ 3487965 h 4286251"/>
              <a:gd name="connsiteX200" fmla="*/ 1799766 w 8974653"/>
              <a:gd name="connsiteY200" fmla="*/ 798287 h 4286251"/>
              <a:gd name="connsiteX201" fmla="*/ 1783548 w 8974653"/>
              <a:gd name="connsiteY201" fmla="*/ 637405 h 4286251"/>
              <a:gd name="connsiteX202" fmla="*/ 1779093 w 8974653"/>
              <a:gd name="connsiteY202" fmla="*/ 620077 h 4286251"/>
              <a:gd name="connsiteX203" fmla="*/ 1779094 w 8974653"/>
              <a:gd name="connsiteY203" fmla="*/ 620074 h 4286251"/>
              <a:gd name="connsiteX204" fmla="*/ 1763879 w 8974653"/>
              <a:gd name="connsiteY204" fmla="*/ 560901 h 4286251"/>
              <a:gd name="connsiteX205" fmla="*/ 1737035 w 8974653"/>
              <a:gd name="connsiteY205" fmla="*/ 487558 h 4286251"/>
              <a:gd name="connsiteX206" fmla="*/ 1689947 w 8974653"/>
              <a:gd name="connsiteY206" fmla="*/ 400807 h 4286251"/>
              <a:gd name="connsiteX207" fmla="*/ 1642860 w 8974653"/>
              <a:gd name="connsiteY207" fmla="*/ 487558 h 4286251"/>
              <a:gd name="connsiteX208" fmla="*/ 1616016 w 8974653"/>
              <a:gd name="connsiteY208" fmla="*/ 560901 h 4286251"/>
              <a:gd name="connsiteX209" fmla="*/ 1600801 w 8974653"/>
              <a:gd name="connsiteY209" fmla="*/ 620074 h 4286251"/>
              <a:gd name="connsiteX210" fmla="*/ 1632056 w 8974653"/>
              <a:gd name="connsiteY210" fmla="*/ 720763 h 4286251"/>
              <a:gd name="connsiteX211" fmla="*/ 1645132 w 8974653"/>
              <a:gd name="connsiteY211" fmla="*/ 850481 h 4286251"/>
              <a:gd name="connsiteX212" fmla="*/ 1645132 w 8974653"/>
              <a:gd name="connsiteY212" fmla="*/ 3435772 h 4286251"/>
              <a:gd name="connsiteX213" fmla="*/ 1632056 w 8974653"/>
              <a:gd name="connsiteY213" fmla="*/ 3565490 h 4286251"/>
              <a:gd name="connsiteX214" fmla="*/ 1600801 w 8974653"/>
              <a:gd name="connsiteY214" fmla="*/ 3666176 h 4286251"/>
              <a:gd name="connsiteX215" fmla="*/ 1616016 w 8974653"/>
              <a:gd name="connsiteY215" fmla="*/ 3725350 h 4286251"/>
              <a:gd name="connsiteX216" fmla="*/ 1642860 w 8974653"/>
              <a:gd name="connsiteY216" fmla="*/ 3798694 h 4286251"/>
              <a:gd name="connsiteX217" fmla="*/ 1689947 w 8974653"/>
              <a:gd name="connsiteY217" fmla="*/ 3885443 h 4286251"/>
              <a:gd name="connsiteX218" fmla="*/ 1689945 w 8974653"/>
              <a:gd name="connsiteY218" fmla="*/ 3885443 h 4286251"/>
              <a:gd name="connsiteX219" fmla="*/ 1716460 w 8974653"/>
              <a:gd name="connsiteY219" fmla="*/ 3934292 h 4286251"/>
              <a:gd name="connsiteX220" fmla="*/ 2378412 w 8974653"/>
              <a:gd name="connsiteY220" fmla="*/ 4286250 h 4286251"/>
              <a:gd name="connsiteX221" fmla="*/ 8002196 w 8974653"/>
              <a:gd name="connsiteY221" fmla="*/ 4286251 h 4286251"/>
              <a:gd name="connsiteX222" fmla="*/ 8664147 w 8974653"/>
              <a:gd name="connsiteY222" fmla="*/ 3934294 h 4286251"/>
              <a:gd name="connsiteX223" fmla="*/ 8698535 w 8974653"/>
              <a:gd name="connsiteY223" fmla="*/ 3870939 h 4286251"/>
              <a:gd name="connsiteX224" fmla="*/ 8659320 w 8974653"/>
              <a:gd name="connsiteY224" fmla="*/ 3798694 h 4286251"/>
              <a:gd name="connsiteX225" fmla="*/ 8612805 w 8974653"/>
              <a:gd name="connsiteY225" fmla="*/ 3648847 h 4286251"/>
              <a:gd name="connsiteX226" fmla="*/ 8610857 w 8974653"/>
              <a:gd name="connsiteY226" fmla="*/ 3636083 h 4286251"/>
              <a:gd name="connsiteX227" fmla="*/ 8595266 w 8974653"/>
              <a:gd name="connsiteY227" fmla="*/ 3686309 h 4286251"/>
              <a:gd name="connsiteX228" fmla="*/ 8002196 w 8974653"/>
              <a:gd name="connsiteY228" fmla="*/ 4079422 h 4286251"/>
              <a:gd name="connsiteX229" fmla="*/ 7409126 w 8974653"/>
              <a:gd name="connsiteY229" fmla="*/ 3686309 h 4286251"/>
              <a:gd name="connsiteX230" fmla="*/ 7381982 w 8974653"/>
              <a:gd name="connsiteY230" fmla="*/ 3598865 h 4286251"/>
              <a:gd name="connsiteX231" fmla="*/ 7371622 w 8974653"/>
              <a:gd name="connsiteY231" fmla="*/ 3565490 h 4286251"/>
              <a:gd name="connsiteX232" fmla="*/ 7358545 w 8974653"/>
              <a:gd name="connsiteY232" fmla="*/ 3435772 h 4286251"/>
              <a:gd name="connsiteX233" fmla="*/ 7358545 w 8974653"/>
              <a:gd name="connsiteY233" fmla="*/ 850481 h 4286251"/>
              <a:gd name="connsiteX234" fmla="*/ 7371622 w 8974653"/>
              <a:gd name="connsiteY234" fmla="*/ 720763 h 4286251"/>
              <a:gd name="connsiteX235" fmla="*/ 7381982 w 8974653"/>
              <a:gd name="connsiteY235" fmla="*/ 687387 h 4286251"/>
              <a:gd name="connsiteX236" fmla="*/ 7374354 w 8974653"/>
              <a:gd name="connsiteY236" fmla="*/ 637405 h 4286251"/>
              <a:gd name="connsiteX237" fmla="*/ 7327839 w 8974653"/>
              <a:gd name="connsiteY237" fmla="*/ 487558 h 4286251"/>
              <a:gd name="connsiteX238" fmla="*/ 7297241 w 8974653"/>
              <a:gd name="connsiteY238" fmla="*/ 431186 h 4286251"/>
              <a:gd name="connsiteX239" fmla="*/ 7266643 w 8974653"/>
              <a:gd name="connsiteY239" fmla="*/ 487558 h 4286251"/>
              <a:gd name="connsiteX240" fmla="*/ 7220128 w 8974653"/>
              <a:gd name="connsiteY240" fmla="*/ 637405 h 4286251"/>
              <a:gd name="connsiteX241" fmla="*/ 7212500 w 8974653"/>
              <a:gd name="connsiteY241" fmla="*/ 687387 h 4286251"/>
              <a:gd name="connsiteX242" fmla="*/ 7212501 w 8974653"/>
              <a:gd name="connsiteY242" fmla="*/ 687389 h 4286251"/>
              <a:gd name="connsiteX243" fmla="*/ 7208032 w 8974653"/>
              <a:gd name="connsiteY243" fmla="*/ 716667 h 4286251"/>
              <a:gd name="connsiteX244" fmla="*/ 7203911 w 8974653"/>
              <a:gd name="connsiteY244" fmla="*/ 798287 h 4286251"/>
              <a:gd name="connsiteX245" fmla="*/ 7203911 w 8974653"/>
              <a:gd name="connsiteY245" fmla="*/ 3487965 h 4286251"/>
              <a:gd name="connsiteX246" fmla="*/ 7208032 w 8974653"/>
              <a:gd name="connsiteY246" fmla="*/ 3569585 h 4286251"/>
              <a:gd name="connsiteX247" fmla="*/ 7212501 w 8974653"/>
              <a:gd name="connsiteY247" fmla="*/ 3598863 h 4286251"/>
              <a:gd name="connsiteX248" fmla="*/ 7212500 w 8974653"/>
              <a:gd name="connsiteY248" fmla="*/ 3598865 h 4286251"/>
              <a:gd name="connsiteX249" fmla="*/ 7220128 w 8974653"/>
              <a:gd name="connsiteY249" fmla="*/ 3648847 h 4286251"/>
              <a:gd name="connsiteX250" fmla="*/ 7266643 w 8974653"/>
              <a:gd name="connsiteY250" fmla="*/ 3798694 h 4286251"/>
              <a:gd name="connsiteX251" fmla="*/ 7297241 w 8974653"/>
              <a:gd name="connsiteY251" fmla="*/ 3855066 h 4286251"/>
              <a:gd name="connsiteX252" fmla="*/ 7340245 w 8974653"/>
              <a:gd name="connsiteY252" fmla="*/ 3934294 h 4286251"/>
              <a:gd name="connsiteX253" fmla="*/ 8002196 w 8974653"/>
              <a:gd name="connsiteY253" fmla="*/ 4286251 h 428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8974653" h="4286251">
                <a:moveTo>
                  <a:pt x="5965315" y="3577096"/>
                </a:moveTo>
                <a:lnTo>
                  <a:pt x="5966462" y="3569585"/>
                </a:lnTo>
                <a:cubicBezTo>
                  <a:pt x="5969187" y="3542749"/>
                  <a:pt x="5970583" y="3515520"/>
                  <a:pt x="5970583" y="3487965"/>
                </a:cubicBezTo>
                <a:lnTo>
                  <a:pt x="5970583" y="798287"/>
                </a:lnTo>
                <a:cubicBezTo>
                  <a:pt x="5970583" y="770732"/>
                  <a:pt x="5969187" y="743503"/>
                  <a:pt x="5966462" y="716667"/>
                </a:cubicBezTo>
                <a:lnTo>
                  <a:pt x="5965316" y="709156"/>
                </a:lnTo>
                <a:lnTo>
                  <a:pt x="5961713" y="720763"/>
                </a:lnTo>
                <a:cubicBezTo>
                  <a:pt x="5953138" y="762663"/>
                  <a:pt x="5948636" y="806046"/>
                  <a:pt x="5948636" y="850481"/>
                </a:cubicBezTo>
                <a:lnTo>
                  <a:pt x="5948636" y="3435772"/>
                </a:lnTo>
                <a:cubicBezTo>
                  <a:pt x="5948636" y="3480207"/>
                  <a:pt x="5953138" y="3523590"/>
                  <a:pt x="5961713" y="3565490"/>
                </a:cubicBezTo>
                <a:close/>
                <a:moveTo>
                  <a:pt x="7381983" y="3598865"/>
                </a:moveTo>
                <a:lnTo>
                  <a:pt x="7386452" y="3569585"/>
                </a:lnTo>
                <a:cubicBezTo>
                  <a:pt x="7389177" y="3542749"/>
                  <a:pt x="7390573" y="3515520"/>
                  <a:pt x="7390573" y="3487965"/>
                </a:cubicBezTo>
                <a:lnTo>
                  <a:pt x="7390573" y="798287"/>
                </a:lnTo>
                <a:cubicBezTo>
                  <a:pt x="7390573" y="770732"/>
                  <a:pt x="7389177" y="743503"/>
                  <a:pt x="7386452" y="716667"/>
                </a:cubicBezTo>
                <a:lnTo>
                  <a:pt x="7381983" y="687387"/>
                </a:lnTo>
                <a:lnTo>
                  <a:pt x="7371623" y="720763"/>
                </a:lnTo>
                <a:cubicBezTo>
                  <a:pt x="7363049" y="762663"/>
                  <a:pt x="7358546" y="806046"/>
                  <a:pt x="7358546" y="850481"/>
                </a:cubicBezTo>
                <a:lnTo>
                  <a:pt x="7358546" y="3435772"/>
                </a:lnTo>
                <a:cubicBezTo>
                  <a:pt x="7358546" y="3480207"/>
                  <a:pt x="7363049" y="3523590"/>
                  <a:pt x="7371623" y="3565490"/>
                </a:cubicBezTo>
                <a:close/>
                <a:moveTo>
                  <a:pt x="1600799" y="3666178"/>
                </a:moveTo>
                <a:lnTo>
                  <a:pt x="1632054" y="3565490"/>
                </a:lnTo>
                <a:cubicBezTo>
                  <a:pt x="1640628" y="3523590"/>
                  <a:pt x="1645131" y="3480207"/>
                  <a:pt x="1645131" y="3435772"/>
                </a:cubicBezTo>
                <a:lnTo>
                  <a:pt x="1645131" y="850481"/>
                </a:lnTo>
                <a:cubicBezTo>
                  <a:pt x="1645131" y="806046"/>
                  <a:pt x="1640628" y="762663"/>
                  <a:pt x="1632054" y="720763"/>
                </a:cubicBezTo>
                <a:lnTo>
                  <a:pt x="1600799" y="620074"/>
                </a:lnTo>
                <a:lnTo>
                  <a:pt x="1596343" y="637405"/>
                </a:lnTo>
                <a:cubicBezTo>
                  <a:pt x="1585709" y="689371"/>
                  <a:pt x="1580125" y="743177"/>
                  <a:pt x="1580125" y="798287"/>
                </a:cubicBezTo>
                <a:lnTo>
                  <a:pt x="1580125" y="3487965"/>
                </a:lnTo>
                <a:cubicBezTo>
                  <a:pt x="1580125" y="3543075"/>
                  <a:pt x="1585709" y="3596881"/>
                  <a:pt x="1596343" y="3648847"/>
                </a:cubicBezTo>
                <a:close/>
                <a:moveTo>
                  <a:pt x="8698536" y="3870939"/>
                </a:moveTo>
                <a:lnTo>
                  <a:pt x="8737750" y="3798691"/>
                </a:lnTo>
                <a:cubicBezTo>
                  <a:pt x="8757947" y="3750940"/>
                  <a:pt x="8773631" y="3700813"/>
                  <a:pt x="8784265" y="3648846"/>
                </a:cubicBezTo>
                <a:lnTo>
                  <a:pt x="8786213" y="3636082"/>
                </a:lnTo>
                <a:lnTo>
                  <a:pt x="8786212" y="3636080"/>
                </a:lnTo>
                <a:lnTo>
                  <a:pt x="8796361" y="3569585"/>
                </a:lnTo>
                <a:cubicBezTo>
                  <a:pt x="8799086" y="3542749"/>
                  <a:pt x="8800482" y="3515520"/>
                  <a:pt x="8800482" y="3487965"/>
                </a:cubicBezTo>
                <a:lnTo>
                  <a:pt x="8800482" y="798287"/>
                </a:lnTo>
                <a:lnTo>
                  <a:pt x="8798879" y="766537"/>
                </a:lnTo>
                <a:lnTo>
                  <a:pt x="8974653" y="766537"/>
                </a:lnTo>
                <a:lnTo>
                  <a:pt x="8677111" y="360137"/>
                </a:lnTo>
                <a:lnTo>
                  <a:pt x="8379568" y="766537"/>
                </a:lnTo>
                <a:lnTo>
                  <a:pt x="8598190" y="766537"/>
                </a:lnTo>
                <a:lnTo>
                  <a:pt x="8596587" y="798287"/>
                </a:lnTo>
                <a:lnTo>
                  <a:pt x="8596587" y="3487965"/>
                </a:lnTo>
                <a:cubicBezTo>
                  <a:pt x="8596587" y="3515520"/>
                  <a:pt x="8597983" y="3542749"/>
                  <a:pt x="8600708" y="3569585"/>
                </a:cubicBezTo>
                <a:lnTo>
                  <a:pt x="8610857" y="3636083"/>
                </a:lnTo>
                <a:lnTo>
                  <a:pt x="8632770" y="3565490"/>
                </a:lnTo>
                <a:cubicBezTo>
                  <a:pt x="8641344" y="3523590"/>
                  <a:pt x="8645847" y="3480207"/>
                  <a:pt x="8645847" y="3435772"/>
                </a:cubicBezTo>
                <a:lnTo>
                  <a:pt x="8645847" y="850481"/>
                </a:lnTo>
                <a:lnTo>
                  <a:pt x="8637385" y="766537"/>
                </a:lnTo>
                <a:lnTo>
                  <a:pt x="8637386" y="766537"/>
                </a:lnTo>
                <a:lnTo>
                  <a:pt x="8645848" y="850480"/>
                </a:lnTo>
                <a:lnTo>
                  <a:pt x="8645848" y="3435771"/>
                </a:lnTo>
                <a:cubicBezTo>
                  <a:pt x="8645848" y="3480206"/>
                  <a:pt x="8641345" y="3523589"/>
                  <a:pt x="8632771" y="3565489"/>
                </a:cubicBezTo>
                <a:lnTo>
                  <a:pt x="8610858" y="3636082"/>
                </a:lnTo>
                <a:lnTo>
                  <a:pt x="8612806" y="3648846"/>
                </a:lnTo>
                <a:cubicBezTo>
                  <a:pt x="8623440" y="3700813"/>
                  <a:pt x="8639124" y="3750940"/>
                  <a:pt x="8659321" y="3798691"/>
                </a:cubicBezTo>
                <a:close/>
                <a:moveTo>
                  <a:pt x="297543" y="3966937"/>
                </a:moveTo>
                <a:lnTo>
                  <a:pt x="595085" y="3560537"/>
                </a:lnTo>
                <a:lnTo>
                  <a:pt x="393372" y="3560537"/>
                </a:lnTo>
                <a:lnTo>
                  <a:pt x="397036" y="3487965"/>
                </a:lnTo>
                <a:lnTo>
                  <a:pt x="397036" y="798287"/>
                </a:lnTo>
                <a:cubicBezTo>
                  <a:pt x="397036" y="770732"/>
                  <a:pt x="395640" y="743503"/>
                  <a:pt x="392915" y="716667"/>
                </a:cubicBezTo>
                <a:lnTo>
                  <a:pt x="386080" y="671884"/>
                </a:lnTo>
                <a:lnTo>
                  <a:pt x="386082" y="671878"/>
                </a:lnTo>
                <a:lnTo>
                  <a:pt x="386080" y="671870"/>
                </a:lnTo>
                <a:lnTo>
                  <a:pt x="408408" y="599942"/>
                </a:lnTo>
                <a:cubicBezTo>
                  <a:pt x="506120" y="368926"/>
                  <a:pt x="734869" y="206829"/>
                  <a:pt x="1001478" y="206829"/>
                </a:cubicBezTo>
                <a:cubicBezTo>
                  <a:pt x="1268087" y="206829"/>
                  <a:pt x="1496836" y="368926"/>
                  <a:pt x="1594548" y="599942"/>
                </a:cubicBezTo>
                <a:lnTo>
                  <a:pt x="1600797" y="620073"/>
                </a:lnTo>
                <a:lnTo>
                  <a:pt x="1616012" y="560900"/>
                </a:lnTo>
                <a:cubicBezTo>
                  <a:pt x="1623787" y="535903"/>
                  <a:pt x="1632757" y="511433"/>
                  <a:pt x="1642856" y="487557"/>
                </a:cubicBezTo>
                <a:lnTo>
                  <a:pt x="1689943" y="400806"/>
                </a:lnTo>
                <a:lnTo>
                  <a:pt x="1663429" y="351957"/>
                </a:lnTo>
                <a:cubicBezTo>
                  <a:pt x="1519971" y="139611"/>
                  <a:pt x="1277028" y="0"/>
                  <a:pt x="1001478" y="0"/>
                </a:cubicBezTo>
                <a:cubicBezTo>
                  <a:pt x="725927" y="0"/>
                  <a:pt x="482984" y="139611"/>
                  <a:pt x="339527" y="351957"/>
                </a:cubicBezTo>
                <a:lnTo>
                  <a:pt x="300113" y="424570"/>
                </a:lnTo>
                <a:lnTo>
                  <a:pt x="300115" y="424574"/>
                </a:lnTo>
                <a:lnTo>
                  <a:pt x="265929" y="487558"/>
                </a:lnTo>
                <a:cubicBezTo>
                  <a:pt x="245731" y="535311"/>
                  <a:pt x="230048" y="585438"/>
                  <a:pt x="219414" y="637405"/>
                </a:cubicBezTo>
                <a:lnTo>
                  <a:pt x="214153" y="671878"/>
                </a:lnTo>
                <a:lnTo>
                  <a:pt x="229327" y="720763"/>
                </a:lnTo>
                <a:cubicBezTo>
                  <a:pt x="237901" y="762663"/>
                  <a:pt x="242404" y="806046"/>
                  <a:pt x="242404" y="850481"/>
                </a:cubicBezTo>
                <a:lnTo>
                  <a:pt x="242404" y="3435772"/>
                </a:lnTo>
                <a:lnTo>
                  <a:pt x="229826" y="3560537"/>
                </a:lnTo>
                <a:lnTo>
                  <a:pt x="229824" y="3560537"/>
                </a:lnTo>
                <a:lnTo>
                  <a:pt x="242401" y="3435772"/>
                </a:lnTo>
                <a:lnTo>
                  <a:pt x="242401" y="850481"/>
                </a:lnTo>
                <a:cubicBezTo>
                  <a:pt x="242401" y="806046"/>
                  <a:pt x="237898" y="762663"/>
                  <a:pt x="229324" y="720763"/>
                </a:cubicBezTo>
                <a:lnTo>
                  <a:pt x="214150" y="671878"/>
                </a:lnTo>
                <a:lnTo>
                  <a:pt x="207314" y="716667"/>
                </a:lnTo>
                <a:cubicBezTo>
                  <a:pt x="204589" y="743503"/>
                  <a:pt x="203193" y="770732"/>
                  <a:pt x="203193" y="798287"/>
                </a:cubicBezTo>
                <a:lnTo>
                  <a:pt x="203193" y="3487965"/>
                </a:lnTo>
                <a:lnTo>
                  <a:pt x="206857" y="3560537"/>
                </a:lnTo>
                <a:lnTo>
                  <a:pt x="0" y="3560537"/>
                </a:lnTo>
                <a:close/>
                <a:moveTo>
                  <a:pt x="5172297" y="4286250"/>
                </a:moveTo>
                <a:cubicBezTo>
                  <a:pt x="5447847" y="4286250"/>
                  <a:pt x="5690790" y="4146638"/>
                  <a:pt x="5834248" y="3934292"/>
                </a:cubicBezTo>
                <a:lnTo>
                  <a:pt x="5882292" y="3845777"/>
                </a:lnTo>
                <a:lnTo>
                  <a:pt x="5907849" y="3798691"/>
                </a:lnTo>
                <a:cubicBezTo>
                  <a:pt x="5928046" y="3750940"/>
                  <a:pt x="5943730" y="3700813"/>
                  <a:pt x="5954364" y="3648846"/>
                </a:cubicBezTo>
                <a:lnTo>
                  <a:pt x="5965314" y="3577095"/>
                </a:lnTo>
                <a:lnTo>
                  <a:pt x="5961712" y="3565489"/>
                </a:lnTo>
                <a:cubicBezTo>
                  <a:pt x="5953137" y="3523589"/>
                  <a:pt x="5948635" y="3480206"/>
                  <a:pt x="5948635" y="3435771"/>
                </a:cubicBezTo>
                <a:lnTo>
                  <a:pt x="5948635" y="850480"/>
                </a:lnTo>
                <a:cubicBezTo>
                  <a:pt x="5948635" y="806045"/>
                  <a:pt x="5953137" y="762662"/>
                  <a:pt x="5961712" y="720762"/>
                </a:cubicBezTo>
                <a:lnTo>
                  <a:pt x="5965315" y="709155"/>
                </a:lnTo>
                <a:lnTo>
                  <a:pt x="5999216" y="599942"/>
                </a:lnTo>
                <a:cubicBezTo>
                  <a:pt x="6096927" y="368926"/>
                  <a:pt x="6325677" y="206829"/>
                  <a:pt x="6592286" y="206829"/>
                </a:cubicBezTo>
                <a:cubicBezTo>
                  <a:pt x="6858895" y="206829"/>
                  <a:pt x="7087644" y="368926"/>
                  <a:pt x="7185356" y="599942"/>
                </a:cubicBezTo>
                <a:lnTo>
                  <a:pt x="7212500" y="687386"/>
                </a:lnTo>
                <a:lnTo>
                  <a:pt x="7220128" y="637404"/>
                </a:lnTo>
                <a:cubicBezTo>
                  <a:pt x="7230762" y="585437"/>
                  <a:pt x="7246446" y="535310"/>
                  <a:pt x="7266643" y="487557"/>
                </a:cubicBezTo>
                <a:lnTo>
                  <a:pt x="7297241" y="431185"/>
                </a:lnTo>
                <a:lnTo>
                  <a:pt x="7254237" y="351957"/>
                </a:lnTo>
                <a:cubicBezTo>
                  <a:pt x="7110779" y="139611"/>
                  <a:pt x="6867837" y="0"/>
                  <a:pt x="6592286" y="0"/>
                </a:cubicBezTo>
                <a:cubicBezTo>
                  <a:pt x="6316735" y="0"/>
                  <a:pt x="6073792" y="139611"/>
                  <a:pt x="5930335" y="351957"/>
                </a:cubicBezTo>
                <a:lnTo>
                  <a:pt x="5882291" y="440470"/>
                </a:lnTo>
                <a:lnTo>
                  <a:pt x="5856733" y="487557"/>
                </a:lnTo>
                <a:cubicBezTo>
                  <a:pt x="5836535" y="535310"/>
                  <a:pt x="5820852" y="585437"/>
                  <a:pt x="5810218" y="637404"/>
                </a:cubicBezTo>
                <a:lnTo>
                  <a:pt x="5799267" y="709155"/>
                </a:lnTo>
                <a:lnTo>
                  <a:pt x="5799268" y="709157"/>
                </a:lnTo>
                <a:lnTo>
                  <a:pt x="5798122" y="716667"/>
                </a:lnTo>
                <a:cubicBezTo>
                  <a:pt x="5795397" y="743503"/>
                  <a:pt x="5794001" y="770732"/>
                  <a:pt x="5794001" y="798287"/>
                </a:cubicBezTo>
                <a:lnTo>
                  <a:pt x="5794001" y="3487965"/>
                </a:lnTo>
                <a:cubicBezTo>
                  <a:pt x="5794001" y="3515520"/>
                  <a:pt x="5795397" y="3542749"/>
                  <a:pt x="5798122" y="3569585"/>
                </a:cubicBezTo>
                <a:lnTo>
                  <a:pt x="5799268" y="3577093"/>
                </a:lnTo>
                <a:lnTo>
                  <a:pt x="5799267" y="3577095"/>
                </a:lnTo>
                <a:lnTo>
                  <a:pt x="5799268" y="3577097"/>
                </a:lnTo>
                <a:lnTo>
                  <a:pt x="5765367" y="3686309"/>
                </a:lnTo>
                <a:cubicBezTo>
                  <a:pt x="5667655" y="3917325"/>
                  <a:pt x="5438906" y="4079422"/>
                  <a:pt x="5172297" y="4079422"/>
                </a:cubicBezTo>
                <a:cubicBezTo>
                  <a:pt x="4905688" y="4079422"/>
                  <a:pt x="4676938" y="3917325"/>
                  <a:pt x="4579227" y="3686309"/>
                </a:cubicBezTo>
                <a:lnTo>
                  <a:pt x="4557802" y="3617289"/>
                </a:lnTo>
                <a:lnTo>
                  <a:pt x="4552986" y="3648846"/>
                </a:lnTo>
                <a:cubicBezTo>
                  <a:pt x="4542352" y="3700813"/>
                  <a:pt x="4526668" y="3750940"/>
                  <a:pt x="4506471" y="3798693"/>
                </a:cubicBezTo>
                <a:lnTo>
                  <a:pt x="4471607" y="3862923"/>
                </a:lnTo>
                <a:lnTo>
                  <a:pt x="4510346" y="3934292"/>
                </a:lnTo>
                <a:cubicBezTo>
                  <a:pt x="4653803" y="4146638"/>
                  <a:pt x="4896746" y="4286250"/>
                  <a:pt x="5172297" y="4286250"/>
                </a:cubicBezTo>
                <a:close/>
                <a:moveTo>
                  <a:pt x="2378412" y="4286250"/>
                </a:moveTo>
                <a:cubicBezTo>
                  <a:pt x="2653959" y="4286250"/>
                  <a:pt x="2896902" y="4146638"/>
                  <a:pt x="3040360" y="3934292"/>
                </a:cubicBezTo>
                <a:lnTo>
                  <a:pt x="3074663" y="3871093"/>
                </a:lnTo>
                <a:lnTo>
                  <a:pt x="3074664" y="3871096"/>
                </a:lnTo>
                <a:lnTo>
                  <a:pt x="3113963" y="3798694"/>
                </a:lnTo>
                <a:cubicBezTo>
                  <a:pt x="3134160" y="3750941"/>
                  <a:pt x="3149844" y="3700813"/>
                  <a:pt x="3160478" y="3648847"/>
                </a:cubicBezTo>
                <a:lnTo>
                  <a:pt x="3162370" y="3636448"/>
                </a:lnTo>
                <a:lnTo>
                  <a:pt x="3172575" y="3569585"/>
                </a:lnTo>
                <a:cubicBezTo>
                  <a:pt x="3175300" y="3542749"/>
                  <a:pt x="3176696" y="3515520"/>
                  <a:pt x="3176696" y="3487965"/>
                </a:cubicBezTo>
                <a:lnTo>
                  <a:pt x="3176696" y="798287"/>
                </a:lnTo>
                <a:cubicBezTo>
                  <a:pt x="3176696" y="770732"/>
                  <a:pt x="3175300" y="743503"/>
                  <a:pt x="3172575" y="716667"/>
                </a:cubicBezTo>
                <a:lnTo>
                  <a:pt x="3162370" y="649804"/>
                </a:lnTo>
                <a:lnTo>
                  <a:pt x="3177848" y="599943"/>
                </a:lnTo>
                <a:cubicBezTo>
                  <a:pt x="3275559" y="368927"/>
                  <a:pt x="3504309" y="206830"/>
                  <a:pt x="3770918" y="206830"/>
                </a:cubicBezTo>
                <a:cubicBezTo>
                  <a:pt x="4037527" y="206830"/>
                  <a:pt x="4266276" y="368927"/>
                  <a:pt x="4363988" y="599943"/>
                </a:cubicBezTo>
                <a:lnTo>
                  <a:pt x="4385412" y="668960"/>
                </a:lnTo>
                <a:lnTo>
                  <a:pt x="4385411" y="668962"/>
                </a:lnTo>
                <a:lnTo>
                  <a:pt x="4378131" y="716666"/>
                </a:lnTo>
                <a:cubicBezTo>
                  <a:pt x="4375406" y="743502"/>
                  <a:pt x="4374010" y="770731"/>
                  <a:pt x="4374010" y="798286"/>
                </a:cubicBezTo>
                <a:lnTo>
                  <a:pt x="4374010" y="3487964"/>
                </a:lnTo>
                <a:cubicBezTo>
                  <a:pt x="4374010" y="3515519"/>
                  <a:pt x="4375406" y="3542748"/>
                  <a:pt x="4378131" y="3569584"/>
                </a:cubicBezTo>
                <a:lnTo>
                  <a:pt x="4385411" y="3617289"/>
                </a:lnTo>
                <a:lnTo>
                  <a:pt x="4390228" y="3648846"/>
                </a:lnTo>
                <a:cubicBezTo>
                  <a:pt x="4400862" y="3700813"/>
                  <a:pt x="4416545" y="3750940"/>
                  <a:pt x="4436743" y="3798691"/>
                </a:cubicBezTo>
                <a:lnTo>
                  <a:pt x="4471606" y="3862923"/>
                </a:lnTo>
                <a:lnTo>
                  <a:pt x="4506470" y="3798691"/>
                </a:lnTo>
                <a:cubicBezTo>
                  <a:pt x="4526667" y="3750940"/>
                  <a:pt x="4542351" y="3700813"/>
                  <a:pt x="4552985" y="3648846"/>
                </a:cubicBezTo>
                <a:lnTo>
                  <a:pt x="4557801" y="3617289"/>
                </a:lnTo>
                <a:lnTo>
                  <a:pt x="4565082" y="3569584"/>
                </a:lnTo>
                <a:cubicBezTo>
                  <a:pt x="4567807" y="3542748"/>
                  <a:pt x="4569203" y="3515519"/>
                  <a:pt x="4569203" y="3487964"/>
                </a:cubicBezTo>
                <a:lnTo>
                  <a:pt x="4569203" y="798286"/>
                </a:lnTo>
                <a:cubicBezTo>
                  <a:pt x="4569203" y="770731"/>
                  <a:pt x="4567807" y="743502"/>
                  <a:pt x="4565082" y="716666"/>
                </a:cubicBezTo>
                <a:lnTo>
                  <a:pt x="4557801" y="668962"/>
                </a:lnTo>
                <a:lnTo>
                  <a:pt x="4552985" y="637404"/>
                </a:lnTo>
                <a:cubicBezTo>
                  <a:pt x="4542351" y="585437"/>
                  <a:pt x="4526667" y="535310"/>
                  <a:pt x="4506470" y="487557"/>
                </a:cubicBezTo>
                <a:lnTo>
                  <a:pt x="4471607" y="423327"/>
                </a:lnTo>
                <a:lnTo>
                  <a:pt x="4432869" y="351958"/>
                </a:lnTo>
                <a:cubicBezTo>
                  <a:pt x="4289411" y="139612"/>
                  <a:pt x="4046468" y="1"/>
                  <a:pt x="3770918" y="1"/>
                </a:cubicBezTo>
                <a:cubicBezTo>
                  <a:pt x="3495367" y="1"/>
                  <a:pt x="3252424" y="139612"/>
                  <a:pt x="3108967" y="351958"/>
                </a:cubicBezTo>
                <a:lnTo>
                  <a:pt x="3074664" y="415156"/>
                </a:lnTo>
                <a:lnTo>
                  <a:pt x="3035365" y="487558"/>
                </a:lnTo>
                <a:cubicBezTo>
                  <a:pt x="3015167" y="535311"/>
                  <a:pt x="2999484" y="585438"/>
                  <a:pt x="2988850" y="637405"/>
                </a:cubicBezTo>
                <a:lnTo>
                  <a:pt x="2986957" y="649804"/>
                </a:lnTo>
                <a:lnTo>
                  <a:pt x="2976753" y="716667"/>
                </a:lnTo>
                <a:cubicBezTo>
                  <a:pt x="2974028" y="743503"/>
                  <a:pt x="2972632" y="770732"/>
                  <a:pt x="2972632" y="798287"/>
                </a:cubicBezTo>
                <a:lnTo>
                  <a:pt x="2972632" y="3487965"/>
                </a:lnTo>
                <a:cubicBezTo>
                  <a:pt x="2972632" y="3515520"/>
                  <a:pt x="2974028" y="3542749"/>
                  <a:pt x="2976753" y="3569585"/>
                </a:cubicBezTo>
                <a:lnTo>
                  <a:pt x="2986957" y="3636448"/>
                </a:lnTo>
                <a:lnTo>
                  <a:pt x="2988850" y="3648847"/>
                </a:lnTo>
                <a:cubicBezTo>
                  <a:pt x="2999484" y="3700813"/>
                  <a:pt x="3015167" y="3750941"/>
                  <a:pt x="3035365" y="3798694"/>
                </a:cubicBezTo>
                <a:lnTo>
                  <a:pt x="3074295" y="3870415"/>
                </a:lnTo>
                <a:lnTo>
                  <a:pt x="3035364" y="3798693"/>
                </a:lnTo>
                <a:cubicBezTo>
                  <a:pt x="3015166" y="3750940"/>
                  <a:pt x="2999483" y="3700813"/>
                  <a:pt x="2988849" y="3648846"/>
                </a:cubicBezTo>
                <a:lnTo>
                  <a:pt x="2986956" y="3636447"/>
                </a:lnTo>
                <a:lnTo>
                  <a:pt x="2971479" y="3686309"/>
                </a:lnTo>
                <a:cubicBezTo>
                  <a:pt x="2873767" y="3917325"/>
                  <a:pt x="2645018" y="4079422"/>
                  <a:pt x="2378412" y="4079422"/>
                </a:cubicBezTo>
                <a:cubicBezTo>
                  <a:pt x="2111802" y="4079422"/>
                  <a:pt x="1883053" y="3917325"/>
                  <a:pt x="1785342" y="3686309"/>
                </a:cubicBezTo>
                <a:lnTo>
                  <a:pt x="1779093" y="3666179"/>
                </a:lnTo>
                <a:lnTo>
                  <a:pt x="1779094" y="3666176"/>
                </a:lnTo>
                <a:lnTo>
                  <a:pt x="1779093" y="3666173"/>
                </a:lnTo>
                <a:lnTo>
                  <a:pt x="1783548" y="3648847"/>
                </a:lnTo>
                <a:cubicBezTo>
                  <a:pt x="1794181" y="3596881"/>
                  <a:pt x="1799766" y="3543075"/>
                  <a:pt x="1799766" y="3487965"/>
                </a:cubicBezTo>
                <a:lnTo>
                  <a:pt x="1799766" y="798287"/>
                </a:lnTo>
                <a:cubicBezTo>
                  <a:pt x="1799766" y="743177"/>
                  <a:pt x="1794181" y="689371"/>
                  <a:pt x="1783548" y="637405"/>
                </a:cubicBezTo>
                <a:lnTo>
                  <a:pt x="1779093" y="620077"/>
                </a:lnTo>
                <a:lnTo>
                  <a:pt x="1779094" y="620074"/>
                </a:lnTo>
                <a:lnTo>
                  <a:pt x="1763879" y="560901"/>
                </a:lnTo>
                <a:cubicBezTo>
                  <a:pt x="1756104" y="535904"/>
                  <a:pt x="1747133" y="511434"/>
                  <a:pt x="1737035" y="487558"/>
                </a:cubicBezTo>
                <a:lnTo>
                  <a:pt x="1689947" y="400807"/>
                </a:lnTo>
                <a:lnTo>
                  <a:pt x="1642860" y="487558"/>
                </a:lnTo>
                <a:cubicBezTo>
                  <a:pt x="1632761" y="511434"/>
                  <a:pt x="1623791" y="535904"/>
                  <a:pt x="1616016" y="560901"/>
                </a:cubicBezTo>
                <a:lnTo>
                  <a:pt x="1600801" y="620074"/>
                </a:lnTo>
                <a:lnTo>
                  <a:pt x="1632056" y="720763"/>
                </a:lnTo>
                <a:cubicBezTo>
                  <a:pt x="1640631" y="762663"/>
                  <a:pt x="1645132" y="806046"/>
                  <a:pt x="1645132" y="850481"/>
                </a:cubicBezTo>
                <a:lnTo>
                  <a:pt x="1645132" y="3435772"/>
                </a:lnTo>
                <a:cubicBezTo>
                  <a:pt x="1645132" y="3480207"/>
                  <a:pt x="1640631" y="3523590"/>
                  <a:pt x="1632056" y="3565490"/>
                </a:cubicBezTo>
                <a:lnTo>
                  <a:pt x="1600801" y="3666176"/>
                </a:lnTo>
                <a:lnTo>
                  <a:pt x="1616016" y="3725350"/>
                </a:lnTo>
                <a:cubicBezTo>
                  <a:pt x="1623791" y="3750347"/>
                  <a:pt x="1632761" y="3774816"/>
                  <a:pt x="1642860" y="3798694"/>
                </a:cubicBezTo>
                <a:lnTo>
                  <a:pt x="1689947" y="3885443"/>
                </a:lnTo>
                <a:lnTo>
                  <a:pt x="1689945" y="3885443"/>
                </a:lnTo>
                <a:lnTo>
                  <a:pt x="1716460" y="3934292"/>
                </a:lnTo>
                <a:cubicBezTo>
                  <a:pt x="1859917" y="4146638"/>
                  <a:pt x="2102860" y="4286250"/>
                  <a:pt x="2378412" y="4286250"/>
                </a:cubicBezTo>
                <a:close/>
                <a:moveTo>
                  <a:pt x="8002196" y="4286251"/>
                </a:moveTo>
                <a:cubicBezTo>
                  <a:pt x="8277747" y="4286251"/>
                  <a:pt x="8520689" y="4146638"/>
                  <a:pt x="8664147" y="3934294"/>
                </a:cubicBezTo>
                <a:lnTo>
                  <a:pt x="8698535" y="3870939"/>
                </a:lnTo>
                <a:lnTo>
                  <a:pt x="8659320" y="3798694"/>
                </a:lnTo>
                <a:cubicBezTo>
                  <a:pt x="8639123" y="3750941"/>
                  <a:pt x="8623439" y="3700813"/>
                  <a:pt x="8612805" y="3648847"/>
                </a:cubicBezTo>
                <a:lnTo>
                  <a:pt x="8610857" y="3636083"/>
                </a:lnTo>
                <a:lnTo>
                  <a:pt x="8595266" y="3686309"/>
                </a:lnTo>
                <a:cubicBezTo>
                  <a:pt x="8497554" y="3917326"/>
                  <a:pt x="8268805" y="4079422"/>
                  <a:pt x="8002196" y="4079422"/>
                </a:cubicBezTo>
                <a:cubicBezTo>
                  <a:pt x="7735587" y="4079422"/>
                  <a:pt x="7506838" y="3917326"/>
                  <a:pt x="7409126" y="3686309"/>
                </a:cubicBezTo>
                <a:lnTo>
                  <a:pt x="7381982" y="3598865"/>
                </a:lnTo>
                <a:lnTo>
                  <a:pt x="7371622" y="3565490"/>
                </a:lnTo>
                <a:cubicBezTo>
                  <a:pt x="7363048" y="3523590"/>
                  <a:pt x="7358545" y="3480207"/>
                  <a:pt x="7358545" y="3435772"/>
                </a:cubicBezTo>
                <a:lnTo>
                  <a:pt x="7358545" y="850481"/>
                </a:lnTo>
                <a:cubicBezTo>
                  <a:pt x="7358545" y="806046"/>
                  <a:pt x="7363048" y="762663"/>
                  <a:pt x="7371622" y="720763"/>
                </a:cubicBezTo>
                <a:lnTo>
                  <a:pt x="7381982" y="687387"/>
                </a:lnTo>
                <a:lnTo>
                  <a:pt x="7374354" y="637405"/>
                </a:lnTo>
                <a:cubicBezTo>
                  <a:pt x="7363720" y="585438"/>
                  <a:pt x="7348036" y="535311"/>
                  <a:pt x="7327839" y="487558"/>
                </a:cubicBezTo>
                <a:lnTo>
                  <a:pt x="7297241" y="431186"/>
                </a:lnTo>
                <a:lnTo>
                  <a:pt x="7266643" y="487558"/>
                </a:lnTo>
                <a:cubicBezTo>
                  <a:pt x="7246446" y="535311"/>
                  <a:pt x="7230762" y="585438"/>
                  <a:pt x="7220128" y="637405"/>
                </a:cubicBezTo>
                <a:lnTo>
                  <a:pt x="7212500" y="687387"/>
                </a:lnTo>
                <a:lnTo>
                  <a:pt x="7212501" y="687389"/>
                </a:lnTo>
                <a:lnTo>
                  <a:pt x="7208032" y="716667"/>
                </a:lnTo>
                <a:cubicBezTo>
                  <a:pt x="7205307" y="743503"/>
                  <a:pt x="7203911" y="770732"/>
                  <a:pt x="7203911" y="798287"/>
                </a:cubicBezTo>
                <a:lnTo>
                  <a:pt x="7203911" y="3487965"/>
                </a:lnTo>
                <a:cubicBezTo>
                  <a:pt x="7203911" y="3515520"/>
                  <a:pt x="7205307" y="3542749"/>
                  <a:pt x="7208032" y="3569585"/>
                </a:cubicBezTo>
                <a:lnTo>
                  <a:pt x="7212501" y="3598863"/>
                </a:lnTo>
                <a:lnTo>
                  <a:pt x="7212500" y="3598865"/>
                </a:lnTo>
                <a:lnTo>
                  <a:pt x="7220128" y="3648847"/>
                </a:lnTo>
                <a:cubicBezTo>
                  <a:pt x="7230762" y="3700813"/>
                  <a:pt x="7246446" y="3750941"/>
                  <a:pt x="7266643" y="3798694"/>
                </a:cubicBezTo>
                <a:lnTo>
                  <a:pt x="7297241" y="3855066"/>
                </a:lnTo>
                <a:lnTo>
                  <a:pt x="7340245" y="3934294"/>
                </a:lnTo>
                <a:cubicBezTo>
                  <a:pt x="7483703" y="4146638"/>
                  <a:pt x="7726645" y="4286251"/>
                  <a:pt x="8002196" y="4286251"/>
                </a:cubicBezTo>
                <a:close/>
              </a:path>
            </a:pathLst>
          </a:custGeom>
          <a:gradFill>
            <a:gsLst>
              <a:gs pos="0">
                <a:srgbClr val="FC0BDC"/>
              </a:gs>
              <a:gs pos="100000">
                <a:srgbClr val="4D3CE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9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15C9A-10AC-31B0-F190-808F54A7C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1F1D86E-512F-1ACF-3003-20F38F0154A6}"/>
              </a:ext>
            </a:extLst>
          </p:cNvPr>
          <p:cNvSpPr/>
          <p:nvPr/>
        </p:nvSpPr>
        <p:spPr>
          <a:xfrm flipV="1">
            <a:off x="827315" y="986970"/>
            <a:ext cx="10668000" cy="4765221"/>
          </a:xfrm>
          <a:custGeom>
            <a:avLst/>
            <a:gdLst>
              <a:gd name="connsiteX0" fmla="*/ 5965315 w 8974653"/>
              <a:gd name="connsiteY0" fmla="*/ 3577096 h 4286251"/>
              <a:gd name="connsiteX1" fmla="*/ 5966462 w 8974653"/>
              <a:gd name="connsiteY1" fmla="*/ 3569585 h 4286251"/>
              <a:gd name="connsiteX2" fmla="*/ 5970583 w 8974653"/>
              <a:gd name="connsiteY2" fmla="*/ 3487965 h 4286251"/>
              <a:gd name="connsiteX3" fmla="*/ 5970583 w 8974653"/>
              <a:gd name="connsiteY3" fmla="*/ 798287 h 4286251"/>
              <a:gd name="connsiteX4" fmla="*/ 5966462 w 8974653"/>
              <a:gd name="connsiteY4" fmla="*/ 716667 h 4286251"/>
              <a:gd name="connsiteX5" fmla="*/ 5965316 w 8974653"/>
              <a:gd name="connsiteY5" fmla="*/ 709156 h 4286251"/>
              <a:gd name="connsiteX6" fmla="*/ 5961713 w 8974653"/>
              <a:gd name="connsiteY6" fmla="*/ 720763 h 4286251"/>
              <a:gd name="connsiteX7" fmla="*/ 5948636 w 8974653"/>
              <a:gd name="connsiteY7" fmla="*/ 850481 h 4286251"/>
              <a:gd name="connsiteX8" fmla="*/ 5948636 w 8974653"/>
              <a:gd name="connsiteY8" fmla="*/ 3435772 h 4286251"/>
              <a:gd name="connsiteX9" fmla="*/ 5961713 w 8974653"/>
              <a:gd name="connsiteY9" fmla="*/ 3565490 h 4286251"/>
              <a:gd name="connsiteX10" fmla="*/ 7381983 w 8974653"/>
              <a:gd name="connsiteY10" fmla="*/ 3598865 h 4286251"/>
              <a:gd name="connsiteX11" fmla="*/ 7386452 w 8974653"/>
              <a:gd name="connsiteY11" fmla="*/ 3569585 h 4286251"/>
              <a:gd name="connsiteX12" fmla="*/ 7390573 w 8974653"/>
              <a:gd name="connsiteY12" fmla="*/ 3487965 h 4286251"/>
              <a:gd name="connsiteX13" fmla="*/ 7390573 w 8974653"/>
              <a:gd name="connsiteY13" fmla="*/ 798287 h 4286251"/>
              <a:gd name="connsiteX14" fmla="*/ 7386452 w 8974653"/>
              <a:gd name="connsiteY14" fmla="*/ 716667 h 4286251"/>
              <a:gd name="connsiteX15" fmla="*/ 7381983 w 8974653"/>
              <a:gd name="connsiteY15" fmla="*/ 687387 h 4286251"/>
              <a:gd name="connsiteX16" fmla="*/ 7371623 w 8974653"/>
              <a:gd name="connsiteY16" fmla="*/ 720763 h 4286251"/>
              <a:gd name="connsiteX17" fmla="*/ 7358546 w 8974653"/>
              <a:gd name="connsiteY17" fmla="*/ 850481 h 4286251"/>
              <a:gd name="connsiteX18" fmla="*/ 7358546 w 8974653"/>
              <a:gd name="connsiteY18" fmla="*/ 3435772 h 4286251"/>
              <a:gd name="connsiteX19" fmla="*/ 7371623 w 8974653"/>
              <a:gd name="connsiteY19" fmla="*/ 3565490 h 4286251"/>
              <a:gd name="connsiteX20" fmla="*/ 1600799 w 8974653"/>
              <a:gd name="connsiteY20" fmla="*/ 3666178 h 4286251"/>
              <a:gd name="connsiteX21" fmla="*/ 1632054 w 8974653"/>
              <a:gd name="connsiteY21" fmla="*/ 3565490 h 4286251"/>
              <a:gd name="connsiteX22" fmla="*/ 1645131 w 8974653"/>
              <a:gd name="connsiteY22" fmla="*/ 3435772 h 4286251"/>
              <a:gd name="connsiteX23" fmla="*/ 1645131 w 8974653"/>
              <a:gd name="connsiteY23" fmla="*/ 850481 h 4286251"/>
              <a:gd name="connsiteX24" fmla="*/ 1632054 w 8974653"/>
              <a:gd name="connsiteY24" fmla="*/ 720763 h 4286251"/>
              <a:gd name="connsiteX25" fmla="*/ 1600799 w 8974653"/>
              <a:gd name="connsiteY25" fmla="*/ 620074 h 4286251"/>
              <a:gd name="connsiteX26" fmla="*/ 1596343 w 8974653"/>
              <a:gd name="connsiteY26" fmla="*/ 637405 h 4286251"/>
              <a:gd name="connsiteX27" fmla="*/ 1580125 w 8974653"/>
              <a:gd name="connsiteY27" fmla="*/ 798287 h 4286251"/>
              <a:gd name="connsiteX28" fmla="*/ 1580125 w 8974653"/>
              <a:gd name="connsiteY28" fmla="*/ 3487965 h 4286251"/>
              <a:gd name="connsiteX29" fmla="*/ 1596343 w 8974653"/>
              <a:gd name="connsiteY29" fmla="*/ 3648847 h 4286251"/>
              <a:gd name="connsiteX30" fmla="*/ 8698536 w 8974653"/>
              <a:gd name="connsiteY30" fmla="*/ 3870939 h 4286251"/>
              <a:gd name="connsiteX31" fmla="*/ 8737750 w 8974653"/>
              <a:gd name="connsiteY31" fmla="*/ 3798691 h 4286251"/>
              <a:gd name="connsiteX32" fmla="*/ 8784265 w 8974653"/>
              <a:gd name="connsiteY32" fmla="*/ 3648846 h 4286251"/>
              <a:gd name="connsiteX33" fmla="*/ 8786213 w 8974653"/>
              <a:gd name="connsiteY33" fmla="*/ 3636082 h 4286251"/>
              <a:gd name="connsiteX34" fmla="*/ 8786212 w 8974653"/>
              <a:gd name="connsiteY34" fmla="*/ 3636080 h 4286251"/>
              <a:gd name="connsiteX35" fmla="*/ 8796361 w 8974653"/>
              <a:gd name="connsiteY35" fmla="*/ 3569585 h 4286251"/>
              <a:gd name="connsiteX36" fmla="*/ 8800482 w 8974653"/>
              <a:gd name="connsiteY36" fmla="*/ 3487965 h 4286251"/>
              <a:gd name="connsiteX37" fmla="*/ 8800482 w 8974653"/>
              <a:gd name="connsiteY37" fmla="*/ 798287 h 4286251"/>
              <a:gd name="connsiteX38" fmla="*/ 8798879 w 8974653"/>
              <a:gd name="connsiteY38" fmla="*/ 766537 h 4286251"/>
              <a:gd name="connsiteX39" fmla="*/ 8974653 w 8974653"/>
              <a:gd name="connsiteY39" fmla="*/ 766537 h 4286251"/>
              <a:gd name="connsiteX40" fmla="*/ 8677111 w 8974653"/>
              <a:gd name="connsiteY40" fmla="*/ 360137 h 4286251"/>
              <a:gd name="connsiteX41" fmla="*/ 8379568 w 8974653"/>
              <a:gd name="connsiteY41" fmla="*/ 766537 h 4286251"/>
              <a:gd name="connsiteX42" fmla="*/ 8598190 w 8974653"/>
              <a:gd name="connsiteY42" fmla="*/ 766537 h 4286251"/>
              <a:gd name="connsiteX43" fmla="*/ 8596587 w 8974653"/>
              <a:gd name="connsiteY43" fmla="*/ 798287 h 4286251"/>
              <a:gd name="connsiteX44" fmla="*/ 8596587 w 8974653"/>
              <a:gd name="connsiteY44" fmla="*/ 3487965 h 4286251"/>
              <a:gd name="connsiteX45" fmla="*/ 8600708 w 8974653"/>
              <a:gd name="connsiteY45" fmla="*/ 3569585 h 4286251"/>
              <a:gd name="connsiteX46" fmla="*/ 8610857 w 8974653"/>
              <a:gd name="connsiteY46" fmla="*/ 3636083 h 4286251"/>
              <a:gd name="connsiteX47" fmla="*/ 8632770 w 8974653"/>
              <a:gd name="connsiteY47" fmla="*/ 3565490 h 4286251"/>
              <a:gd name="connsiteX48" fmla="*/ 8645847 w 8974653"/>
              <a:gd name="connsiteY48" fmla="*/ 3435772 h 4286251"/>
              <a:gd name="connsiteX49" fmla="*/ 8645847 w 8974653"/>
              <a:gd name="connsiteY49" fmla="*/ 850481 h 4286251"/>
              <a:gd name="connsiteX50" fmla="*/ 8637385 w 8974653"/>
              <a:gd name="connsiteY50" fmla="*/ 766537 h 4286251"/>
              <a:gd name="connsiteX51" fmla="*/ 8637386 w 8974653"/>
              <a:gd name="connsiteY51" fmla="*/ 766537 h 4286251"/>
              <a:gd name="connsiteX52" fmla="*/ 8645848 w 8974653"/>
              <a:gd name="connsiteY52" fmla="*/ 850480 h 4286251"/>
              <a:gd name="connsiteX53" fmla="*/ 8645848 w 8974653"/>
              <a:gd name="connsiteY53" fmla="*/ 3435771 h 4286251"/>
              <a:gd name="connsiteX54" fmla="*/ 8632771 w 8974653"/>
              <a:gd name="connsiteY54" fmla="*/ 3565489 h 4286251"/>
              <a:gd name="connsiteX55" fmla="*/ 8610858 w 8974653"/>
              <a:gd name="connsiteY55" fmla="*/ 3636082 h 4286251"/>
              <a:gd name="connsiteX56" fmla="*/ 8612806 w 8974653"/>
              <a:gd name="connsiteY56" fmla="*/ 3648846 h 4286251"/>
              <a:gd name="connsiteX57" fmla="*/ 8659321 w 8974653"/>
              <a:gd name="connsiteY57" fmla="*/ 3798691 h 4286251"/>
              <a:gd name="connsiteX58" fmla="*/ 297543 w 8974653"/>
              <a:gd name="connsiteY58" fmla="*/ 3966937 h 4286251"/>
              <a:gd name="connsiteX59" fmla="*/ 595085 w 8974653"/>
              <a:gd name="connsiteY59" fmla="*/ 3560537 h 4286251"/>
              <a:gd name="connsiteX60" fmla="*/ 393372 w 8974653"/>
              <a:gd name="connsiteY60" fmla="*/ 3560537 h 4286251"/>
              <a:gd name="connsiteX61" fmla="*/ 397036 w 8974653"/>
              <a:gd name="connsiteY61" fmla="*/ 3487965 h 4286251"/>
              <a:gd name="connsiteX62" fmla="*/ 397036 w 8974653"/>
              <a:gd name="connsiteY62" fmla="*/ 798287 h 4286251"/>
              <a:gd name="connsiteX63" fmla="*/ 392915 w 8974653"/>
              <a:gd name="connsiteY63" fmla="*/ 716667 h 4286251"/>
              <a:gd name="connsiteX64" fmla="*/ 386080 w 8974653"/>
              <a:gd name="connsiteY64" fmla="*/ 671884 h 4286251"/>
              <a:gd name="connsiteX65" fmla="*/ 386082 w 8974653"/>
              <a:gd name="connsiteY65" fmla="*/ 671878 h 4286251"/>
              <a:gd name="connsiteX66" fmla="*/ 386080 w 8974653"/>
              <a:gd name="connsiteY66" fmla="*/ 671870 h 4286251"/>
              <a:gd name="connsiteX67" fmla="*/ 408408 w 8974653"/>
              <a:gd name="connsiteY67" fmla="*/ 599942 h 4286251"/>
              <a:gd name="connsiteX68" fmla="*/ 1001478 w 8974653"/>
              <a:gd name="connsiteY68" fmla="*/ 206829 h 4286251"/>
              <a:gd name="connsiteX69" fmla="*/ 1594548 w 8974653"/>
              <a:gd name="connsiteY69" fmla="*/ 599942 h 4286251"/>
              <a:gd name="connsiteX70" fmla="*/ 1600797 w 8974653"/>
              <a:gd name="connsiteY70" fmla="*/ 620073 h 4286251"/>
              <a:gd name="connsiteX71" fmla="*/ 1616012 w 8974653"/>
              <a:gd name="connsiteY71" fmla="*/ 560900 h 4286251"/>
              <a:gd name="connsiteX72" fmla="*/ 1642856 w 8974653"/>
              <a:gd name="connsiteY72" fmla="*/ 487557 h 4286251"/>
              <a:gd name="connsiteX73" fmla="*/ 1689943 w 8974653"/>
              <a:gd name="connsiteY73" fmla="*/ 400806 h 4286251"/>
              <a:gd name="connsiteX74" fmla="*/ 1663429 w 8974653"/>
              <a:gd name="connsiteY74" fmla="*/ 351957 h 4286251"/>
              <a:gd name="connsiteX75" fmla="*/ 1001478 w 8974653"/>
              <a:gd name="connsiteY75" fmla="*/ 0 h 4286251"/>
              <a:gd name="connsiteX76" fmla="*/ 339527 w 8974653"/>
              <a:gd name="connsiteY76" fmla="*/ 351957 h 4286251"/>
              <a:gd name="connsiteX77" fmla="*/ 300113 w 8974653"/>
              <a:gd name="connsiteY77" fmla="*/ 424570 h 4286251"/>
              <a:gd name="connsiteX78" fmla="*/ 300115 w 8974653"/>
              <a:gd name="connsiteY78" fmla="*/ 424574 h 4286251"/>
              <a:gd name="connsiteX79" fmla="*/ 265929 w 8974653"/>
              <a:gd name="connsiteY79" fmla="*/ 487558 h 4286251"/>
              <a:gd name="connsiteX80" fmla="*/ 219414 w 8974653"/>
              <a:gd name="connsiteY80" fmla="*/ 637405 h 4286251"/>
              <a:gd name="connsiteX81" fmla="*/ 214153 w 8974653"/>
              <a:gd name="connsiteY81" fmla="*/ 671878 h 4286251"/>
              <a:gd name="connsiteX82" fmla="*/ 229327 w 8974653"/>
              <a:gd name="connsiteY82" fmla="*/ 720763 h 4286251"/>
              <a:gd name="connsiteX83" fmla="*/ 242404 w 8974653"/>
              <a:gd name="connsiteY83" fmla="*/ 850481 h 4286251"/>
              <a:gd name="connsiteX84" fmla="*/ 242404 w 8974653"/>
              <a:gd name="connsiteY84" fmla="*/ 3435772 h 4286251"/>
              <a:gd name="connsiteX85" fmla="*/ 229826 w 8974653"/>
              <a:gd name="connsiteY85" fmla="*/ 3560537 h 4286251"/>
              <a:gd name="connsiteX86" fmla="*/ 229824 w 8974653"/>
              <a:gd name="connsiteY86" fmla="*/ 3560537 h 4286251"/>
              <a:gd name="connsiteX87" fmla="*/ 242401 w 8974653"/>
              <a:gd name="connsiteY87" fmla="*/ 3435772 h 4286251"/>
              <a:gd name="connsiteX88" fmla="*/ 242401 w 8974653"/>
              <a:gd name="connsiteY88" fmla="*/ 850481 h 4286251"/>
              <a:gd name="connsiteX89" fmla="*/ 229324 w 8974653"/>
              <a:gd name="connsiteY89" fmla="*/ 720763 h 4286251"/>
              <a:gd name="connsiteX90" fmla="*/ 214150 w 8974653"/>
              <a:gd name="connsiteY90" fmla="*/ 671878 h 4286251"/>
              <a:gd name="connsiteX91" fmla="*/ 207314 w 8974653"/>
              <a:gd name="connsiteY91" fmla="*/ 716667 h 4286251"/>
              <a:gd name="connsiteX92" fmla="*/ 203193 w 8974653"/>
              <a:gd name="connsiteY92" fmla="*/ 798287 h 4286251"/>
              <a:gd name="connsiteX93" fmla="*/ 203193 w 8974653"/>
              <a:gd name="connsiteY93" fmla="*/ 3487965 h 4286251"/>
              <a:gd name="connsiteX94" fmla="*/ 206857 w 8974653"/>
              <a:gd name="connsiteY94" fmla="*/ 3560537 h 4286251"/>
              <a:gd name="connsiteX95" fmla="*/ 0 w 8974653"/>
              <a:gd name="connsiteY95" fmla="*/ 3560537 h 4286251"/>
              <a:gd name="connsiteX96" fmla="*/ 5172297 w 8974653"/>
              <a:gd name="connsiteY96" fmla="*/ 4286250 h 4286251"/>
              <a:gd name="connsiteX97" fmla="*/ 5834248 w 8974653"/>
              <a:gd name="connsiteY97" fmla="*/ 3934292 h 4286251"/>
              <a:gd name="connsiteX98" fmla="*/ 5882292 w 8974653"/>
              <a:gd name="connsiteY98" fmla="*/ 3845777 h 4286251"/>
              <a:gd name="connsiteX99" fmla="*/ 5907849 w 8974653"/>
              <a:gd name="connsiteY99" fmla="*/ 3798691 h 4286251"/>
              <a:gd name="connsiteX100" fmla="*/ 5954364 w 8974653"/>
              <a:gd name="connsiteY100" fmla="*/ 3648846 h 4286251"/>
              <a:gd name="connsiteX101" fmla="*/ 5965314 w 8974653"/>
              <a:gd name="connsiteY101" fmla="*/ 3577095 h 4286251"/>
              <a:gd name="connsiteX102" fmla="*/ 5961712 w 8974653"/>
              <a:gd name="connsiteY102" fmla="*/ 3565489 h 4286251"/>
              <a:gd name="connsiteX103" fmla="*/ 5948635 w 8974653"/>
              <a:gd name="connsiteY103" fmla="*/ 3435771 h 4286251"/>
              <a:gd name="connsiteX104" fmla="*/ 5948635 w 8974653"/>
              <a:gd name="connsiteY104" fmla="*/ 850480 h 4286251"/>
              <a:gd name="connsiteX105" fmla="*/ 5961712 w 8974653"/>
              <a:gd name="connsiteY105" fmla="*/ 720762 h 4286251"/>
              <a:gd name="connsiteX106" fmla="*/ 5965315 w 8974653"/>
              <a:gd name="connsiteY106" fmla="*/ 709155 h 4286251"/>
              <a:gd name="connsiteX107" fmla="*/ 5999216 w 8974653"/>
              <a:gd name="connsiteY107" fmla="*/ 599942 h 4286251"/>
              <a:gd name="connsiteX108" fmla="*/ 6592286 w 8974653"/>
              <a:gd name="connsiteY108" fmla="*/ 206829 h 4286251"/>
              <a:gd name="connsiteX109" fmla="*/ 7185356 w 8974653"/>
              <a:gd name="connsiteY109" fmla="*/ 599942 h 4286251"/>
              <a:gd name="connsiteX110" fmla="*/ 7212500 w 8974653"/>
              <a:gd name="connsiteY110" fmla="*/ 687386 h 4286251"/>
              <a:gd name="connsiteX111" fmla="*/ 7220128 w 8974653"/>
              <a:gd name="connsiteY111" fmla="*/ 637404 h 4286251"/>
              <a:gd name="connsiteX112" fmla="*/ 7266643 w 8974653"/>
              <a:gd name="connsiteY112" fmla="*/ 487557 h 4286251"/>
              <a:gd name="connsiteX113" fmla="*/ 7297241 w 8974653"/>
              <a:gd name="connsiteY113" fmla="*/ 431185 h 4286251"/>
              <a:gd name="connsiteX114" fmla="*/ 7254237 w 8974653"/>
              <a:gd name="connsiteY114" fmla="*/ 351957 h 4286251"/>
              <a:gd name="connsiteX115" fmla="*/ 6592286 w 8974653"/>
              <a:gd name="connsiteY115" fmla="*/ 0 h 4286251"/>
              <a:gd name="connsiteX116" fmla="*/ 5930335 w 8974653"/>
              <a:gd name="connsiteY116" fmla="*/ 351957 h 4286251"/>
              <a:gd name="connsiteX117" fmla="*/ 5882291 w 8974653"/>
              <a:gd name="connsiteY117" fmla="*/ 440470 h 4286251"/>
              <a:gd name="connsiteX118" fmla="*/ 5856733 w 8974653"/>
              <a:gd name="connsiteY118" fmla="*/ 487557 h 4286251"/>
              <a:gd name="connsiteX119" fmla="*/ 5810218 w 8974653"/>
              <a:gd name="connsiteY119" fmla="*/ 637404 h 4286251"/>
              <a:gd name="connsiteX120" fmla="*/ 5799267 w 8974653"/>
              <a:gd name="connsiteY120" fmla="*/ 709155 h 4286251"/>
              <a:gd name="connsiteX121" fmla="*/ 5799268 w 8974653"/>
              <a:gd name="connsiteY121" fmla="*/ 709157 h 4286251"/>
              <a:gd name="connsiteX122" fmla="*/ 5798122 w 8974653"/>
              <a:gd name="connsiteY122" fmla="*/ 716667 h 4286251"/>
              <a:gd name="connsiteX123" fmla="*/ 5794001 w 8974653"/>
              <a:gd name="connsiteY123" fmla="*/ 798287 h 4286251"/>
              <a:gd name="connsiteX124" fmla="*/ 5794001 w 8974653"/>
              <a:gd name="connsiteY124" fmla="*/ 3487965 h 4286251"/>
              <a:gd name="connsiteX125" fmla="*/ 5798122 w 8974653"/>
              <a:gd name="connsiteY125" fmla="*/ 3569585 h 4286251"/>
              <a:gd name="connsiteX126" fmla="*/ 5799268 w 8974653"/>
              <a:gd name="connsiteY126" fmla="*/ 3577093 h 4286251"/>
              <a:gd name="connsiteX127" fmla="*/ 5799267 w 8974653"/>
              <a:gd name="connsiteY127" fmla="*/ 3577095 h 4286251"/>
              <a:gd name="connsiteX128" fmla="*/ 5799268 w 8974653"/>
              <a:gd name="connsiteY128" fmla="*/ 3577097 h 4286251"/>
              <a:gd name="connsiteX129" fmla="*/ 5765367 w 8974653"/>
              <a:gd name="connsiteY129" fmla="*/ 3686309 h 4286251"/>
              <a:gd name="connsiteX130" fmla="*/ 5172297 w 8974653"/>
              <a:gd name="connsiteY130" fmla="*/ 4079422 h 4286251"/>
              <a:gd name="connsiteX131" fmla="*/ 4579227 w 8974653"/>
              <a:gd name="connsiteY131" fmla="*/ 3686309 h 4286251"/>
              <a:gd name="connsiteX132" fmla="*/ 4557802 w 8974653"/>
              <a:gd name="connsiteY132" fmla="*/ 3617289 h 4286251"/>
              <a:gd name="connsiteX133" fmla="*/ 4552986 w 8974653"/>
              <a:gd name="connsiteY133" fmla="*/ 3648846 h 4286251"/>
              <a:gd name="connsiteX134" fmla="*/ 4506471 w 8974653"/>
              <a:gd name="connsiteY134" fmla="*/ 3798693 h 4286251"/>
              <a:gd name="connsiteX135" fmla="*/ 4471607 w 8974653"/>
              <a:gd name="connsiteY135" fmla="*/ 3862923 h 4286251"/>
              <a:gd name="connsiteX136" fmla="*/ 4510346 w 8974653"/>
              <a:gd name="connsiteY136" fmla="*/ 3934292 h 4286251"/>
              <a:gd name="connsiteX137" fmla="*/ 5172297 w 8974653"/>
              <a:gd name="connsiteY137" fmla="*/ 4286250 h 4286251"/>
              <a:gd name="connsiteX138" fmla="*/ 2378412 w 8974653"/>
              <a:gd name="connsiteY138" fmla="*/ 4286250 h 4286251"/>
              <a:gd name="connsiteX139" fmla="*/ 3040360 w 8974653"/>
              <a:gd name="connsiteY139" fmla="*/ 3934292 h 4286251"/>
              <a:gd name="connsiteX140" fmla="*/ 3074663 w 8974653"/>
              <a:gd name="connsiteY140" fmla="*/ 3871093 h 4286251"/>
              <a:gd name="connsiteX141" fmla="*/ 3074664 w 8974653"/>
              <a:gd name="connsiteY141" fmla="*/ 3871096 h 4286251"/>
              <a:gd name="connsiteX142" fmla="*/ 3113963 w 8974653"/>
              <a:gd name="connsiteY142" fmla="*/ 3798694 h 4286251"/>
              <a:gd name="connsiteX143" fmla="*/ 3160478 w 8974653"/>
              <a:gd name="connsiteY143" fmla="*/ 3648847 h 4286251"/>
              <a:gd name="connsiteX144" fmla="*/ 3162370 w 8974653"/>
              <a:gd name="connsiteY144" fmla="*/ 3636448 h 4286251"/>
              <a:gd name="connsiteX145" fmla="*/ 3172575 w 8974653"/>
              <a:gd name="connsiteY145" fmla="*/ 3569585 h 4286251"/>
              <a:gd name="connsiteX146" fmla="*/ 3176696 w 8974653"/>
              <a:gd name="connsiteY146" fmla="*/ 3487965 h 4286251"/>
              <a:gd name="connsiteX147" fmla="*/ 3176696 w 8974653"/>
              <a:gd name="connsiteY147" fmla="*/ 798287 h 4286251"/>
              <a:gd name="connsiteX148" fmla="*/ 3172575 w 8974653"/>
              <a:gd name="connsiteY148" fmla="*/ 716667 h 4286251"/>
              <a:gd name="connsiteX149" fmla="*/ 3162370 w 8974653"/>
              <a:gd name="connsiteY149" fmla="*/ 649804 h 4286251"/>
              <a:gd name="connsiteX150" fmla="*/ 3177848 w 8974653"/>
              <a:gd name="connsiteY150" fmla="*/ 599943 h 4286251"/>
              <a:gd name="connsiteX151" fmla="*/ 3770918 w 8974653"/>
              <a:gd name="connsiteY151" fmla="*/ 206830 h 4286251"/>
              <a:gd name="connsiteX152" fmla="*/ 4363988 w 8974653"/>
              <a:gd name="connsiteY152" fmla="*/ 599943 h 4286251"/>
              <a:gd name="connsiteX153" fmla="*/ 4385412 w 8974653"/>
              <a:gd name="connsiteY153" fmla="*/ 668960 h 4286251"/>
              <a:gd name="connsiteX154" fmla="*/ 4385411 w 8974653"/>
              <a:gd name="connsiteY154" fmla="*/ 668962 h 4286251"/>
              <a:gd name="connsiteX155" fmla="*/ 4378131 w 8974653"/>
              <a:gd name="connsiteY155" fmla="*/ 716666 h 4286251"/>
              <a:gd name="connsiteX156" fmla="*/ 4374010 w 8974653"/>
              <a:gd name="connsiteY156" fmla="*/ 798286 h 4286251"/>
              <a:gd name="connsiteX157" fmla="*/ 4374010 w 8974653"/>
              <a:gd name="connsiteY157" fmla="*/ 3487964 h 4286251"/>
              <a:gd name="connsiteX158" fmla="*/ 4378131 w 8974653"/>
              <a:gd name="connsiteY158" fmla="*/ 3569584 h 4286251"/>
              <a:gd name="connsiteX159" fmla="*/ 4385411 w 8974653"/>
              <a:gd name="connsiteY159" fmla="*/ 3617289 h 4286251"/>
              <a:gd name="connsiteX160" fmla="*/ 4390228 w 8974653"/>
              <a:gd name="connsiteY160" fmla="*/ 3648846 h 4286251"/>
              <a:gd name="connsiteX161" fmla="*/ 4436743 w 8974653"/>
              <a:gd name="connsiteY161" fmla="*/ 3798691 h 4286251"/>
              <a:gd name="connsiteX162" fmla="*/ 4471606 w 8974653"/>
              <a:gd name="connsiteY162" fmla="*/ 3862923 h 4286251"/>
              <a:gd name="connsiteX163" fmla="*/ 4506470 w 8974653"/>
              <a:gd name="connsiteY163" fmla="*/ 3798691 h 4286251"/>
              <a:gd name="connsiteX164" fmla="*/ 4552985 w 8974653"/>
              <a:gd name="connsiteY164" fmla="*/ 3648846 h 4286251"/>
              <a:gd name="connsiteX165" fmla="*/ 4557801 w 8974653"/>
              <a:gd name="connsiteY165" fmla="*/ 3617289 h 4286251"/>
              <a:gd name="connsiteX166" fmla="*/ 4565082 w 8974653"/>
              <a:gd name="connsiteY166" fmla="*/ 3569584 h 4286251"/>
              <a:gd name="connsiteX167" fmla="*/ 4569203 w 8974653"/>
              <a:gd name="connsiteY167" fmla="*/ 3487964 h 4286251"/>
              <a:gd name="connsiteX168" fmla="*/ 4569203 w 8974653"/>
              <a:gd name="connsiteY168" fmla="*/ 798286 h 4286251"/>
              <a:gd name="connsiteX169" fmla="*/ 4565082 w 8974653"/>
              <a:gd name="connsiteY169" fmla="*/ 716666 h 4286251"/>
              <a:gd name="connsiteX170" fmla="*/ 4557801 w 8974653"/>
              <a:gd name="connsiteY170" fmla="*/ 668962 h 4286251"/>
              <a:gd name="connsiteX171" fmla="*/ 4552985 w 8974653"/>
              <a:gd name="connsiteY171" fmla="*/ 637404 h 4286251"/>
              <a:gd name="connsiteX172" fmla="*/ 4506470 w 8974653"/>
              <a:gd name="connsiteY172" fmla="*/ 487557 h 4286251"/>
              <a:gd name="connsiteX173" fmla="*/ 4471607 w 8974653"/>
              <a:gd name="connsiteY173" fmla="*/ 423327 h 4286251"/>
              <a:gd name="connsiteX174" fmla="*/ 4432869 w 8974653"/>
              <a:gd name="connsiteY174" fmla="*/ 351958 h 4286251"/>
              <a:gd name="connsiteX175" fmla="*/ 3770918 w 8974653"/>
              <a:gd name="connsiteY175" fmla="*/ 1 h 4286251"/>
              <a:gd name="connsiteX176" fmla="*/ 3108967 w 8974653"/>
              <a:gd name="connsiteY176" fmla="*/ 351958 h 4286251"/>
              <a:gd name="connsiteX177" fmla="*/ 3074664 w 8974653"/>
              <a:gd name="connsiteY177" fmla="*/ 415156 h 4286251"/>
              <a:gd name="connsiteX178" fmla="*/ 3035365 w 8974653"/>
              <a:gd name="connsiteY178" fmla="*/ 487558 h 4286251"/>
              <a:gd name="connsiteX179" fmla="*/ 2988850 w 8974653"/>
              <a:gd name="connsiteY179" fmla="*/ 637405 h 4286251"/>
              <a:gd name="connsiteX180" fmla="*/ 2986957 w 8974653"/>
              <a:gd name="connsiteY180" fmla="*/ 649804 h 4286251"/>
              <a:gd name="connsiteX181" fmla="*/ 2976753 w 8974653"/>
              <a:gd name="connsiteY181" fmla="*/ 716667 h 4286251"/>
              <a:gd name="connsiteX182" fmla="*/ 2972632 w 8974653"/>
              <a:gd name="connsiteY182" fmla="*/ 798287 h 4286251"/>
              <a:gd name="connsiteX183" fmla="*/ 2972632 w 8974653"/>
              <a:gd name="connsiteY183" fmla="*/ 3487965 h 4286251"/>
              <a:gd name="connsiteX184" fmla="*/ 2976753 w 8974653"/>
              <a:gd name="connsiteY184" fmla="*/ 3569585 h 4286251"/>
              <a:gd name="connsiteX185" fmla="*/ 2986957 w 8974653"/>
              <a:gd name="connsiteY185" fmla="*/ 3636448 h 4286251"/>
              <a:gd name="connsiteX186" fmla="*/ 2988850 w 8974653"/>
              <a:gd name="connsiteY186" fmla="*/ 3648847 h 4286251"/>
              <a:gd name="connsiteX187" fmla="*/ 3035365 w 8974653"/>
              <a:gd name="connsiteY187" fmla="*/ 3798694 h 4286251"/>
              <a:gd name="connsiteX188" fmla="*/ 3074295 w 8974653"/>
              <a:gd name="connsiteY188" fmla="*/ 3870415 h 4286251"/>
              <a:gd name="connsiteX189" fmla="*/ 3035364 w 8974653"/>
              <a:gd name="connsiteY189" fmla="*/ 3798693 h 4286251"/>
              <a:gd name="connsiteX190" fmla="*/ 2988849 w 8974653"/>
              <a:gd name="connsiteY190" fmla="*/ 3648846 h 4286251"/>
              <a:gd name="connsiteX191" fmla="*/ 2986956 w 8974653"/>
              <a:gd name="connsiteY191" fmla="*/ 3636447 h 4286251"/>
              <a:gd name="connsiteX192" fmla="*/ 2971479 w 8974653"/>
              <a:gd name="connsiteY192" fmla="*/ 3686309 h 4286251"/>
              <a:gd name="connsiteX193" fmla="*/ 2378412 w 8974653"/>
              <a:gd name="connsiteY193" fmla="*/ 4079422 h 4286251"/>
              <a:gd name="connsiteX194" fmla="*/ 1785342 w 8974653"/>
              <a:gd name="connsiteY194" fmla="*/ 3686309 h 4286251"/>
              <a:gd name="connsiteX195" fmla="*/ 1779093 w 8974653"/>
              <a:gd name="connsiteY195" fmla="*/ 3666179 h 4286251"/>
              <a:gd name="connsiteX196" fmla="*/ 1779094 w 8974653"/>
              <a:gd name="connsiteY196" fmla="*/ 3666176 h 4286251"/>
              <a:gd name="connsiteX197" fmla="*/ 1779093 w 8974653"/>
              <a:gd name="connsiteY197" fmla="*/ 3666173 h 4286251"/>
              <a:gd name="connsiteX198" fmla="*/ 1783548 w 8974653"/>
              <a:gd name="connsiteY198" fmla="*/ 3648847 h 4286251"/>
              <a:gd name="connsiteX199" fmla="*/ 1799766 w 8974653"/>
              <a:gd name="connsiteY199" fmla="*/ 3487965 h 4286251"/>
              <a:gd name="connsiteX200" fmla="*/ 1799766 w 8974653"/>
              <a:gd name="connsiteY200" fmla="*/ 798287 h 4286251"/>
              <a:gd name="connsiteX201" fmla="*/ 1783548 w 8974653"/>
              <a:gd name="connsiteY201" fmla="*/ 637405 h 4286251"/>
              <a:gd name="connsiteX202" fmla="*/ 1779093 w 8974653"/>
              <a:gd name="connsiteY202" fmla="*/ 620077 h 4286251"/>
              <a:gd name="connsiteX203" fmla="*/ 1779094 w 8974653"/>
              <a:gd name="connsiteY203" fmla="*/ 620074 h 4286251"/>
              <a:gd name="connsiteX204" fmla="*/ 1763879 w 8974653"/>
              <a:gd name="connsiteY204" fmla="*/ 560901 h 4286251"/>
              <a:gd name="connsiteX205" fmla="*/ 1737035 w 8974653"/>
              <a:gd name="connsiteY205" fmla="*/ 487558 h 4286251"/>
              <a:gd name="connsiteX206" fmla="*/ 1689947 w 8974653"/>
              <a:gd name="connsiteY206" fmla="*/ 400807 h 4286251"/>
              <a:gd name="connsiteX207" fmla="*/ 1642860 w 8974653"/>
              <a:gd name="connsiteY207" fmla="*/ 487558 h 4286251"/>
              <a:gd name="connsiteX208" fmla="*/ 1616016 w 8974653"/>
              <a:gd name="connsiteY208" fmla="*/ 560901 h 4286251"/>
              <a:gd name="connsiteX209" fmla="*/ 1600801 w 8974653"/>
              <a:gd name="connsiteY209" fmla="*/ 620074 h 4286251"/>
              <a:gd name="connsiteX210" fmla="*/ 1632056 w 8974653"/>
              <a:gd name="connsiteY210" fmla="*/ 720763 h 4286251"/>
              <a:gd name="connsiteX211" fmla="*/ 1645132 w 8974653"/>
              <a:gd name="connsiteY211" fmla="*/ 850481 h 4286251"/>
              <a:gd name="connsiteX212" fmla="*/ 1645132 w 8974653"/>
              <a:gd name="connsiteY212" fmla="*/ 3435772 h 4286251"/>
              <a:gd name="connsiteX213" fmla="*/ 1632056 w 8974653"/>
              <a:gd name="connsiteY213" fmla="*/ 3565490 h 4286251"/>
              <a:gd name="connsiteX214" fmla="*/ 1600801 w 8974653"/>
              <a:gd name="connsiteY214" fmla="*/ 3666176 h 4286251"/>
              <a:gd name="connsiteX215" fmla="*/ 1616016 w 8974653"/>
              <a:gd name="connsiteY215" fmla="*/ 3725350 h 4286251"/>
              <a:gd name="connsiteX216" fmla="*/ 1642860 w 8974653"/>
              <a:gd name="connsiteY216" fmla="*/ 3798694 h 4286251"/>
              <a:gd name="connsiteX217" fmla="*/ 1689947 w 8974653"/>
              <a:gd name="connsiteY217" fmla="*/ 3885443 h 4286251"/>
              <a:gd name="connsiteX218" fmla="*/ 1689945 w 8974653"/>
              <a:gd name="connsiteY218" fmla="*/ 3885443 h 4286251"/>
              <a:gd name="connsiteX219" fmla="*/ 1716460 w 8974653"/>
              <a:gd name="connsiteY219" fmla="*/ 3934292 h 4286251"/>
              <a:gd name="connsiteX220" fmla="*/ 2378412 w 8974653"/>
              <a:gd name="connsiteY220" fmla="*/ 4286250 h 4286251"/>
              <a:gd name="connsiteX221" fmla="*/ 8002196 w 8974653"/>
              <a:gd name="connsiteY221" fmla="*/ 4286251 h 4286251"/>
              <a:gd name="connsiteX222" fmla="*/ 8664147 w 8974653"/>
              <a:gd name="connsiteY222" fmla="*/ 3934294 h 4286251"/>
              <a:gd name="connsiteX223" fmla="*/ 8698535 w 8974653"/>
              <a:gd name="connsiteY223" fmla="*/ 3870939 h 4286251"/>
              <a:gd name="connsiteX224" fmla="*/ 8659320 w 8974653"/>
              <a:gd name="connsiteY224" fmla="*/ 3798694 h 4286251"/>
              <a:gd name="connsiteX225" fmla="*/ 8612805 w 8974653"/>
              <a:gd name="connsiteY225" fmla="*/ 3648847 h 4286251"/>
              <a:gd name="connsiteX226" fmla="*/ 8610857 w 8974653"/>
              <a:gd name="connsiteY226" fmla="*/ 3636083 h 4286251"/>
              <a:gd name="connsiteX227" fmla="*/ 8595266 w 8974653"/>
              <a:gd name="connsiteY227" fmla="*/ 3686309 h 4286251"/>
              <a:gd name="connsiteX228" fmla="*/ 8002196 w 8974653"/>
              <a:gd name="connsiteY228" fmla="*/ 4079422 h 4286251"/>
              <a:gd name="connsiteX229" fmla="*/ 7409126 w 8974653"/>
              <a:gd name="connsiteY229" fmla="*/ 3686309 h 4286251"/>
              <a:gd name="connsiteX230" fmla="*/ 7381982 w 8974653"/>
              <a:gd name="connsiteY230" fmla="*/ 3598865 h 4286251"/>
              <a:gd name="connsiteX231" fmla="*/ 7371622 w 8974653"/>
              <a:gd name="connsiteY231" fmla="*/ 3565490 h 4286251"/>
              <a:gd name="connsiteX232" fmla="*/ 7358545 w 8974653"/>
              <a:gd name="connsiteY232" fmla="*/ 3435772 h 4286251"/>
              <a:gd name="connsiteX233" fmla="*/ 7358545 w 8974653"/>
              <a:gd name="connsiteY233" fmla="*/ 850481 h 4286251"/>
              <a:gd name="connsiteX234" fmla="*/ 7371622 w 8974653"/>
              <a:gd name="connsiteY234" fmla="*/ 720763 h 4286251"/>
              <a:gd name="connsiteX235" fmla="*/ 7381982 w 8974653"/>
              <a:gd name="connsiteY235" fmla="*/ 687387 h 4286251"/>
              <a:gd name="connsiteX236" fmla="*/ 7374354 w 8974653"/>
              <a:gd name="connsiteY236" fmla="*/ 637405 h 4286251"/>
              <a:gd name="connsiteX237" fmla="*/ 7327839 w 8974653"/>
              <a:gd name="connsiteY237" fmla="*/ 487558 h 4286251"/>
              <a:gd name="connsiteX238" fmla="*/ 7297241 w 8974653"/>
              <a:gd name="connsiteY238" fmla="*/ 431186 h 4286251"/>
              <a:gd name="connsiteX239" fmla="*/ 7266643 w 8974653"/>
              <a:gd name="connsiteY239" fmla="*/ 487558 h 4286251"/>
              <a:gd name="connsiteX240" fmla="*/ 7220128 w 8974653"/>
              <a:gd name="connsiteY240" fmla="*/ 637405 h 4286251"/>
              <a:gd name="connsiteX241" fmla="*/ 7212500 w 8974653"/>
              <a:gd name="connsiteY241" fmla="*/ 687387 h 4286251"/>
              <a:gd name="connsiteX242" fmla="*/ 7212501 w 8974653"/>
              <a:gd name="connsiteY242" fmla="*/ 687389 h 4286251"/>
              <a:gd name="connsiteX243" fmla="*/ 7208032 w 8974653"/>
              <a:gd name="connsiteY243" fmla="*/ 716667 h 4286251"/>
              <a:gd name="connsiteX244" fmla="*/ 7203911 w 8974653"/>
              <a:gd name="connsiteY244" fmla="*/ 798287 h 4286251"/>
              <a:gd name="connsiteX245" fmla="*/ 7203911 w 8974653"/>
              <a:gd name="connsiteY245" fmla="*/ 3487965 h 4286251"/>
              <a:gd name="connsiteX246" fmla="*/ 7208032 w 8974653"/>
              <a:gd name="connsiteY246" fmla="*/ 3569585 h 4286251"/>
              <a:gd name="connsiteX247" fmla="*/ 7212501 w 8974653"/>
              <a:gd name="connsiteY247" fmla="*/ 3598863 h 4286251"/>
              <a:gd name="connsiteX248" fmla="*/ 7212500 w 8974653"/>
              <a:gd name="connsiteY248" fmla="*/ 3598865 h 4286251"/>
              <a:gd name="connsiteX249" fmla="*/ 7220128 w 8974653"/>
              <a:gd name="connsiteY249" fmla="*/ 3648847 h 4286251"/>
              <a:gd name="connsiteX250" fmla="*/ 7266643 w 8974653"/>
              <a:gd name="connsiteY250" fmla="*/ 3798694 h 4286251"/>
              <a:gd name="connsiteX251" fmla="*/ 7297241 w 8974653"/>
              <a:gd name="connsiteY251" fmla="*/ 3855066 h 4286251"/>
              <a:gd name="connsiteX252" fmla="*/ 7340245 w 8974653"/>
              <a:gd name="connsiteY252" fmla="*/ 3934294 h 4286251"/>
              <a:gd name="connsiteX253" fmla="*/ 8002196 w 8974653"/>
              <a:gd name="connsiteY253" fmla="*/ 4286251 h 428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8974653" h="4286251">
                <a:moveTo>
                  <a:pt x="5965315" y="3577096"/>
                </a:moveTo>
                <a:lnTo>
                  <a:pt x="5966462" y="3569585"/>
                </a:lnTo>
                <a:cubicBezTo>
                  <a:pt x="5969187" y="3542749"/>
                  <a:pt x="5970583" y="3515520"/>
                  <a:pt x="5970583" y="3487965"/>
                </a:cubicBezTo>
                <a:lnTo>
                  <a:pt x="5970583" y="798287"/>
                </a:lnTo>
                <a:cubicBezTo>
                  <a:pt x="5970583" y="770732"/>
                  <a:pt x="5969187" y="743503"/>
                  <a:pt x="5966462" y="716667"/>
                </a:cubicBezTo>
                <a:lnTo>
                  <a:pt x="5965316" y="709156"/>
                </a:lnTo>
                <a:lnTo>
                  <a:pt x="5961713" y="720763"/>
                </a:lnTo>
                <a:cubicBezTo>
                  <a:pt x="5953138" y="762663"/>
                  <a:pt x="5948636" y="806046"/>
                  <a:pt x="5948636" y="850481"/>
                </a:cubicBezTo>
                <a:lnTo>
                  <a:pt x="5948636" y="3435772"/>
                </a:lnTo>
                <a:cubicBezTo>
                  <a:pt x="5948636" y="3480207"/>
                  <a:pt x="5953138" y="3523590"/>
                  <a:pt x="5961713" y="3565490"/>
                </a:cubicBezTo>
                <a:close/>
                <a:moveTo>
                  <a:pt x="7381983" y="3598865"/>
                </a:moveTo>
                <a:lnTo>
                  <a:pt x="7386452" y="3569585"/>
                </a:lnTo>
                <a:cubicBezTo>
                  <a:pt x="7389177" y="3542749"/>
                  <a:pt x="7390573" y="3515520"/>
                  <a:pt x="7390573" y="3487965"/>
                </a:cubicBezTo>
                <a:lnTo>
                  <a:pt x="7390573" y="798287"/>
                </a:lnTo>
                <a:cubicBezTo>
                  <a:pt x="7390573" y="770732"/>
                  <a:pt x="7389177" y="743503"/>
                  <a:pt x="7386452" y="716667"/>
                </a:cubicBezTo>
                <a:lnTo>
                  <a:pt x="7381983" y="687387"/>
                </a:lnTo>
                <a:lnTo>
                  <a:pt x="7371623" y="720763"/>
                </a:lnTo>
                <a:cubicBezTo>
                  <a:pt x="7363049" y="762663"/>
                  <a:pt x="7358546" y="806046"/>
                  <a:pt x="7358546" y="850481"/>
                </a:cubicBezTo>
                <a:lnTo>
                  <a:pt x="7358546" y="3435772"/>
                </a:lnTo>
                <a:cubicBezTo>
                  <a:pt x="7358546" y="3480207"/>
                  <a:pt x="7363049" y="3523590"/>
                  <a:pt x="7371623" y="3565490"/>
                </a:cubicBezTo>
                <a:close/>
                <a:moveTo>
                  <a:pt x="1600799" y="3666178"/>
                </a:moveTo>
                <a:lnTo>
                  <a:pt x="1632054" y="3565490"/>
                </a:lnTo>
                <a:cubicBezTo>
                  <a:pt x="1640628" y="3523590"/>
                  <a:pt x="1645131" y="3480207"/>
                  <a:pt x="1645131" y="3435772"/>
                </a:cubicBezTo>
                <a:lnTo>
                  <a:pt x="1645131" y="850481"/>
                </a:lnTo>
                <a:cubicBezTo>
                  <a:pt x="1645131" y="806046"/>
                  <a:pt x="1640628" y="762663"/>
                  <a:pt x="1632054" y="720763"/>
                </a:cubicBezTo>
                <a:lnTo>
                  <a:pt x="1600799" y="620074"/>
                </a:lnTo>
                <a:lnTo>
                  <a:pt x="1596343" y="637405"/>
                </a:lnTo>
                <a:cubicBezTo>
                  <a:pt x="1585709" y="689371"/>
                  <a:pt x="1580125" y="743177"/>
                  <a:pt x="1580125" y="798287"/>
                </a:cubicBezTo>
                <a:lnTo>
                  <a:pt x="1580125" y="3487965"/>
                </a:lnTo>
                <a:cubicBezTo>
                  <a:pt x="1580125" y="3543075"/>
                  <a:pt x="1585709" y="3596881"/>
                  <a:pt x="1596343" y="3648847"/>
                </a:cubicBezTo>
                <a:close/>
                <a:moveTo>
                  <a:pt x="8698536" y="3870939"/>
                </a:moveTo>
                <a:lnTo>
                  <a:pt x="8737750" y="3798691"/>
                </a:lnTo>
                <a:cubicBezTo>
                  <a:pt x="8757947" y="3750940"/>
                  <a:pt x="8773631" y="3700813"/>
                  <a:pt x="8784265" y="3648846"/>
                </a:cubicBezTo>
                <a:lnTo>
                  <a:pt x="8786213" y="3636082"/>
                </a:lnTo>
                <a:lnTo>
                  <a:pt x="8786212" y="3636080"/>
                </a:lnTo>
                <a:lnTo>
                  <a:pt x="8796361" y="3569585"/>
                </a:lnTo>
                <a:cubicBezTo>
                  <a:pt x="8799086" y="3542749"/>
                  <a:pt x="8800482" y="3515520"/>
                  <a:pt x="8800482" y="3487965"/>
                </a:cubicBezTo>
                <a:lnTo>
                  <a:pt x="8800482" y="798287"/>
                </a:lnTo>
                <a:lnTo>
                  <a:pt x="8798879" y="766537"/>
                </a:lnTo>
                <a:lnTo>
                  <a:pt x="8974653" y="766537"/>
                </a:lnTo>
                <a:lnTo>
                  <a:pt x="8677111" y="360137"/>
                </a:lnTo>
                <a:lnTo>
                  <a:pt x="8379568" y="766537"/>
                </a:lnTo>
                <a:lnTo>
                  <a:pt x="8598190" y="766537"/>
                </a:lnTo>
                <a:lnTo>
                  <a:pt x="8596587" y="798287"/>
                </a:lnTo>
                <a:lnTo>
                  <a:pt x="8596587" y="3487965"/>
                </a:lnTo>
                <a:cubicBezTo>
                  <a:pt x="8596587" y="3515520"/>
                  <a:pt x="8597983" y="3542749"/>
                  <a:pt x="8600708" y="3569585"/>
                </a:cubicBezTo>
                <a:lnTo>
                  <a:pt x="8610857" y="3636083"/>
                </a:lnTo>
                <a:lnTo>
                  <a:pt x="8632770" y="3565490"/>
                </a:lnTo>
                <a:cubicBezTo>
                  <a:pt x="8641344" y="3523590"/>
                  <a:pt x="8645847" y="3480207"/>
                  <a:pt x="8645847" y="3435772"/>
                </a:cubicBezTo>
                <a:lnTo>
                  <a:pt x="8645847" y="850481"/>
                </a:lnTo>
                <a:lnTo>
                  <a:pt x="8637385" y="766537"/>
                </a:lnTo>
                <a:lnTo>
                  <a:pt x="8637386" y="766537"/>
                </a:lnTo>
                <a:lnTo>
                  <a:pt x="8645848" y="850480"/>
                </a:lnTo>
                <a:lnTo>
                  <a:pt x="8645848" y="3435771"/>
                </a:lnTo>
                <a:cubicBezTo>
                  <a:pt x="8645848" y="3480206"/>
                  <a:pt x="8641345" y="3523589"/>
                  <a:pt x="8632771" y="3565489"/>
                </a:cubicBezTo>
                <a:lnTo>
                  <a:pt x="8610858" y="3636082"/>
                </a:lnTo>
                <a:lnTo>
                  <a:pt x="8612806" y="3648846"/>
                </a:lnTo>
                <a:cubicBezTo>
                  <a:pt x="8623440" y="3700813"/>
                  <a:pt x="8639124" y="3750940"/>
                  <a:pt x="8659321" y="3798691"/>
                </a:cubicBezTo>
                <a:close/>
                <a:moveTo>
                  <a:pt x="297543" y="3966937"/>
                </a:moveTo>
                <a:lnTo>
                  <a:pt x="595085" y="3560537"/>
                </a:lnTo>
                <a:lnTo>
                  <a:pt x="393372" y="3560537"/>
                </a:lnTo>
                <a:lnTo>
                  <a:pt x="397036" y="3487965"/>
                </a:lnTo>
                <a:lnTo>
                  <a:pt x="397036" y="798287"/>
                </a:lnTo>
                <a:cubicBezTo>
                  <a:pt x="397036" y="770732"/>
                  <a:pt x="395640" y="743503"/>
                  <a:pt x="392915" y="716667"/>
                </a:cubicBezTo>
                <a:lnTo>
                  <a:pt x="386080" y="671884"/>
                </a:lnTo>
                <a:lnTo>
                  <a:pt x="386082" y="671878"/>
                </a:lnTo>
                <a:lnTo>
                  <a:pt x="386080" y="671870"/>
                </a:lnTo>
                <a:lnTo>
                  <a:pt x="408408" y="599942"/>
                </a:lnTo>
                <a:cubicBezTo>
                  <a:pt x="506120" y="368926"/>
                  <a:pt x="734869" y="206829"/>
                  <a:pt x="1001478" y="206829"/>
                </a:cubicBezTo>
                <a:cubicBezTo>
                  <a:pt x="1268087" y="206829"/>
                  <a:pt x="1496836" y="368926"/>
                  <a:pt x="1594548" y="599942"/>
                </a:cubicBezTo>
                <a:lnTo>
                  <a:pt x="1600797" y="620073"/>
                </a:lnTo>
                <a:lnTo>
                  <a:pt x="1616012" y="560900"/>
                </a:lnTo>
                <a:cubicBezTo>
                  <a:pt x="1623787" y="535903"/>
                  <a:pt x="1632757" y="511433"/>
                  <a:pt x="1642856" y="487557"/>
                </a:cubicBezTo>
                <a:lnTo>
                  <a:pt x="1689943" y="400806"/>
                </a:lnTo>
                <a:lnTo>
                  <a:pt x="1663429" y="351957"/>
                </a:lnTo>
                <a:cubicBezTo>
                  <a:pt x="1519971" y="139611"/>
                  <a:pt x="1277028" y="0"/>
                  <a:pt x="1001478" y="0"/>
                </a:cubicBezTo>
                <a:cubicBezTo>
                  <a:pt x="725927" y="0"/>
                  <a:pt x="482984" y="139611"/>
                  <a:pt x="339527" y="351957"/>
                </a:cubicBezTo>
                <a:lnTo>
                  <a:pt x="300113" y="424570"/>
                </a:lnTo>
                <a:lnTo>
                  <a:pt x="300115" y="424574"/>
                </a:lnTo>
                <a:lnTo>
                  <a:pt x="265929" y="487558"/>
                </a:lnTo>
                <a:cubicBezTo>
                  <a:pt x="245731" y="535311"/>
                  <a:pt x="230048" y="585438"/>
                  <a:pt x="219414" y="637405"/>
                </a:cubicBezTo>
                <a:lnTo>
                  <a:pt x="214153" y="671878"/>
                </a:lnTo>
                <a:lnTo>
                  <a:pt x="229327" y="720763"/>
                </a:lnTo>
                <a:cubicBezTo>
                  <a:pt x="237901" y="762663"/>
                  <a:pt x="242404" y="806046"/>
                  <a:pt x="242404" y="850481"/>
                </a:cubicBezTo>
                <a:lnTo>
                  <a:pt x="242404" y="3435772"/>
                </a:lnTo>
                <a:lnTo>
                  <a:pt x="229826" y="3560537"/>
                </a:lnTo>
                <a:lnTo>
                  <a:pt x="229824" y="3560537"/>
                </a:lnTo>
                <a:lnTo>
                  <a:pt x="242401" y="3435772"/>
                </a:lnTo>
                <a:lnTo>
                  <a:pt x="242401" y="850481"/>
                </a:lnTo>
                <a:cubicBezTo>
                  <a:pt x="242401" y="806046"/>
                  <a:pt x="237898" y="762663"/>
                  <a:pt x="229324" y="720763"/>
                </a:cubicBezTo>
                <a:lnTo>
                  <a:pt x="214150" y="671878"/>
                </a:lnTo>
                <a:lnTo>
                  <a:pt x="207314" y="716667"/>
                </a:lnTo>
                <a:cubicBezTo>
                  <a:pt x="204589" y="743503"/>
                  <a:pt x="203193" y="770732"/>
                  <a:pt x="203193" y="798287"/>
                </a:cubicBezTo>
                <a:lnTo>
                  <a:pt x="203193" y="3487965"/>
                </a:lnTo>
                <a:lnTo>
                  <a:pt x="206857" y="3560537"/>
                </a:lnTo>
                <a:lnTo>
                  <a:pt x="0" y="3560537"/>
                </a:lnTo>
                <a:close/>
                <a:moveTo>
                  <a:pt x="5172297" y="4286250"/>
                </a:moveTo>
                <a:cubicBezTo>
                  <a:pt x="5447847" y="4286250"/>
                  <a:pt x="5690790" y="4146638"/>
                  <a:pt x="5834248" y="3934292"/>
                </a:cubicBezTo>
                <a:lnTo>
                  <a:pt x="5882292" y="3845777"/>
                </a:lnTo>
                <a:lnTo>
                  <a:pt x="5907849" y="3798691"/>
                </a:lnTo>
                <a:cubicBezTo>
                  <a:pt x="5928046" y="3750940"/>
                  <a:pt x="5943730" y="3700813"/>
                  <a:pt x="5954364" y="3648846"/>
                </a:cubicBezTo>
                <a:lnTo>
                  <a:pt x="5965314" y="3577095"/>
                </a:lnTo>
                <a:lnTo>
                  <a:pt x="5961712" y="3565489"/>
                </a:lnTo>
                <a:cubicBezTo>
                  <a:pt x="5953137" y="3523589"/>
                  <a:pt x="5948635" y="3480206"/>
                  <a:pt x="5948635" y="3435771"/>
                </a:cubicBezTo>
                <a:lnTo>
                  <a:pt x="5948635" y="850480"/>
                </a:lnTo>
                <a:cubicBezTo>
                  <a:pt x="5948635" y="806045"/>
                  <a:pt x="5953137" y="762662"/>
                  <a:pt x="5961712" y="720762"/>
                </a:cubicBezTo>
                <a:lnTo>
                  <a:pt x="5965315" y="709155"/>
                </a:lnTo>
                <a:lnTo>
                  <a:pt x="5999216" y="599942"/>
                </a:lnTo>
                <a:cubicBezTo>
                  <a:pt x="6096927" y="368926"/>
                  <a:pt x="6325677" y="206829"/>
                  <a:pt x="6592286" y="206829"/>
                </a:cubicBezTo>
                <a:cubicBezTo>
                  <a:pt x="6858895" y="206829"/>
                  <a:pt x="7087644" y="368926"/>
                  <a:pt x="7185356" y="599942"/>
                </a:cubicBezTo>
                <a:lnTo>
                  <a:pt x="7212500" y="687386"/>
                </a:lnTo>
                <a:lnTo>
                  <a:pt x="7220128" y="637404"/>
                </a:lnTo>
                <a:cubicBezTo>
                  <a:pt x="7230762" y="585437"/>
                  <a:pt x="7246446" y="535310"/>
                  <a:pt x="7266643" y="487557"/>
                </a:cubicBezTo>
                <a:lnTo>
                  <a:pt x="7297241" y="431185"/>
                </a:lnTo>
                <a:lnTo>
                  <a:pt x="7254237" y="351957"/>
                </a:lnTo>
                <a:cubicBezTo>
                  <a:pt x="7110779" y="139611"/>
                  <a:pt x="6867837" y="0"/>
                  <a:pt x="6592286" y="0"/>
                </a:cubicBezTo>
                <a:cubicBezTo>
                  <a:pt x="6316735" y="0"/>
                  <a:pt x="6073792" y="139611"/>
                  <a:pt x="5930335" y="351957"/>
                </a:cubicBezTo>
                <a:lnTo>
                  <a:pt x="5882291" y="440470"/>
                </a:lnTo>
                <a:lnTo>
                  <a:pt x="5856733" y="487557"/>
                </a:lnTo>
                <a:cubicBezTo>
                  <a:pt x="5836535" y="535310"/>
                  <a:pt x="5820852" y="585437"/>
                  <a:pt x="5810218" y="637404"/>
                </a:cubicBezTo>
                <a:lnTo>
                  <a:pt x="5799267" y="709155"/>
                </a:lnTo>
                <a:lnTo>
                  <a:pt x="5799268" y="709157"/>
                </a:lnTo>
                <a:lnTo>
                  <a:pt x="5798122" y="716667"/>
                </a:lnTo>
                <a:cubicBezTo>
                  <a:pt x="5795397" y="743503"/>
                  <a:pt x="5794001" y="770732"/>
                  <a:pt x="5794001" y="798287"/>
                </a:cubicBezTo>
                <a:lnTo>
                  <a:pt x="5794001" y="3487965"/>
                </a:lnTo>
                <a:cubicBezTo>
                  <a:pt x="5794001" y="3515520"/>
                  <a:pt x="5795397" y="3542749"/>
                  <a:pt x="5798122" y="3569585"/>
                </a:cubicBezTo>
                <a:lnTo>
                  <a:pt x="5799268" y="3577093"/>
                </a:lnTo>
                <a:lnTo>
                  <a:pt x="5799267" y="3577095"/>
                </a:lnTo>
                <a:lnTo>
                  <a:pt x="5799268" y="3577097"/>
                </a:lnTo>
                <a:lnTo>
                  <a:pt x="5765367" y="3686309"/>
                </a:lnTo>
                <a:cubicBezTo>
                  <a:pt x="5667655" y="3917325"/>
                  <a:pt x="5438906" y="4079422"/>
                  <a:pt x="5172297" y="4079422"/>
                </a:cubicBezTo>
                <a:cubicBezTo>
                  <a:pt x="4905688" y="4079422"/>
                  <a:pt x="4676938" y="3917325"/>
                  <a:pt x="4579227" y="3686309"/>
                </a:cubicBezTo>
                <a:lnTo>
                  <a:pt x="4557802" y="3617289"/>
                </a:lnTo>
                <a:lnTo>
                  <a:pt x="4552986" y="3648846"/>
                </a:lnTo>
                <a:cubicBezTo>
                  <a:pt x="4542352" y="3700813"/>
                  <a:pt x="4526668" y="3750940"/>
                  <a:pt x="4506471" y="3798693"/>
                </a:cubicBezTo>
                <a:lnTo>
                  <a:pt x="4471607" y="3862923"/>
                </a:lnTo>
                <a:lnTo>
                  <a:pt x="4510346" y="3934292"/>
                </a:lnTo>
                <a:cubicBezTo>
                  <a:pt x="4653803" y="4146638"/>
                  <a:pt x="4896746" y="4286250"/>
                  <a:pt x="5172297" y="4286250"/>
                </a:cubicBezTo>
                <a:close/>
                <a:moveTo>
                  <a:pt x="2378412" y="4286250"/>
                </a:moveTo>
                <a:cubicBezTo>
                  <a:pt x="2653959" y="4286250"/>
                  <a:pt x="2896902" y="4146638"/>
                  <a:pt x="3040360" y="3934292"/>
                </a:cubicBezTo>
                <a:lnTo>
                  <a:pt x="3074663" y="3871093"/>
                </a:lnTo>
                <a:lnTo>
                  <a:pt x="3074664" y="3871096"/>
                </a:lnTo>
                <a:lnTo>
                  <a:pt x="3113963" y="3798694"/>
                </a:lnTo>
                <a:cubicBezTo>
                  <a:pt x="3134160" y="3750941"/>
                  <a:pt x="3149844" y="3700813"/>
                  <a:pt x="3160478" y="3648847"/>
                </a:cubicBezTo>
                <a:lnTo>
                  <a:pt x="3162370" y="3636448"/>
                </a:lnTo>
                <a:lnTo>
                  <a:pt x="3172575" y="3569585"/>
                </a:lnTo>
                <a:cubicBezTo>
                  <a:pt x="3175300" y="3542749"/>
                  <a:pt x="3176696" y="3515520"/>
                  <a:pt x="3176696" y="3487965"/>
                </a:cubicBezTo>
                <a:lnTo>
                  <a:pt x="3176696" y="798287"/>
                </a:lnTo>
                <a:cubicBezTo>
                  <a:pt x="3176696" y="770732"/>
                  <a:pt x="3175300" y="743503"/>
                  <a:pt x="3172575" y="716667"/>
                </a:cubicBezTo>
                <a:lnTo>
                  <a:pt x="3162370" y="649804"/>
                </a:lnTo>
                <a:lnTo>
                  <a:pt x="3177848" y="599943"/>
                </a:lnTo>
                <a:cubicBezTo>
                  <a:pt x="3275559" y="368927"/>
                  <a:pt x="3504309" y="206830"/>
                  <a:pt x="3770918" y="206830"/>
                </a:cubicBezTo>
                <a:cubicBezTo>
                  <a:pt x="4037527" y="206830"/>
                  <a:pt x="4266276" y="368927"/>
                  <a:pt x="4363988" y="599943"/>
                </a:cubicBezTo>
                <a:lnTo>
                  <a:pt x="4385412" y="668960"/>
                </a:lnTo>
                <a:lnTo>
                  <a:pt x="4385411" y="668962"/>
                </a:lnTo>
                <a:lnTo>
                  <a:pt x="4378131" y="716666"/>
                </a:lnTo>
                <a:cubicBezTo>
                  <a:pt x="4375406" y="743502"/>
                  <a:pt x="4374010" y="770731"/>
                  <a:pt x="4374010" y="798286"/>
                </a:cubicBezTo>
                <a:lnTo>
                  <a:pt x="4374010" y="3487964"/>
                </a:lnTo>
                <a:cubicBezTo>
                  <a:pt x="4374010" y="3515519"/>
                  <a:pt x="4375406" y="3542748"/>
                  <a:pt x="4378131" y="3569584"/>
                </a:cubicBezTo>
                <a:lnTo>
                  <a:pt x="4385411" y="3617289"/>
                </a:lnTo>
                <a:lnTo>
                  <a:pt x="4390228" y="3648846"/>
                </a:lnTo>
                <a:cubicBezTo>
                  <a:pt x="4400862" y="3700813"/>
                  <a:pt x="4416545" y="3750940"/>
                  <a:pt x="4436743" y="3798691"/>
                </a:cubicBezTo>
                <a:lnTo>
                  <a:pt x="4471606" y="3862923"/>
                </a:lnTo>
                <a:lnTo>
                  <a:pt x="4506470" y="3798691"/>
                </a:lnTo>
                <a:cubicBezTo>
                  <a:pt x="4526667" y="3750940"/>
                  <a:pt x="4542351" y="3700813"/>
                  <a:pt x="4552985" y="3648846"/>
                </a:cubicBezTo>
                <a:lnTo>
                  <a:pt x="4557801" y="3617289"/>
                </a:lnTo>
                <a:lnTo>
                  <a:pt x="4565082" y="3569584"/>
                </a:lnTo>
                <a:cubicBezTo>
                  <a:pt x="4567807" y="3542748"/>
                  <a:pt x="4569203" y="3515519"/>
                  <a:pt x="4569203" y="3487964"/>
                </a:cubicBezTo>
                <a:lnTo>
                  <a:pt x="4569203" y="798286"/>
                </a:lnTo>
                <a:cubicBezTo>
                  <a:pt x="4569203" y="770731"/>
                  <a:pt x="4567807" y="743502"/>
                  <a:pt x="4565082" y="716666"/>
                </a:cubicBezTo>
                <a:lnTo>
                  <a:pt x="4557801" y="668962"/>
                </a:lnTo>
                <a:lnTo>
                  <a:pt x="4552985" y="637404"/>
                </a:lnTo>
                <a:cubicBezTo>
                  <a:pt x="4542351" y="585437"/>
                  <a:pt x="4526667" y="535310"/>
                  <a:pt x="4506470" y="487557"/>
                </a:cubicBezTo>
                <a:lnTo>
                  <a:pt x="4471607" y="423327"/>
                </a:lnTo>
                <a:lnTo>
                  <a:pt x="4432869" y="351958"/>
                </a:lnTo>
                <a:cubicBezTo>
                  <a:pt x="4289411" y="139612"/>
                  <a:pt x="4046468" y="1"/>
                  <a:pt x="3770918" y="1"/>
                </a:cubicBezTo>
                <a:cubicBezTo>
                  <a:pt x="3495367" y="1"/>
                  <a:pt x="3252424" y="139612"/>
                  <a:pt x="3108967" y="351958"/>
                </a:cubicBezTo>
                <a:lnTo>
                  <a:pt x="3074664" y="415156"/>
                </a:lnTo>
                <a:lnTo>
                  <a:pt x="3035365" y="487558"/>
                </a:lnTo>
                <a:cubicBezTo>
                  <a:pt x="3015167" y="535311"/>
                  <a:pt x="2999484" y="585438"/>
                  <a:pt x="2988850" y="637405"/>
                </a:cubicBezTo>
                <a:lnTo>
                  <a:pt x="2986957" y="649804"/>
                </a:lnTo>
                <a:lnTo>
                  <a:pt x="2976753" y="716667"/>
                </a:lnTo>
                <a:cubicBezTo>
                  <a:pt x="2974028" y="743503"/>
                  <a:pt x="2972632" y="770732"/>
                  <a:pt x="2972632" y="798287"/>
                </a:cubicBezTo>
                <a:lnTo>
                  <a:pt x="2972632" y="3487965"/>
                </a:lnTo>
                <a:cubicBezTo>
                  <a:pt x="2972632" y="3515520"/>
                  <a:pt x="2974028" y="3542749"/>
                  <a:pt x="2976753" y="3569585"/>
                </a:cubicBezTo>
                <a:lnTo>
                  <a:pt x="2986957" y="3636448"/>
                </a:lnTo>
                <a:lnTo>
                  <a:pt x="2988850" y="3648847"/>
                </a:lnTo>
                <a:cubicBezTo>
                  <a:pt x="2999484" y="3700813"/>
                  <a:pt x="3015167" y="3750941"/>
                  <a:pt x="3035365" y="3798694"/>
                </a:cubicBezTo>
                <a:lnTo>
                  <a:pt x="3074295" y="3870415"/>
                </a:lnTo>
                <a:lnTo>
                  <a:pt x="3035364" y="3798693"/>
                </a:lnTo>
                <a:cubicBezTo>
                  <a:pt x="3015166" y="3750940"/>
                  <a:pt x="2999483" y="3700813"/>
                  <a:pt x="2988849" y="3648846"/>
                </a:cubicBezTo>
                <a:lnTo>
                  <a:pt x="2986956" y="3636447"/>
                </a:lnTo>
                <a:lnTo>
                  <a:pt x="2971479" y="3686309"/>
                </a:lnTo>
                <a:cubicBezTo>
                  <a:pt x="2873767" y="3917325"/>
                  <a:pt x="2645018" y="4079422"/>
                  <a:pt x="2378412" y="4079422"/>
                </a:cubicBezTo>
                <a:cubicBezTo>
                  <a:pt x="2111802" y="4079422"/>
                  <a:pt x="1883053" y="3917325"/>
                  <a:pt x="1785342" y="3686309"/>
                </a:cubicBezTo>
                <a:lnTo>
                  <a:pt x="1779093" y="3666179"/>
                </a:lnTo>
                <a:lnTo>
                  <a:pt x="1779094" y="3666176"/>
                </a:lnTo>
                <a:lnTo>
                  <a:pt x="1779093" y="3666173"/>
                </a:lnTo>
                <a:lnTo>
                  <a:pt x="1783548" y="3648847"/>
                </a:lnTo>
                <a:cubicBezTo>
                  <a:pt x="1794181" y="3596881"/>
                  <a:pt x="1799766" y="3543075"/>
                  <a:pt x="1799766" y="3487965"/>
                </a:cubicBezTo>
                <a:lnTo>
                  <a:pt x="1799766" y="798287"/>
                </a:lnTo>
                <a:cubicBezTo>
                  <a:pt x="1799766" y="743177"/>
                  <a:pt x="1794181" y="689371"/>
                  <a:pt x="1783548" y="637405"/>
                </a:cubicBezTo>
                <a:lnTo>
                  <a:pt x="1779093" y="620077"/>
                </a:lnTo>
                <a:lnTo>
                  <a:pt x="1779094" y="620074"/>
                </a:lnTo>
                <a:lnTo>
                  <a:pt x="1763879" y="560901"/>
                </a:lnTo>
                <a:cubicBezTo>
                  <a:pt x="1756104" y="535904"/>
                  <a:pt x="1747133" y="511434"/>
                  <a:pt x="1737035" y="487558"/>
                </a:cubicBezTo>
                <a:lnTo>
                  <a:pt x="1689947" y="400807"/>
                </a:lnTo>
                <a:lnTo>
                  <a:pt x="1642860" y="487558"/>
                </a:lnTo>
                <a:cubicBezTo>
                  <a:pt x="1632761" y="511434"/>
                  <a:pt x="1623791" y="535904"/>
                  <a:pt x="1616016" y="560901"/>
                </a:cubicBezTo>
                <a:lnTo>
                  <a:pt x="1600801" y="620074"/>
                </a:lnTo>
                <a:lnTo>
                  <a:pt x="1632056" y="720763"/>
                </a:lnTo>
                <a:cubicBezTo>
                  <a:pt x="1640631" y="762663"/>
                  <a:pt x="1645132" y="806046"/>
                  <a:pt x="1645132" y="850481"/>
                </a:cubicBezTo>
                <a:lnTo>
                  <a:pt x="1645132" y="3435772"/>
                </a:lnTo>
                <a:cubicBezTo>
                  <a:pt x="1645132" y="3480207"/>
                  <a:pt x="1640631" y="3523590"/>
                  <a:pt x="1632056" y="3565490"/>
                </a:cubicBezTo>
                <a:lnTo>
                  <a:pt x="1600801" y="3666176"/>
                </a:lnTo>
                <a:lnTo>
                  <a:pt x="1616016" y="3725350"/>
                </a:lnTo>
                <a:cubicBezTo>
                  <a:pt x="1623791" y="3750347"/>
                  <a:pt x="1632761" y="3774816"/>
                  <a:pt x="1642860" y="3798694"/>
                </a:cubicBezTo>
                <a:lnTo>
                  <a:pt x="1689947" y="3885443"/>
                </a:lnTo>
                <a:lnTo>
                  <a:pt x="1689945" y="3885443"/>
                </a:lnTo>
                <a:lnTo>
                  <a:pt x="1716460" y="3934292"/>
                </a:lnTo>
                <a:cubicBezTo>
                  <a:pt x="1859917" y="4146638"/>
                  <a:pt x="2102860" y="4286250"/>
                  <a:pt x="2378412" y="4286250"/>
                </a:cubicBezTo>
                <a:close/>
                <a:moveTo>
                  <a:pt x="8002196" y="4286251"/>
                </a:moveTo>
                <a:cubicBezTo>
                  <a:pt x="8277747" y="4286251"/>
                  <a:pt x="8520689" y="4146638"/>
                  <a:pt x="8664147" y="3934294"/>
                </a:cubicBezTo>
                <a:lnTo>
                  <a:pt x="8698535" y="3870939"/>
                </a:lnTo>
                <a:lnTo>
                  <a:pt x="8659320" y="3798694"/>
                </a:lnTo>
                <a:cubicBezTo>
                  <a:pt x="8639123" y="3750941"/>
                  <a:pt x="8623439" y="3700813"/>
                  <a:pt x="8612805" y="3648847"/>
                </a:cubicBezTo>
                <a:lnTo>
                  <a:pt x="8610857" y="3636083"/>
                </a:lnTo>
                <a:lnTo>
                  <a:pt x="8595266" y="3686309"/>
                </a:lnTo>
                <a:cubicBezTo>
                  <a:pt x="8497554" y="3917326"/>
                  <a:pt x="8268805" y="4079422"/>
                  <a:pt x="8002196" y="4079422"/>
                </a:cubicBezTo>
                <a:cubicBezTo>
                  <a:pt x="7735587" y="4079422"/>
                  <a:pt x="7506838" y="3917326"/>
                  <a:pt x="7409126" y="3686309"/>
                </a:cubicBezTo>
                <a:lnTo>
                  <a:pt x="7381982" y="3598865"/>
                </a:lnTo>
                <a:lnTo>
                  <a:pt x="7371622" y="3565490"/>
                </a:lnTo>
                <a:cubicBezTo>
                  <a:pt x="7363048" y="3523590"/>
                  <a:pt x="7358545" y="3480207"/>
                  <a:pt x="7358545" y="3435772"/>
                </a:cubicBezTo>
                <a:lnTo>
                  <a:pt x="7358545" y="850481"/>
                </a:lnTo>
                <a:cubicBezTo>
                  <a:pt x="7358545" y="806046"/>
                  <a:pt x="7363048" y="762663"/>
                  <a:pt x="7371622" y="720763"/>
                </a:cubicBezTo>
                <a:lnTo>
                  <a:pt x="7381982" y="687387"/>
                </a:lnTo>
                <a:lnTo>
                  <a:pt x="7374354" y="637405"/>
                </a:lnTo>
                <a:cubicBezTo>
                  <a:pt x="7363720" y="585438"/>
                  <a:pt x="7348036" y="535311"/>
                  <a:pt x="7327839" y="487558"/>
                </a:cubicBezTo>
                <a:lnTo>
                  <a:pt x="7297241" y="431186"/>
                </a:lnTo>
                <a:lnTo>
                  <a:pt x="7266643" y="487558"/>
                </a:lnTo>
                <a:cubicBezTo>
                  <a:pt x="7246446" y="535311"/>
                  <a:pt x="7230762" y="585438"/>
                  <a:pt x="7220128" y="637405"/>
                </a:cubicBezTo>
                <a:lnTo>
                  <a:pt x="7212500" y="687387"/>
                </a:lnTo>
                <a:lnTo>
                  <a:pt x="7212501" y="687389"/>
                </a:lnTo>
                <a:lnTo>
                  <a:pt x="7208032" y="716667"/>
                </a:lnTo>
                <a:cubicBezTo>
                  <a:pt x="7205307" y="743503"/>
                  <a:pt x="7203911" y="770732"/>
                  <a:pt x="7203911" y="798287"/>
                </a:cubicBezTo>
                <a:lnTo>
                  <a:pt x="7203911" y="3487965"/>
                </a:lnTo>
                <a:cubicBezTo>
                  <a:pt x="7203911" y="3515520"/>
                  <a:pt x="7205307" y="3542749"/>
                  <a:pt x="7208032" y="3569585"/>
                </a:cubicBezTo>
                <a:lnTo>
                  <a:pt x="7212501" y="3598863"/>
                </a:lnTo>
                <a:lnTo>
                  <a:pt x="7212500" y="3598865"/>
                </a:lnTo>
                <a:lnTo>
                  <a:pt x="7220128" y="3648847"/>
                </a:lnTo>
                <a:cubicBezTo>
                  <a:pt x="7230762" y="3700813"/>
                  <a:pt x="7246446" y="3750941"/>
                  <a:pt x="7266643" y="3798694"/>
                </a:cubicBezTo>
                <a:lnTo>
                  <a:pt x="7297241" y="3855066"/>
                </a:lnTo>
                <a:lnTo>
                  <a:pt x="7340245" y="3934294"/>
                </a:lnTo>
                <a:cubicBezTo>
                  <a:pt x="7483703" y="4146638"/>
                  <a:pt x="7726645" y="4286251"/>
                  <a:pt x="8002196" y="4286251"/>
                </a:cubicBezTo>
                <a:close/>
              </a:path>
            </a:pathLst>
          </a:custGeom>
          <a:gradFill>
            <a:gsLst>
              <a:gs pos="0">
                <a:srgbClr val="FC0BDC"/>
              </a:gs>
              <a:gs pos="100000">
                <a:srgbClr val="4D3CE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0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08CB7-1830-ABCF-18E5-6DDC6A18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EE39C9B-B394-9E84-31C9-7CE36ED824F3}"/>
              </a:ext>
            </a:extLst>
          </p:cNvPr>
          <p:cNvSpPr/>
          <p:nvPr/>
        </p:nvSpPr>
        <p:spPr>
          <a:xfrm flipV="1">
            <a:off x="827315" y="986970"/>
            <a:ext cx="10668000" cy="4765221"/>
          </a:xfrm>
          <a:custGeom>
            <a:avLst/>
            <a:gdLst>
              <a:gd name="connsiteX0" fmla="*/ 5965315 w 8974653"/>
              <a:gd name="connsiteY0" fmla="*/ 3577096 h 4286251"/>
              <a:gd name="connsiteX1" fmla="*/ 5966462 w 8974653"/>
              <a:gd name="connsiteY1" fmla="*/ 3569585 h 4286251"/>
              <a:gd name="connsiteX2" fmla="*/ 5970583 w 8974653"/>
              <a:gd name="connsiteY2" fmla="*/ 3487965 h 4286251"/>
              <a:gd name="connsiteX3" fmla="*/ 5970583 w 8974653"/>
              <a:gd name="connsiteY3" fmla="*/ 798287 h 4286251"/>
              <a:gd name="connsiteX4" fmla="*/ 5966462 w 8974653"/>
              <a:gd name="connsiteY4" fmla="*/ 716667 h 4286251"/>
              <a:gd name="connsiteX5" fmla="*/ 5965316 w 8974653"/>
              <a:gd name="connsiteY5" fmla="*/ 709156 h 4286251"/>
              <a:gd name="connsiteX6" fmla="*/ 5961713 w 8974653"/>
              <a:gd name="connsiteY6" fmla="*/ 720763 h 4286251"/>
              <a:gd name="connsiteX7" fmla="*/ 5948636 w 8974653"/>
              <a:gd name="connsiteY7" fmla="*/ 850481 h 4286251"/>
              <a:gd name="connsiteX8" fmla="*/ 5948636 w 8974653"/>
              <a:gd name="connsiteY8" fmla="*/ 3435772 h 4286251"/>
              <a:gd name="connsiteX9" fmla="*/ 5961713 w 8974653"/>
              <a:gd name="connsiteY9" fmla="*/ 3565490 h 4286251"/>
              <a:gd name="connsiteX10" fmla="*/ 7381983 w 8974653"/>
              <a:gd name="connsiteY10" fmla="*/ 3598865 h 4286251"/>
              <a:gd name="connsiteX11" fmla="*/ 7386452 w 8974653"/>
              <a:gd name="connsiteY11" fmla="*/ 3569585 h 4286251"/>
              <a:gd name="connsiteX12" fmla="*/ 7390573 w 8974653"/>
              <a:gd name="connsiteY12" fmla="*/ 3487965 h 4286251"/>
              <a:gd name="connsiteX13" fmla="*/ 7390573 w 8974653"/>
              <a:gd name="connsiteY13" fmla="*/ 798287 h 4286251"/>
              <a:gd name="connsiteX14" fmla="*/ 7386452 w 8974653"/>
              <a:gd name="connsiteY14" fmla="*/ 716667 h 4286251"/>
              <a:gd name="connsiteX15" fmla="*/ 7381983 w 8974653"/>
              <a:gd name="connsiteY15" fmla="*/ 687387 h 4286251"/>
              <a:gd name="connsiteX16" fmla="*/ 7371623 w 8974653"/>
              <a:gd name="connsiteY16" fmla="*/ 720763 h 4286251"/>
              <a:gd name="connsiteX17" fmla="*/ 7358546 w 8974653"/>
              <a:gd name="connsiteY17" fmla="*/ 850481 h 4286251"/>
              <a:gd name="connsiteX18" fmla="*/ 7358546 w 8974653"/>
              <a:gd name="connsiteY18" fmla="*/ 3435772 h 4286251"/>
              <a:gd name="connsiteX19" fmla="*/ 7371623 w 8974653"/>
              <a:gd name="connsiteY19" fmla="*/ 3565490 h 4286251"/>
              <a:gd name="connsiteX20" fmla="*/ 1600799 w 8974653"/>
              <a:gd name="connsiteY20" fmla="*/ 3666178 h 4286251"/>
              <a:gd name="connsiteX21" fmla="*/ 1632054 w 8974653"/>
              <a:gd name="connsiteY21" fmla="*/ 3565490 h 4286251"/>
              <a:gd name="connsiteX22" fmla="*/ 1645131 w 8974653"/>
              <a:gd name="connsiteY22" fmla="*/ 3435772 h 4286251"/>
              <a:gd name="connsiteX23" fmla="*/ 1645131 w 8974653"/>
              <a:gd name="connsiteY23" fmla="*/ 850481 h 4286251"/>
              <a:gd name="connsiteX24" fmla="*/ 1632054 w 8974653"/>
              <a:gd name="connsiteY24" fmla="*/ 720763 h 4286251"/>
              <a:gd name="connsiteX25" fmla="*/ 1600799 w 8974653"/>
              <a:gd name="connsiteY25" fmla="*/ 620074 h 4286251"/>
              <a:gd name="connsiteX26" fmla="*/ 1596343 w 8974653"/>
              <a:gd name="connsiteY26" fmla="*/ 637405 h 4286251"/>
              <a:gd name="connsiteX27" fmla="*/ 1580125 w 8974653"/>
              <a:gd name="connsiteY27" fmla="*/ 798287 h 4286251"/>
              <a:gd name="connsiteX28" fmla="*/ 1580125 w 8974653"/>
              <a:gd name="connsiteY28" fmla="*/ 3487965 h 4286251"/>
              <a:gd name="connsiteX29" fmla="*/ 1596343 w 8974653"/>
              <a:gd name="connsiteY29" fmla="*/ 3648847 h 4286251"/>
              <a:gd name="connsiteX30" fmla="*/ 8698536 w 8974653"/>
              <a:gd name="connsiteY30" fmla="*/ 3870939 h 4286251"/>
              <a:gd name="connsiteX31" fmla="*/ 8737750 w 8974653"/>
              <a:gd name="connsiteY31" fmla="*/ 3798691 h 4286251"/>
              <a:gd name="connsiteX32" fmla="*/ 8784265 w 8974653"/>
              <a:gd name="connsiteY32" fmla="*/ 3648846 h 4286251"/>
              <a:gd name="connsiteX33" fmla="*/ 8786213 w 8974653"/>
              <a:gd name="connsiteY33" fmla="*/ 3636082 h 4286251"/>
              <a:gd name="connsiteX34" fmla="*/ 8786212 w 8974653"/>
              <a:gd name="connsiteY34" fmla="*/ 3636080 h 4286251"/>
              <a:gd name="connsiteX35" fmla="*/ 8796361 w 8974653"/>
              <a:gd name="connsiteY35" fmla="*/ 3569585 h 4286251"/>
              <a:gd name="connsiteX36" fmla="*/ 8800482 w 8974653"/>
              <a:gd name="connsiteY36" fmla="*/ 3487965 h 4286251"/>
              <a:gd name="connsiteX37" fmla="*/ 8800482 w 8974653"/>
              <a:gd name="connsiteY37" fmla="*/ 798287 h 4286251"/>
              <a:gd name="connsiteX38" fmla="*/ 8798879 w 8974653"/>
              <a:gd name="connsiteY38" fmla="*/ 766537 h 4286251"/>
              <a:gd name="connsiteX39" fmla="*/ 8974653 w 8974653"/>
              <a:gd name="connsiteY39" fmla="*/ 766537 h 4286251"/>
              <a:gd name="connsiteX40" fmla="*/ 8677111 w 8974653"/>
              <a:gd name="connsiteY40" fmla="*/ 360137 h 4286251"/>
              <a:gd name="connsiteX41" fmla="*/ 8379568 w 8974653"/>
              <a:gd name="connsiteY41" fmla="*/ 766537 h 4286251"/>
              <a:gd name="connsiteX42" fmla="*/ 8598190 w 8974653"/>
              <a:gd name="connsiteY42" fmla="*/ 766537 h 4286251"/>
              <a:gd name="connsiteX43" fmla="*/ 8596587 w 8974653"/>
              <a:gd name="connsiteY43" fmla="*/ 798287 h 4286251"/>
              <a:gd name="connsiteX44" fmla="*/ 8596587 w 8974653"/>
              <a:gd name="connsiteY44" fmla="*/ 3487965 h 4286251"/>
              <a:gd name="connsiteX45" fmla="*/ 8600708 w 8974653"/>
              <a:gd name="connsiteY45" fmla="*/ 3569585 h 4286251"/>
              <a:gd name="connsiteX46" fmla="*/ 8610857 w 8974653"/>
              <a:gd name="connsiteY46" fmla="*/ 3636083 h 4286251"/>
              <a:gd name="connsiteX47" fmla="*/ 8632770 w 8974653"/>
              <a:gd name="connsiteY47" fmla="*/ 3565490 h 4286251"/>
              <a:gd name="connsiteX48" fmla="*/ 8645847 w 8974653"/>
              <a:gd name="connsiteY48" fmla="*/ 3435772 h 4286251"/>
              <a:gd name="connsiteX49" fmla="*/ 8645847 w 8974653"/>
              <a:gd name="connsiteY49" fmla="*/ 850481 h 4286251"/>
              <a:gd name="connsiteX50" fmla="*/ 8637385 w 8974653"/>
              <a:gd name="connsiteY50" fmla="*/ 766537 h 4286251"/>
              <a:gd name="connsiteX51" fmla="*/ 8637386 w 8974653"/>
              <a:gd name="connsiteY51" fmla="*/ 766537 h 4286251"/>
              <a:gd name="connsiteX52" fmla="*/ 8645848 w 8974653"/>
              <a:gd name="connsiteY52" fmla="*/ 850480 h 4286251"/>
              <a:gd name="connsiteX53" fmla="*/ 8645848 w 8974653"/>
              <a:gd name="connsiteY53" fmla="*/ 3435771 h 4286251"/>
              <a:gd name="connsiteX54" fmla="*/ 8632771 w 8974653"/>
              <a:gd name="connsiteY54" fmla="*/ 3565489 h 4286251"/>
              <a:gd name="connsiteX55" fmla="*/ 8610858 w 8974653"/>
              <a:gd name="connsiteY55" fmla="*/ 3636082 h 4286251"/>
              <a:gd name="connsiteX56" fmla="*/ 8612806 w 8974653"/>
              <a:gd name="connsiteY56" fmla="*/ 3648846 h 4286251"/>
              <a:gd name="connsiteX57" fmla="*/ 8659321 w 8974653"/>
              <a:gd name="connsiteY57" fmla="*/ 3798691 h 4286251"/>
              <a:gd name="connsiteX58" fmla="*/ 297543 w 8974653"/>
              <a:gd name="connsiteY58" fmla="*/ 3966937 h 4286251"/>
              <a:gd name="connsiteX59" fmla="*/ 595085 w 8974653"/>
              <a:gd name="connsiteY59" fmla="*/ 3560537 h 4286251"/>
              <a:gd name="connsiteX60" fmla="*/ 393372 w 8974653"/>
              <a:gd name="connsiteY60" fmla="*/ 3560537 h 4286251"/>
              <a:gd name="connsiteX61" fmla="*/ 397036 w 8974653"/>
              <a:gd name="connsiteY61" fmla="*/ 3487965 h 4286251"/>
              <a:gd name="connsiteX62" fmla="*/ 397036 w 8974653"/>
              <a:gd name="connsiteY62" fmla="*/ 798287 h 4286251"/>
              <a:gd name="connsiteX63" fmla="*/ 392915 w 8974653"/>
              <a:gd name="connsiteY63" fmla="*/ 716667 h 4286251"/>
              <a:gd name="connsiteX64" fmla="*/ 386080 w 8974653"/>
              <a:gd name="connsiteY64" fmla="*/ 671884 h 4286251"/>
              <a:gd name="connsiteX65" fmla="*/ 386082 w 8974653"/>
              <a:gd name="connsiteY65" fmla="*/ 671878 h 4286251"/>
              <a:gd name="connsiteX66" fmla="*/ 386080 w 8974653"/>
              <a:gd name="connsiteY66" fmla="*/ 671870 h 4286251"/>
              <a:gd name="connsiteX67" fmla="*/ 408408 w 8974653"/>
              <a:gd name="connsiteY67" fmla="*/ 599942 h 4286251"/>
              <a:gd name="connsiteX68" fmla="*/ 1001478 w 8974653"/>
              <a:gd name="connsiteY68" fmla="*/ 206829 h 4286251"/>
              <a:gd name="connsiteX69" fmla="*/ 1594548 w 8974653"/>
              <a:gd name="connsiteY69" fmla="*/ 599942 h 4286251"/>
              <a:gd name="connsiteX70" fmla="*/ 1600797 w 8974653"/>
              <a:gd name="connsiteY70" fmla="*/ 620073 h 4286251"/>
              <a:gd name="connsiteX71" fmla="*/ 1616012 w 8974653"/>
              <a:gd name="connsiteY71" fmla="*/ 560900 h 4286251"/>
              <a:gd name="connsiteX72" fmla="*/ 1642856 w 8974653"/>
              <a:gd name="connsiteY72" fmla="*/ 487557 h 4286251"/>
              <a:gd name="connsiteX73" fmla="*/ 1689943 w 8974653"/>
              <a:gd name="connsiteY73" fmla="*/ 400806 h 4286251"/>
              <a:gd name="connsiteX74" fmla="*/ 1663429 w 8974653"/>
              <a:gd name="connsiteY74" fmla="*/ 351957 h 4286251"/>
              <a:gd name="connsiteX75" fmla="*/ 1001478 w 8974653"/>
              <a:gd name="connsiteY75" fmla="*/ 0 h 4286251"/>
              <a:gd name="connsiteX76" fmla="*/ 339527 w 8974653"/>
              <a:gd name="connsiteY76" fmla="*/ 351957 h 4286251"/>
              <a:gd name="connsiteX77" fmla="*/ 300113 w 8974653"/>
              <a:gd name="connsiteY77" fmla="*/ 424570 h 4286251"/>
              <a:gd name="connsiteX78" fmla="*/ 300115 w 8974653"/>
              <a:gd name="connsiteY78" fmla="*/ 424574 h 4286251"/>
              <a:gd name="connsiteX79" fmla="*/ 265929 w 8974653"/>
              <a:gd name="connsiteY79" fmla="*/ 487558 h 4286251"/>
              <a:gd name="connsiteX80" fmla="*/ 219414 w 8974653"/>
              <a:gd name="connsiteY80" fmla="*/ 637405 h 4286251"/>
              <a:gd name="connsiteX81" fmla="*/ 214153 w 8974653"/>
              <a:gd name="connsiteY81" fmla="*/ 671878 h 4286251"/>
              <a:gd name="connsiteX82" fmla="*/ 229327 w 8974653"/>
              <a:gd name="connsiteY82" fmla="*/ 720763 h 4286251"/>
              <a:gd name="connsiteX83" fmla="*/ 242404 w 8974653"/>
              <a:gd name="connsiteY83" fmla="*/ 850481 h 4286251"/>
              <a:gd name="connsiteX84" fmla="*/ 242404 w 8974653"/>
              <a:gd name="connsiteY84" fmla="*/ 3435772 h 4286251"/>
              <a:gd name="connsiteX85" fmla="*/ 229826 w 8974653"/>
              <a:gd name="connsiteY85" fmla="*/ 3560537 h 4286251"/>
              <a:gd name="connsiteX86" fmla="*/ 229824 w 8974653"/>
              <a:gd name="connsiteY86" fmla="*/ 3560537 h 4286251"/>
              <a:gd name="connsiteX87" fmla="*/ 242401 w 8974653"/>
              <a:gd name="connsiteY87" fmla="*/ 3435772 h 4286251"/>
              <a:gd name="connsiteX88" fmla="*/ 242401 w 8974653"/>
              <a:gd name="connsiteY88" fmla="*/ 850481 h 4286251"/>
              <a:gd name="connsiteX89" fmla="*/ 229324 w 8974653"/>
              <a:gd name="connsiteY89" fmla="*/ 720763 h 4286251"/>
              <a:gd name="connsiteX90" fmla="*/ 214150 w 8974653"/>
              <a:gd name="connsiteY90" fmla="*/ 671878 h 4286251"/>
              <a:gd name="connsiteX91" fmla="*/ 207314 w 8974653"/>
              <a:gd name="connsiteY91" fmla="*/ 716667 h 4286251"/>
              <a:gd name="connsiteX92" fmla="*/ 203193 w 8974653"/>
              <a:gd name="connsiteY92" fmla="*/ 798287 h 4286251"/>
              <a:gd name="connsiteX93" fmla="*/ 203193 w 8974653"/>
              <a:gd name="connsiteY93" fmla="*/ 3487965 h 4286251"/>
              <a:gd name="connsiteX94" fmla="*/ 206857 w 8974653"/>
              <a:gd name="connsiteY94" fmla="*/ 3560537 h 4286251"/>
              <a:gd name="connsiteX95" fmla="*/ 0 w 8974653"/>
              <a:gd name="connsiteY95" fmla="*/ 3560537 h 4286251"/>
              <a:gd name="connsiteX96" fmla="*/ 5172297 w 8974653"/>
              <a:gd name="connsiteY96" fmla="*/ 4286250 h 4286251"/>
              <a:gd name="connsiteX97" fmla="*/ 5834248 w 8974653"/>
              <a:gd name="connsiteY97" fmla="*/ 3934292 h 4286251"/>
              <a:gd name="connsiteX98" fmla="*/ 5882292 w 8974653"/>
              <a:gd name="connsiteY98" fmla="*/ 3845777 h 4286251"/>
              <a:gd name="connsiteX99" fmla="*/ 5907849 w 8974653"/>
              <a:gd name="connsiteY99" fmla="*/ 3798691 h 4286251"/>
              <a:gd name="connsiteX100" fmla="*/ 5954364 w 8974653"/>
              <a:gd name="connsiteY100" fmla="*/ 3648846 h 4286251"/>
              <a:gd name="connsiteX101" fmla="*/ 5965314 w 8974653"/>
              <a:gd name="connsiteY101" fmla="*/ 3577095 h 4286251"/>
              <a:gd name="connsiteX102" fmla="*/ 5961712 w 8974653"/>
              <a:gd name="connsiteY102" fmla="*/ 3565489 h 4286251"/>
              <a:gd name="connsiteX103" fmla="*/ 5948635 w 8974653"/>
              <a:gd name="connsiteY103" fmla="*/ 3435771 h 4286251"/>
              <a:gd name="connsiteX104" fmla="*/ 5948635 w 8974653"/>
              <a:gd name="connsiteY104" fmla="*/ 850480 h 4286251"/>
              <a:gd name="connsiteX105" fmla="*/ 5961712 w 8974653"/>
              <a:gd name="connsiteY105" fmla="*/ 720762 h 4286251"/>
              <a:gd name="connsiteX106" fmla="*/ 5965315 w 8974653"/>
              <a:gd name="connsiteY106" fmla="*/ 709155 h 4286251"/>
              <a:gd name="connsiteX107" fmla="*/ 5999216 w 8974653"/>
              <a:gd name="connsiteY107" fmla="*/ 599942 h 4286251"/>
              <a:gd name="connsiteX108" fmla="*/ 6592286 w 8974653"/>
              <a:gd name="connsiteY108" fmla="*/ 206829 h 4286251"/>
              <a:gd name="connsiteX109" fmla="*/ 7185356 w 8974653"/>
              <a:gd name="connsiteY109" fmla="*/ 599942 h 4286251"/>
              <a:gd name="connsiteX110" fmla="*/ 7212500 w 8974653"/>
              <a:gd name="connsiteY110" fmla="*/ 687386 h 4286251"/>
              <a:gd name="connsiteX111" fmla="*/ 7220128 w 8974653"/>
              <a:gd name="connsiteY111" fmla="*/ 637404 h 4286251"/>
              <a:gd name="connsiteX112" fmla="*/ 7266643 w 8974653"/>
              <a:gd name="connsiteY112" fmla="*/ 487557 h 4286251"/>
              <a:gd name="connsiteX113" fmla="*/ 7297241 w 8974653"/>
              <a:gd name="connsiteY113" fmla="*/ 431185 h 4286251"/>
              <a:gd name="connsiteX114" fmla="*/ 7254237 w 8974653"/>
              <a:gd name="connsiteY114" fmla="*/ 351957 h 4286251"/>
              <a:gd name="connsiteX115" fmla="*/ 6592286 w 8974653"/>
              <a:gd name="connsiteY115" fmla="*/ 0 h 4286251"/>
              <a:gd name="connsiteX116" fmla="*/ 5930335 w 8974653"/>
              <a:gd name="connsiteY116" fmla="*/ 351957 h 4286251"/>
              <a:gd name="connsiteX117" fmla="*/ 5882291 w 8974653"/>
              <a:gd name="connsiteY117" fmla="*/ 440470 h 4286251"/>
              <a:gd name="connsiteX118" fmla="*/ 5856733 w 8974653"/>
              <a:gd name="connsiteY118" fmla="*/ 487557 h 4286251"/>
              <a:gd name="connsiteX119" fmla="*/ 5810218 w 8974653"/>
              <a:gd name="connsiteY119" fmla="*/ 637404 h 4286251"/>
              <a:gd name="connsiteX120" fmla="*/ 5799267 w 8974653"/>
              <a:gd name="connsiteY120" fmla="*/ 709155 h 4286251"/>
              <a:gd name="connsiteX121" fmla="*/ 5799268 w 8974653"/>
              <a:gd name="connsiteY121" fmla="*/ 709157 h 4286251"/>
              <a:gd name="connsiteX122" fmla="*/ 5798122 w 8974653"/>
              <a:gd name="connsiteY122" fmla="*/ 716667 h 4286251"/>
              <a:gd name="connsiteX123" fmla="*/ 5794001 w 8974653"/>
              <a:gd name="connsiteY123" fmla="*/ 798287 h 4286251"/>
              <a:gd name="connsiteX124" fmla="*/ 5794001 w 8974653"/>
              <a:gd name="connsiteY124" fmla="*/ 3487965 h 4286251"/>
              <a:gd name="connsiteX125" fmla="*/ 5798122 w 8974653"/>
              <a:gd name="connsiteY125" fmla="*/ 3569585 h 4286251"/>
              <a:gd name="connsiteX126" fmla="*/ 5799268 w 8974653"/>
              <a:gd name="connsiteY126" fmla="*/ 3577093 h 4286251"/>
              <a:gd name="connsiteX127" fmla="*/ 5799267 w 8974653"/>
              <a:gd name="connsiteY127" fmla="*/ 3577095 h 4286251"/>
              <a:gd name="connsiteX128" fmla="*/ 5799268 w 8974653"/>
              <a:gd name="connsiteY128" fmla="*/ 3577097 h 4286251"/>
              <a:gd name="connsiteX129" fmla="*/ 5765367 w 8974653"/>
              <a:gd name="connsiteY129" fmla="*/ 3686309 h 4286251"/>
              <a:gd name="connsiteX130" fmla="*/ 5172297 w 8974653"/>
              <a:gd name="connsiteY130" fmla="*/ 4079422 h 4286251"/>
              <a:gd name="connsiteX131" fmla="*/ 4579227 w 8974653"/>
              <a:gd name="connsiteY131" fmla="*/ 3686309 h 4286251"/>
              <a:gd name="connsiteX132" fmla="*/ 4557802 w 8974653"/>
              <a:gd name="connsiteY132" fmla="*/ 3617289 h 4286251"/>
              <a:gd name="connsiteX133" fmla="*/ 4552986 w 8974653"/>
              <a:gd name="connsiteY133" fmla="*/ 3648846 h 4286251"/>
              <a:gd name="connsiteX134" fmla="*/ 4506471 w 8974653"/>
              <a:gd name="connsiteY134" fmla="*/ 3798693 h 4286251"/>
              <a:gd name="connsiteX135" fmla="*/ 4471607 w 8974653"/>
              <a:gd name="connsiteY135" fmla="*/ 3862923 h 4286251"/>
              <a:gd name="connsiteX136" fmla="*/ 4510346 w 8974653"/>
              <a:gd name="connsiteY136" fmla="*/ 3934292 h 4286251"/>
              <a:gd name="connsiteX137" fmla="*/ 5172297 w 8974653"/>
              <a:gd name="connsiteY137" fmla="*/ 4286250 h 4286251"/>
              <a:gd name="connsiteX138" fmla="*/ 2378412 w 8974653"/>
              <a:gd name="connsiteY138" fmla="*/ 4286250 h 4286251"/>
              <a:gd name="connsiteX139" fmla="*/ 3040360 w 8974653"/>
              <a:gd name="connsiteY139" fmla="*/ 3934292 h 4286251"/>
              <a:gd name="connsiteX140" fmla="*/ 3074663 w 8974653"/>
              <a:gd name="connsiteY140" fmla="*/ 3871093 h 4286251"/>
              <a:gd name="connsiteX141" fmla="*/ 3074664 w 8974653"/>
              <a:gd name="connsiteY141" fmla="*/ 3871096 h 4286251"/>
              <a:gd name="connsiteX142" fmla="*/ 3113963 w 8974653"/>
              <a:gd name="connsiteY142" fmla="*/ 3798694 h 4286251"/>
              <a:gd name="connsiteX143" fmla="*/ 3160478 w 8974653"/>
              <a:gd name="connsiteY143" fmla="*/ 3648847 h 4286251"/>
              <a:gd name="connsiteX144" fmla="*/ 3162370 w 8974653"/>
              <a:gd name="connsiteY144" fmla="*/ 3636448 h 4286251"/>
              <a:gd name="connsiteX145" fmla="*/ 3172575 w 8974653"/>
              <a:gd name="connsiteY145" fmla="*/ 3569585 h 4286251"/>
              <a:gd name="connsiteX146" fmla="*/ 3176696 w 8974653"/>
              <a:gd name="connsiteY146" fmla="*/ 3487965 h 4286251"/>
              <a:gd name="connsiteX147" fmla="*/ 3176696 w 8974653"/>
              <a:gd name="connsiteY147" fmla="*/ 798287 h 4286251"/>
              <a:gd name="connsiteX148" fmla="*/ 3172575 w 8974653"/>
              <a:gd name="connsiteY148" fmla="*/ 716667 h 4286251"/>
              <a:gd name="connsiteX149" fmla="*/ 3162370 w 8974653"/>
              <a:gd name="connsiteY149" fmla="*/ 649804 h 4286251"/>
              <a:gd name="connsiteX150" fmla="*/ 3177848 w 8974653"/>
              <a:gd name="connsiteY150" fmla="*/ 599943 h 4286251"/>
              <a:gd name="connsiteX151" fmla="*/ 3770918 w 8974653"/>
              <a:gd name="connsiteY151" fmla="*/ 206830 h 4286251"/>
              <a:gd name="connsiteX152" fmla="*/ 4363988 w 8974653"/>
              <a:gd name="connsiteY152" fmla="*/ 599943 h 4286251"/>
              <a:gd name="connsiteX153" fmla="*/ 4385412 w 8974653"/>
              <a:gd name="connsiteY153" fmla="*/ 668960 h 4286251"/>
              <a:gd name="connsiteX154" fmla="*/ 4385411 w 8974653"/>
              <a:gd name="connsiteY154" fmla="*/ 668962 h 4286251"/>
              <a:gd name="connsiteX155" fmla="*/ 4378131 w 8974653"/>
              <a:gd name="connsiteY155" fmla="*/ 716666 h 4286251"/>
              <a:gd name="connsiteX156" fmla="*/ 4374010 w 8974653"/>
              <a:gd name="connsiteY156" fmla="*/ 798286 h 4286251"/>
              <a:gd name="connsiteX157" fmla="*/ 4374010 w 8974653"/>
              <a:gd name="connsiteY157" fmla="*/ 3487964 h 4286251"/>
              <a:gd name="connsiteX158" fmla="*/ 4378131 w 8974653"/>
              <a:gd name="connsiteY158" fmla="*/ 3569584 h 4286251"/>
              <a:gd name="connsiteX159" fmla="*/ 4385411 w 8974653"/>
              <a:gd name="connsiteY159" fmla="*/ 3617289 h 4286251"/>
              <a:gd name="connsiteX160" fmla="*/ 4390228 w 8974653"/>
              <a:gd name="connsiteY160" fmla="*/ 3648846 h 4286251"/>
              <a:gd name="connsiteX161" fmla="*/ 4436743 w 8974653"/>
              <a:gd name="connsiteY161" fmla="*/ 3798691 h 4286251"/>
              <a:gd name="connsiteX162" fmla="*/ 4471606 w 8974653"/>
              <a:gd name="connsiteY162" fmla="*/ 3862923 h 4286251"/>
              <a:gd name="connsiteX163" fmla="*/ 4506470 w 8974653"/>
              <a:gd name="connsiteY163" fmla="*/ 3798691 h 4286251"/>
              <a:gd name="connsiteX164" fmla="*/ 4552985 w 8974653"/>
              <a:gd name="connsiteY164" fmla="*/ 3648846 h 4286251"/>
              <a:gd name="connsiteX165" fmla="*/ 4557801 w 8974653"/>
              <a:gd name="connsiteY165" fmla="*/ 3617289 h 4286251"/>
              <a:gd name="connsiteX166" fmla="*/ 4565082 w 8974653"/>
              <a:gd name="connsiteY166" fmla="*/ 3569584 h 4286251"/>
              <a:gd name="connsiteX167" fmla="*/ 4569203 w 8974653"/>
              <a:gd name="connsiteY167" fmla="*/ 3487964 h 4286251"/>
              <a:gd name="connsiteX168" fmla="*/ 4569203 w 8974653"/>
              <a:gd name="connsiteY168" fmla="*/ 798286 h 4286251"/>
              <a:gd name="connsiteX169" fmla="*/ 4565082 w 8974653"/>
              <a:gd name="connsiteY169" fmla="*/ 716666 h 4286251"/>
              <a:gd name="connsiteX170" fmla="*/ 4557801 w 8974653"/>
              <a:gd name="connsiteY170" fmla="*/ 668962 h 4286251"/>
              <a:gd name="connsiteX171" fmla="*/ 4552985 w 8974653"/>
              <a:gd name="connsiteY171" fmla="*/ 637404 h 4286251"/>
              <a:gd name="connsiteX172" fmla="*/ 4506470 w 8974653"/>
              <a:gd name="connsiteY172" fmla="*/ 487557 h 4286251"/>
              <a:gd name="connsiteX173" fmla="*/ 4471607 w 8974653"/>
              <a:gd name="connsiteY173" fmla="*/ 423327 h 4286251"/>
              <a:gd name="connsiteX174" fmla="*/ 4432869 w 8974653"/>
              <a:gd name="connsiteY174" fmla="*/ 351958 h 4286251"/>
              <a:gd name="connsiteX175" fmla="*/ 3770918 w 8974653"/>
              <a:gd name="connsiteY175" fmla="*/ 1 h 4286251"/>
              <a:gd name="connsiteX176" fmla="*/ 3108967 w 8974653"/>
              <a:gd name="connsiteY176" fmla="*/ 351958 h 4286251"/>
              <a:gd name="connsiteX177" fmla="*/ 3074664 w 8974653"/>
              <a:gd name="connsiteY177" fmla="*/ 415156 h 4286251"/>
              <a:gd name="connsiteX178" fmla="*/ 3035365 w 8974653"/>
              <a:gd name="connsiteY178" fmla="*/ 487558 h 4286251"/>
              <a:gd name="connsiteX179" fmla="*/ 2988850 w 8974653"/>
              <a:gd name="connsiteY179" fmla="*/ 637405 h 4286251"/>
              <a:gd name="connsiteX180" fmla="*/ 2986957 w 8974653"/>
              <a:gd name="connsiteY180" fmla="*/ 649804 h 4286251"/>
              <a:gd name="connsiteX181" fmla="*/ 2976753 w 8974653"/>
              <a:gd name="connsiteY181" fmla="*/ 716667 h 4286251"/>
              <a:gd name="connsiteX182" fmla="*/ 2972632 w 8974653"/>
              <a:gd name="connsiteY182" fmla="*/ 798287 h 4286251"/>
              <a:gd name="connsiteX183" fmla="*/ 2972632 w 8974653"/>
              <a:gd name="connsiteY183" fmla="*/ 3487965 h 4286251"/>
              <a:gd name="connsiteX184" fmla="*/ 2976753 w 8974653"/>
              <a:gd name="connsiteY184" fmla="*/ 3569585 h 4286251"/>
              <a:gd name="connsiteX185" fmla="*/ 2986957 w 8974653"/>
              <a:gd name="connsiteY185" fmla="*/ 3636448 h 4286251"/>
              <a:gd name="connsiteX186" fmla="*/ 2988850 w 8974653"/>
              <a:gd name="connsiteY186" fmla="*/ 3648847 h 4286251"/>
              <a:gd name="connsiteX187" fmla="*/ 3035365 w 8974653"/>
              <a:gd name="connsiteY187" fmla="*/ 3798694 h 4286251"/>
              <a:gd name="connsiteX188" fmla="*/ 3074295 w 8974653"/>
              <a:gd name="connsiteY188" fmla="*/ 3870415 h 4286251"/>
              <a:gd name="connsiteX189" fmla="*/ 3035364 w 8974653"/>
              <a:gd name="connsiteY189" fmla="*/ 3798693 h 4286251"/>
              <a:gd name="connsiteX190" fmla="*/ 2988849 w 8974653"/>
              <a:gd name="connsiteY190" fmla="*/ 3648846 h 4286251"/>
              <a:gd name="connsiteX191" fmla="*/ 2986956 w 8974653"/>
              <a:gd name="connsiteY191" fmla="*/ 3636447 h 4286251"/>
              <a:gd name="connsiteX192" fmla="*/ 2971479 w 8974653"/>
              <a:gd name="connsiteY192" fmla="*/ 3686309 h 4286251"/>
              <a:gd name="connsiteX193" fmla="*/ 2378412 w 8974653"/>
              <a:gd name="connsiteY193" fmla="*/ 4079422 h 4286251"/>
              <a:gd name="connsiteX194" fmla="*/ 1785342 w 8974653"/>
              <a:gd name="connsiteY194" fmla="*/ 3686309 h 4286251"/>
              <a:gd name="connsiteX195" fmla="*/ 1779093 w 8974653"/>
              <a:gd name="connsiteY195" fmla="*/ 3666179 h 4286251"/>
              <a:gd name="connsiteX196" fmla="*/ 1779094 w 8974653"/>
              <a:gd name="connsiteY196" fmla="*/ 3666176 h 4286251"/>
              <a:gd name="connsiteX197" fmla="*/ 1779093 w 8974653"/>
              <a:gd name="connsiteY197" fmla="*/ 3666173 h 4286251"/>
              <a:gd name="connsiteX198" fmla="*/ 1783548 w 8974653"/>
              <a:gd name="connsiteY198" fmla="*/ 3648847 h 4286251"/>
              <a:gd name="connsiteX199" fmla="*/ 1799766 w 8974653"/>
              <a:gd name="connsiteY199" fmla="*/ 3487965 h 4286251"/>
              <a:gd name="connsiteX200" fmla="*/ 1799766 w 8974653"/>
              <a:gd name="connsiteY200" fmla="*/ 798287 h 4286251"/>
              <a:gd name="connsiteX201" fmla="*/ 1783548 w 8974653"/>
              <a:gd name="connsiteY201" fmla="*/ 637405 h 4286251"/>
              <a:gd name="connsiteX202" fmla="*/ 1779093 w 8974653"/>
              <a:gd name="connsiteY202" fmla="*/ 620077 h 4286251"/>
              <a:gd name="connsiteX203" fmla="*/ 1779094 w 8974653"/>
              <a:gd name="connsiteY203" fmla="*/ 620074 h 4286251"/>
              <a:gd name="connsiteX204" fmla="*/ 1763879 w 8974653"/>
              <a:gd name="connsiteY204" fmla="*/ 560901 h 4286251"/>
              <a:gd name="connsiteX205" fmla="*/ 1737035 w 8974653"/>
              <a:gd name="connsiteY205" fmla="*/ 487558 h 4286251"/>
              <a:gd name="connsiteX206" fmla="*/ 1689947 w 8974653"/>
              <a:gd name="connsiteY206" fmla="*/ 400807 h 4286251"/>
              <a:gd name="connsiteX207" fmla="*/ 1642860 w 8974653"/>
              <a:gd name="connsiteY207" fmla="*/ 487558 h 4286251"/>
              <a:gd name="connsiteX208" fmla="*/ 1616016 w 8974653"/>
              <a:gd name="connsiteY208" fmla="*/ 560901 h 4286251"/>
              <a:gd name="connsiteX209" fmla="*/ 1600801 w 8974653"/>
              <a:gd name="connsiteY209" fmla="*/ 620074 h 4286251"/>
              <a:gd name="connsiteX210" fmla="*/ 1632056 w 8974653"/>
              <a:gd name="connsiteY210" fmla="*/ 720763 h 4286251"/>
              <a:gd name="connsiteX211" fmla="*/ 1645132 w 8974653"/>
              <a:gd name="connsiteY211" fmla="*/ 850481 h 4286251"/>
              <a:gd name="connsiteX212" fmla="*/ 1645132 w 8974653"/>
              <a:gd name="connsiteY212" fmla="*/ 3435772 h 4286251"/>
              <a:gd name="connsiteX213" fmla="*/ 1632056 w 8974653"/>
              <a:gd name="connsiteY213" fmla="*/ 3565490 h 4286251"/>
              <a:gd name="connsiteX214" fmla="*/ 1600801 w 8974653"/>
              <a:gd name="connsiteY214" fmla="*/ 3666176 h 4286251"/>
              <a:gd name="connsiteX215" fmla="*/ 1616016 w 8974653"/>
              <a:gd name="connsiteY215" fmla="*/ 3725350 h 4286251"/>
              <a:gd name="connsiteX216" fmla="*/ 1642860 w 8974653"/>
              <a:gd name="connsiteY216" fmla="*/ 3798694 h 4286251"/>
              <a:gd name="connsiteX217" fmla="*/ 1689947 w 8974653"/>
              <a:gd name="connsiteY217" fmla="*/ 3885443 h 4286251"/>
              <a:gd name="connsiteX218" fmla="*/ 1689945 w 8974653"/>
              <a:gd name="connsiteY218" fmla="*/ 3885443 h 4286251"/>
              <a:gd name="connsiteX219" fmla="*/ 1716460 w 8974653"/>
              <a:gd name="connsiteY219" fmla="*/ 3934292 h 4286251"/>
              <a:gd name="connsiteX220" fmla="*/ 2378412 w 8974653"/>
              <a:gd name="connsiteY220" fmla="*/ 4286250 h 4286251"/>
              <a:gd name="connsiteX221" fmla="*/ 8002196 w 8974653"/>
              <a:gd name="connsiteY221" fmla="*/ 4286251 h 4286251"/>
              <a:gd name="connsiteX222" fmla="*/ 8664147 w 8974653"/>
              <a:gd name="connsiteY222" fmla="*/ 3934294 h 4286251"/>
              <a:gd name="connsiteX223" fmla="*/ 8698535 w 8974653"/>
              <a:gd name="connsiteY223" fmla="*/ 3870939 h 4286251"/>
              <a:gd name="connsiteX224" fmla="*/ 8659320 w 8974653"/>
              <a:gd name="connsiteY224" fmla="*/ 3798694 h 4286251"/>
              <a:gd name="connsiteX225" fmla="*/ 8612805 w 8974653"/>
              <a:gd name="connsiteY225" fmla="*/ 3648847 h 4286251"/>
              <a:gd name="connsiteX226" fmla="*/ 8610857 w 8974653"/>
              <a:gd name="connsiteY226" fmla="*/ 3636083 h 4286251"/>
              <a:gd name="connsiteX227" fmla="*/ 8595266 w 8974653"/>
              <a:gd name="connsiteY227" fmla="*/ 3686309 h 4286251"/>
              <a:gd name="connsiteX228" fmla="*/ 8002196 w 8974653"/>
              <a:gd name="connsiteY228" fmla="*/ 4079422 h 4286251"/>
              <a:gd name="connsiteX229" fmla="*/ 7409126 w 8974653"/>
              <a:gd name="connsiteY229" fmla="*/ 3686309 h 4286251"/>
              <a:gd name="connsiteX230" fmla="*/ 7381982 w 8974653"/>
              <a:gd name="connsiteY230" fmla="*/ 3598865 h 4286251"/>
              <a:gd name="connsiteX231" fmla="*/ 7371622 w 8974653"/>
              <a:gd name="connsiteY231" fmla="*/ 3565490 h 4286251"/>
              <a:gd name="connsiteX232" fmla="*/ 7358545 w 8974653"/>
              <a:gd name="connsiteY232" fmla="*/ 3435772 h 4286251"/>
              <a:gd name="connsiteX233" fmla="*/ 7358545 w 8974653"/>
              <a:gd name="connsiteY233" fmla="*/ 850481 h 4286251"/>
              <a:gd name="connsiteX234" fmla="*/ 7371622 w 8974653"/>
              <a:gd name="connsiteY234" fmla="*/ 720763 h 4286251"/>
              <a:gd name="connsiteX235" fmla="*/ 7381982 w 8974653"/>
              <a:gd name="connsiteY235" fmla="*/ 687387 h 4286251"/>
              <a:gd name="connsiteX236" fmla="*/ 7374354 w 8974653"/>
              <a:gd name="connsiteY236" fmla="*/ 637405 h 4286251"/>
              <a:gd name="connsiteX237" fmla="*/ 7327839 w 8974653"/>
              <a:gd name="connsiteY237" fmla="*/ 487558 h 4286251"/>
              <a:gd name="connsiteX238" fmla="*/ 7297241 w 8974653"/>
              <a:gd name="connsiteY238" fmla="*/ 431186 h 4286251"/>
              <a:gd name="connsiteX239" fmla="*/ 7266643 w 8974653"/>
              <a:gd name="connsiteY239" fmla="*/ 487558 h 4286251"/>
              <a:gd name="connsiteX240" fmla="*/ 7220128 w 8974653"/>
              <a:gd name="connsiteY240" fmla="*/ 637405 h 4286251"/>
              <a:gd name="connsiteX241" fmla="*/ 7212500 w 8974653"/>
              <a:gd name="connsiteY241" fmla="*/ 687387 h 4286251"/>
              <a:gd name="connsiteX242" fmla="*/ 7212501 w 8974653"/>
              <a:gd name="connsiteY242" fmla="*/ 687389 h 4286251"/>
              <a:gd name="connsiteX243" fmla="*/ 7208032 w 8974653"/>
              <a:gd name="connsiteY243" fmla="*/ 716667 h 4286251"/>
              <a:gd name="connsiteX244" fmla="*/ 7203911 w 8974653"/>
              <a:gd name="connsiteY244" fmla="*/ 798287 h 4286251"/>
              <a:gd name="connsiteX245" fmla="*/ 7203911 w 8974653"/>
              <a:gd name="connsiteY245" fmla="*/ 3487965 h 4286251"/>
              <a:gd name="connsiteX246" fmla="*/ 7208032 w 8974653"/>
              <a:gd name="connsiteY246" fmla="*/ 3569585 h 4286251"/>
              <a:gd name="connsiteX247" fmla="*/ 7212501 w 8974653"/>
              <a:gd name="connsiteY247" fmla="*/ 3598863 h 4286251"/>
              <a:gd name="connsiteX248" fmla="*/ 7212500 w 8974653"/>
              <a:gd name="connsiteY248" fmla="*/ 3598865 h 4286251"/>
              <a:gd name="connsiteX249" fmla="*/ 7220128 w 8974653"/>
              <a:gd name="connsiteY249" fmla="*/ 3648847 h 4286251"/>
              <a:gd name="connsiteX250" fmla="*/ 7266643 w 8974653"/>
              <a:gd name="connsiteY250" fmla="*/ 3798694 h 4286251"/>
              <a:gd name="connsiteX251" fmla="*/ 7297241 w 8974653"/>
              <a:gd name="connsiteY251" fmla="*/ 3855066 h 4286251"/>
              <a:gd name="connsiteX252" fmla="*/ 7340245 w 8974653"/>
              <a:gd name="connsiteY252" fmla="*/ 3934294 h 4286251"/>
              <a:gd name="connsiteX253" fmla="*/ 8002196 w 8974653"/>
              <a:gd name="connsiteY253" fmla="*/ 4286251 h 428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8974653" h="4286251">
                <a:moveTo>
                  <a:pt x="5965315" y="3577096"/>
                </a:moveTo>
                <a:lnTo>
                  <a:pt x="5966462" y="3569585"/>
                </a:lnTo>
                <a:cubicBezTo>
                  <a:pt x="5969187" y="3542749"/>
                  <a:pt x="5970583" y="3515520"/>
                  <a:pt x="5970583" y="3487965"/>
                </a:cubicBezTo>
                <a:lnTo>
                  <a:pt x="5970583" y="798287"/>
                </a:lnTo>
                <a:cubicBezTo>
                  <a:pt x="5970583" y="770732"/>
                  <a:pt x="5969187" y="743503"/>
                  <a:pt x="5966462" y="716667"/>
                </a:cubicBezTo>
                <a:lnTo>
                  <a:pt x="5965316" y="709156"/>
                </a:lnTo>
                <a:lnTo>
                  <a:pt x="5961713" y="720763"/>
                </a:lnTo>
                <a:cubicBezTo>
                  <a:pt x="5953138" y="762663"/>
                  <a:pt x="5948636" y="806046"/>
                  <a:pt x="5948636" y="850481"/>
                </a:cubicBezTo>
                <a:lnTo>
                  <a:pt x="5948636" y="3435772"/>
                </a:lnTo>
                <a:cubicBezTo>
                  <a:pt x="5948636" y="3480207"/>
                  <a:pt x="5953138" y="3523590"/>
                  <a:pt x="5961713" y="3565490"/>
                </a:cubicBezTo>
                <a:close/>
                <a:moveTo>
                  <a:pt x="7381983" y="3598865"/>
                </a:moveTo>
                <a:lnTo>
                  <a:pt x="7386452" y="3569585"/>
                </a:lnTo>
                <a:cubicBezTo>
                  <a:pt x="7389177" y="3542749"/>
                  <a:pt x="7390573" y="3515520"/>
                  <a:pt x="7390573" y="3487965"/>
                </a:cubicBezTo>
                <a:lnTo>
                  <a:pt x="7390573" y="798287"/>
                </a:lnTo>
                <a:cubicBezTo>
                  <a:pt x="7390573" y="770732"/>
                  <a:pt x="7389177" y="743503"/>
                  <a:pt x="7386452" y="716667"/>
                </a:cubicBezTo>
                <a:lnTo>
                  <a:pt x="7381983" y="687387"/>
                </a:lnTo>
                <a:lnTo>
                  <a:pt x="7371623" y="720763"/>
                </a:lnTo>
                <a:cubicBezTo>
                  <a:pt x="7363049" y="762663"/>
                  <a:pt x="7358546" y="806046"/>
                  <a:pt x="7358546" y="850481"/>
                </a:cubicBezTo>
                <a:lnTo>
                  <a:pt x="7358546" y="3435772"/>
                </a:lnTo>
                <a:cubicBezTo>
                  <a:pt x="7358546" y="3480207"/>
                  <a:pt x="7363049" y="3523590"/>
                  <a:pt x="7371623" y="3565490"/>
                </a:cubicBezTo>
                <a:close/>
                <a:moveTo>
                  <a:pt x="1600799" y="3666178"/>
                </a:moveTo>
                <a:lnTo>
                  <a:pt x="1632054" y="3565490"/>
                </a:lnTo>
                <a:cubicBezTo>
                  <a:pt x="1640628" y="3523590"/>
                  <a:pt x="1645131" y="3480207"/>
                  <a:pt x="1645131" y="3435772"/>
                </a:cubicBezTo>
                <a:lnTo>
                  <a:pt x="1645131" y="850481"/>
                </a:lnTo>
                <a:cubicBezTo>
                  <a:pt x="1645131" y="806046"/>
                  <a:pt x="1640628" y="762663"/>
                  <a:pt x="1632054" y="720763"/>
                </a:cubicBezTo>
                <a:lnTo>
                  <a:pt x="1600799" y="620074"/>
                </a:lnTo>
                <a:lnTo>
                  <a:pt x="1596343" y="637405"/>
                </a:lnTo>
                <a:cubicBezTo>
                  <a:pt x="1585709" y="689371"/>
                  <a:pt x="1580125" y="743177"/>
                  <a:pt x="1580125" y="798287"/>
                </a:cubicBezTo>
                <a:lnTo>
                  <a:pt x="1580125" y="3487965"/>
                </a:lnTo>
                <a:cubicBezTo>
                  <a:pt x="1580125" y="3543075"/>
                  <a:pt x="1585709" y="3596881"/>
                  <a:pt x="1596343" y="3648847"/>
                </a:cubicBezTo>
                <a:close/>
                <a:moveTo>
                  <a:pt x="8698536" y="3870939"/>
                </a:moveTo>
                <a:lnTo>
                  <a:pt x="8737750" y="3798691"/>
                </a:lnTo>
                <a:cubicBezTo>
                  <a:pt x="8757947" y="3750940"/>
                  <a:pt x="8773631" y="3700813"/>
                  <a:pt x="8784265" y="3648846"/>
                </a:cubicBezTo>
                <a:lnTo>
                  <a:pt x="8786213" y="3636082"/>
                </a:lnTo>
                <a:lnTo>
                  <a:pt x="8786212" y="3636080"/>
                </a:lnTo>
                <a:lnTo>
                  <a:pt x="8796361" y="3569585"/>
                </a:lnTo>
                <a:cubicBezTo>
                  <a:pt x="8799086" y="3542749"/>
                  <a:pt x="8800482" y="3515520"/>
                  <a:pt x="8800482" y="3487965"/>
                </a:cubicBezTo>
                <a:lnTo>
                  <a:pt x="8800482" y="798287"/>
                </a:lnTo>
                <a:lnTo>
                  <a:pt x="8798879" y="766537"/>
                </a:lnTo>
                <a:lnTo>
                  <a:pt x="8974653" y="766537"/>
                </a:lnTo>
                <a:lnTo>
                  <a:pt x="8677111" y="360137"/>
                </a:lnTo>
                <a:lnTo>
                  <a:pt x="8379568" y="766537"/>
                </a:lnTo>
                <a:lnTo>
                  <a:pt x="8598190" y="766537"/>
                </a:lnTo>
                <a:lnTo>
                  <a:pt x="8596587" y="798287"/>
                </a:lnTo>
                <a:lnTo>
                  <a:pt x="8596587" y="3487965"/>
                </a:lnTo>
                <a:cubicBezTo>
                  <a:pt x="8596587" y="3515520"/>
                  <a:pt x="8597983" y="3542749"/>
                  <a:pt x="8600708" y="3569585"/>
                </a:cubicBezTo>
                <a:lnTo>
                  <a:pt x="8610857" y="3636083"/>
                </a:lnTo>
                <a:lnTo>
                  <a:pt x="8632770" y="3565490"/>
                </a:lnTo>
                <a:cubicBezTo>
                  <a:pt x="8641344" y="3523590"/>
                  <a:pt x="8645847" y="3480207"/>
                  <a:pt x="8645847" y="3435772"/>
                </a:cubicBezTo>
                <a:lnTo>
                  <a:pt x="8645847" y="850481"/>
                </a:lnTo>
                <a:lnTo>
                  <a:pt x="8637385" y="766537"/>
                </a:lnTo>
                <a:lnTo>
                  <a:pt x="8637386" y="766537"/>
                </a:lnTo>
                <a:lnTo>
                  <a:pt x="8645848" y="850480"/>
                </a:lnTo>
                <a:lnTo>
                  <a:pt x="8645848" y="3435771"/>
                </a:lnTo>
                <a:cubicBezTo>
                  <a:pt x="8645848" y="3480206"/>
                  <a:pt x="8641345" y="3523589"/>
                  <a:pt x="8632771" y="3565489"/>
                </a:cubicBezTo>
                <a:lnTo>
                  <a:pt x="8610858" y="3636082"/>
                </a:lnTo>
                <a:lnTo>
                  <a:pt x="8612806" y="3648846"/>
                </a:lnTo>
                <a:cubicBezTo>
                  <a:pt x="8623440" y="3700813"/>
                  <a:pt x="8639124" y="3750940"/>
                  <a:pt x="8659321" y="3798691"/>
                </a:cubicBezTo>
                <a:close/>
                <a:moveTo>
                  <a:pt x="297543" y="3966937"/>
                </a:moveTo>
                <a:lnTo>
                  <a:pt x="595085" y="3560537"/>
                </a:lnTo>
                <a:lnTo>
                  <a:pt x="393372" y="3560537"/>
                </a:lnTo>
                <a:lnTo>
                  <a:pt x="397036" y="3487965"/>
                </a:lnTo>
                <a:lnTo>
                  <a:pt x="397036" y="798287"/>
                </a:lnTo>
                <a:cubicBezTo>
                  <a:pt x="397036" y="770732"/>
                  <a:pt x="395640" y="743503"/>
                  <a:pt x="392915" y="716667"/>
                </a:cubicBezTo>
                <a:lnTo>
                  <a:pt x="386080" y="671884"/>
                </a:lnTo>
                <a:lnTo>
                  <a:pt x="386082" y="671878"/>
                </a:lnTo>
                <a:lnTo>
                  <a:pt x="386080" y="671870"/>
                </a:lnTo>
                <a:lnTo>
                  <a:pt x="408408" y="599942"/>
                </a:lnTo>
                <a:cubicBezTo>
                  <a:pt x="506120" y="368926"/>
                  <a:pt x="734869" y="206829"/>
                  <a:pt x="1001478" y="206829"/>
                </a:cubicBezTo>
                <a:cubicBezTo>
                  <a:pt x="1268087" y="206829"/>
                  <a:pt x="1496836" y="368926"/>
                  <a:pt x="1594548" y="599942"/>
                </a:cubicBezTo>
                <a:lnTo>
                  <a:pt x="1600797" y="620073"/>
                </a:lnTo>
                <a:lnTo>
                  <a:pt x="1616012" y="560900"/>
                </a:lnTo>
                <a:cubicBezTo>
                  <a:pt x="1623787" y="535903"/>
                  <a:pt x="1632757" y="511433"/>
                  <a:pt x="1642856" y="487557"/>
                </a:cubicBezTo>
                <a:lnTo>
                  <a:pt x="1689943" y="400806"/>
                </a:lnTo>
                <a:lnTo>
                  <a:pt x="1663429" y="351957"/>
                </a:lnTo>
                <a:cubicBezTo>
                  <a:pt x="1519971" y="139611"/>
                  <a:pt x="1277028" y="0"/>
                  <a:pt x="1001478" y="0"/>
                </a:cubicBezTo>
                <a:cubicBezTo>
                  <a:pt x="725927" y="0"/>
                  <a:pt x="482984" y="139611"/>
                  <a:pt x="339527" y="351957"/>
                </a:cubicBezTo>
                <a:lnTo>
                  <a:pt x="300113" y="424570"/>
                </a:lnTo>
                <a:lnTo>
                  <a:pt x="300115" y="424574"/>
                </a:lnTo>
                <a:lnTo>
                  <a:pt x="265929" y="487558"/>
                </a:lnTo>
                <a:cubicBezTo>
                  <a:pt x="245731" y="535311"/>
                  <a:pt x="230048" y="585438"/>
                  <a:pt x="219414" y="637405"/>
                </a:cubicBezTo>
                <a:lnTo>
                  <a:pt x="214153" y="671878"/>
                </a:lnTo>
                <a:lnTo>
                  <a:pt x="229327" y="720763"/>
                </a:lnTo>
                <a:cubicBezTo>
                  <a:pt x="237901" y="762663"/>
                  <a:pt x="242404" y="806046"/>
                  <a:pt x="242404" y="850481"/>
                </a:cubicBezTo>
                <a:lnTo>
                  <a:pt x="242404" y="3435772"/>
                </a:lnTo>
                <a:lnTo>
                  <a:pt x="229826" y="3560537"/>
                </a:lnTo>
                <a:lnTo>
                  <a:pt x="229824" y="3560537"/>
                </a:lnTo>
                <a:lnTo>
                  <a:pt x="242401" y="3435772"/>
                </a:lnTo>
                <a:lnTo>
                  <a:pt x="242401" y="850481"/>
                </a:lnTo>
                <a:cubicBezTo>
                  <a:pt x="242401" y="806046"/>
                  <a:pt x="237898" y="762663"/>
                  <a:pt x="229324" y="720763"/>
                </a:cubicBezTo>
                <a:lnTo>
                  <a:pt x="214150" y="671878"/>
                </a:lnTo>
                <a:lnTo>
                  <a:pt x="207314" y="716667"/>
                </a:lnTo>
                <a:cubicBezTo>
                  <a:pt x="204589" y="743503"/>
                  <a:pt x="203193" y="770732"/>
                  <a:pt x="203193" y="798287"/>
                </a:cubicBezTo>
                <a:lnTo>
                  <a:pt x="203193" y="3487965"/>
                </a:lnTo>
                <a:lnTo>
                  <a:pt x="206857" y="3560537"/>
                </a:lnTo>
                <a:lnTo>
                  <a:pt x="0" y="3560537"/>
                </a:lnTo>
                <a:close/>
                <a:moveTo>
                  <a:pt x="5172297" y="4286250"/>
                </a:moveTo>
                <a:cubicBezTo>
                  <a:pt x="5447847" y="4286250"/>
                  <a:pt x="5690790" y="4146638"/>
                  <a:pt x="5834248" y="3934292"/>
                </a:cubicBezTo>
                <a:lnTo>
                  <a:pt x="5882292" y="3845777"/>
                </a:lnTo>
                <a:lnTo>
                  <a:pt x="5907849" y="3798691"/>
                </a:lnTo>
                <a:cubicBezTo>
                  <a:pt x="5928046" y="3750940"/>
                  <a:pt x="5943730" y="3700813"/>
                  <a:pt x="5954364" y="3648846"/>
                </a:cubicBezTo>
                <a:lnTo>
                  <a:pt x="5965314" y="3577095"/>
                </a:lnTo>
                <a:lnTo>
                  <a:pt x="5961712" y="3565489"/>
                </a:lnTo>
                <a:cubicBezTo>
                  <a:pt x="5953137" y="3523589"/>
                  <a:pt x="5948635" y="3480206"/>
                  <a:pt x="5948635" y="3435771"/>
                </a:cubicBezTo>
                <a:lnTo>
                  <a:pt x="5948635" y="850480"/>
                </a:lnTo>
                <a:cubicBezTo>
                  <a:pt x="5948635" y="806045"/>
                  <a:pt x="5953137" y="762662"/>
                  <a:pt x="5961712" y="720762"/>
                </a:cubicBezTo>
                <a:lnTo>
                  <a:pt x="5965315" y="709155"/>
                </a:lnTo>
                <a:lnTo>
                  <a:pt x="5999216" y="599942"/>
                </a:lnTo>
                <a:cubicBezTo>
                  <a:pt x="6096927" y="368926"/>
                  <a:pt x="6325677" y="206829"/>
                  <a:pt x="6592286" y="206829"/>
                </a:cubicBezTo>
                <a:cubicBezTo>
                  <a:pt x="6858895" y="206829"/>
                  <a:pt x="7087644" y="368926"/>
                  <a:pt x="7185356" y="599942"/>
                </a:cubicBezTo>
                <a:lnTo>
                  <a:pt x="7212500" y="687386"/>
                </a:lnTo>
                <a:lnTo>
                  <a:pt x="7220128" y="637404"/>
                </a:lnTo>
                <a:cubicBezTo>
                  <a:pt x="7230762" y="585437"/>
                  <a:pt x="7246446" y="535310"/>
                  <a:pt x="7266643" y="487557"/>
                </a:cubicBezTo>
                <a:lnTo>
                  <a:pt x="7297241" y="431185"/>
                </a:lnTo>
                <a:lnTo>
                  <a:pt x="7254237" y="351957"/>
                </a:lnTo>
                <a:cubicBezTo>
                  <a:pt x="7110779" y="139611"/>
                  <a:pt x="6867837" y="0"/>
                  <a:pt x="6592286" y="0"/>
                </a:cubicBezTo>
                <a:cubicBezTo>
                  <a:pt x="6316735" y="0"/>
                  <a:pt x="6073792" y="139611"/>
                  <a:pt x="5930335" y="351957"/>
                </a:cubicBezTo>
                <a:lnTo>
                  <a:pt x="5882291" y="440470"/>
                </a:lnTo>
                <a:lnTo>
                  <a:pt x="5856733" y="487557"/>
                </a:lnTo>
                <a:cubicBezTo>
                  <a:pt x="5836535" y="535310"/>
                  <a:pt x="5820852" y="585437"/>
                  <a:pt x="5810218" y="637404"/>
                </a:cubicBezTo>
                <a:lnTo>
                  <a:pt x="5799267" y="709155"/>
                </a:lnTo>
                <a:lnTo>
                  <a:pt x="5799268" y="709157"/>
                </a:lnTo>
                <a:lnTo>
                  <a:pt x="5798122" y="716667"/>
                </a:lnTo>
                <a:cubicBezTo>
                  <a:pt x="5795397" y="743503"/>
                  <a:pt x="5794001" y="770732"/>
                  <a:pt x="5794001" y="798287"/>
                </a:cubicBezTo>
                <a:lnTo>
                  <a:pt x="5794001" y="3487965"/>
                </a:lnTo>
                <a:cubicBezTo>
                  <a:pt x="5794001" y="3515520"/>
                  <a:pt x="5795397" y="3542749"/>
                  <a:pt x="5798122" y="3569585"/>
                </a:cubicBezTo>
                <a:lnTo>
                  <a:pt x="5799268" y="3577093"/>
                </a:lnTo>
                <a:lnTo>
                  <a:pt x="5799267" y="3577095"/>
                </a:lnTo>
                <a:lnTo>
                  <a:pt x="5799268" y="3577097"/>
                </a:lnTo>
                <a:lnTo>
                  <a:pt x="5765367" y="3686309"/>
                </a:lnTo>
                <a:cubicBezTo>
                  <a:pt x="5667655" y="3917325"/>
                  <a:pt x="5438906" y="4079422"/>
                  <a:pt x="5172297" y="4079422"/>
                </a:cubicBezTo>
                <a:cubicBezTo>
                  <a:pt x="4905688" y="4079422"/>
                  <a:pt x="4676938" y="3917325"/>
                  <a:pt x="4579227" y="3686309"/>
                </a:cubicBezTo>
                <a:lnTo>
                  <a:pt x="4557802" y="3617289"/>
                </a:lnTo>
                <a:lnTo>
                  <a:pt x="4552986" y="3648846"/>
                </a:lnTo>
                <a:cubicBezTo>
                  <a:pt x="4542352" y="3700813"/>
                  <a:pt x="4526668" y="3750940"/>
                  <a:pt x="4506471" y="3798693"/>
                </a:cubicBezTo>
                <a:lnTo>
                  <a:pt x="4471607" y="3862923"/>
                </a:lnTo>
                <a:lnTo>
                  <a:pt x="4510346" y="3934292"/>
                </a:lnTo>
                <a:cubicBezTo>
                  <a:pt x="4653803" y="4146638"/>
                  <a:pt x="4896746" y="4286250"/>
                  <a:pt x="5172297" y="4286250"/>
                </a:cubicBezTo>
                <a:close/>
                <a:moveTo>
                  <a:pt x="2378412" y="4286250"/>
                </a:moveTo>
                <a:cubicBezTo>
                  <a:pt x="2653959" y="4286250"/>
                  <a:pt x="2896902" y="4146638"/>
                  <a:pt x="3040360" y="3934292"/>
                </a:cubicBezTo>
                <a:lnTo>
                  <a:pt x="3074663" y="3871093"/>
                </a:lnTo>
                <a:lnTo>
                  <a:pt x="3074664" y="3871096"/>
                </a:lnTo>
                <a:lnTo>
                  <a:pt x="3113963" y="3798694"/>
                </a:lnTo>
                <a:cubicBezTo>
                  <a:pt x="3134160" y="3750941"/>
                  <a:pt x="3149844" y="3700813"/>
                  <a:pt x="3160478" y="3648847"/>
                </a:cubicBezTo>
                <a:lnTo>
                  <a:pt x="3162370" y="3636448"/>
                </a:lnTo>
                <a:lnTo>
                  <a:pt x="3172575" y="3569585"/>
                </a:lnTo>
                <a:cubicBezTo>
                  <a:pt x="3175300" y="3542749"/>
                  <a:pt x="3176696" y="3515520"/>
                  <a:pt x="3176696" y="3487965"/>
                </a:cubicBezTo>
                <a:lnTo>
                  <a:pt x="3176696" y="798287"/>
                </a:lnTo>
                <a:cubicBezTo>
                  <a:pt x="3176696" y="770732"/>
                  <a:pt x="3175300" y="743503"/>
                  <a:pt x="3172575" y="716667"/>
                </a:cubicBezTo>
                <a:lnTo>
                  <a:pt x="3162370" y="649804"/>
                </a:lnTo>
                <a:lnTo>
                  <a:pt x="3177848" y="599943"/>
                </a:lnTo>
                <a:cubicBezTo>
                  <a:pt x="3275559" y="368927"/>
                  <a:pt x="3504309" y="206830"/>
                  <a:pt x="3770918" y="206830"/>
                </a:cubicBezTo>
                <a:cubicBezTo>
                  <a:pt x="4037527" y="206830"/>
                  <a:pt x="4266276" y="368927"/>
                  <a:pt x="4363988" y="599943"/>
                </a:cubicBezTo>
                <a:lnTo>
                  <a:pt x="4385412" y="668960"/>
                </a:lnTo>
                <a:lnTo>
                  <a:pt x="4385411" y="668962"/>
                </a:lnTo>
                <a:lnTo>
                  <a:pt x="4378131" y="716666"/>
                </a:lnTo>
                <a:cubicBezTo>
                  <a:pt x="4375406" y="743502"/>
                  <a:pt x="4374010" y="770731"/>
                  <a:pt x="4374010" y="798286"/>
                </a:cubicBezTo>
                <a:lnTo>
                  <a:pt x="4374010" y="3487964"/>
                </a:lnTo>
                <a:cubicBezTo>
                  <a:pt x="4374010" y="3515519"/>
                  <a:pt x="4375406" y="3542748"/>
                  <a:pt x="4378131" y="3569584"/>
                </a:cubicBezTo>
                <a:lnTo>
                  <a:pt x="4385411" y="3617289"/>
                </a:lnTo>
                <a:lnTo>
                  <a:pt x="4390228" y="3648846"/>
                </a:lnTo>
                <a:cubicBezTo>
                  <a:pt x="4400862" y="3700813"/>
                  <a:pt x="4416545" y="3750940"/>
                  <a:pt x="4436743" y="3798691"/>
                </a:cubicBezTo>
                <a:lnTo>
                  <a:pt x="4471606" y="3862923"/>
                </a:lnTo>
                <a:lnTo>
                  <a:pt x="4506470" y="3798691"/>
                </a:lnTo>
                <a:cubicBezTo>
                  <a:pt x="4526667" y="3750940"/>
                  <a:pt x="4542351" y="3700813"/>
                  <a:pt x="4552985" y="3648846"/>
                </a:cubicBezTo>
                <a:lnTo>
                  <a:pt x="4557801" y="3617289"/>
                </a:lnTo>
                <a:lnTo>
                  <a:pt x="4565082" y="3569584"/>
                </a:lnTo>
                <a:cubicBezTo>
                  <a:pt x="4567807" y="3542748"/>
                  <a:pt x="4569203" y="3515519"/>
                  <a:pt x="4569203" y="3487964"/>
                </a:cubicBezTo>
                <a:lnTo>
                  <a:pt x="4569203" y="798286"/>
                </a:lnTo>
                <a:cubicBezTo>
                  <a:pt x="4569203" y="770731"/>
                  <a:pt x="4567807" y="743502"/>
                  <a:pt x="4565082" y="716666"/>
                </a:cubicBezTo>
                <a:lnTo>
                  <a:pt x="4557801" y="668962"/>
                </a:lnTo>
                <a:lnTo>
                  <a:pt x="4552985" y="637404"/>
                </a:lnTo>
                <a:cubicBezTo>
                  <a:pt x="4542351" y="585437"/>
                  <a:pt x="4526667" y="535310"/>
                  <a:pt x="4506470" y="487557"/>
                </a:cubicBezTo>
                <a:lnTo>
                  <a:pt x="4471607" y="423327"/>
                </a:lnTo>
                <a:lnTo>
                  <a:pt x="4432869" y="351958"/>
                </a:lnTo>
                <a:cubicBezTo>
                  <a:pt x="4289411" y="139612"/>
                  <a:pt x="4046468" y="1"/>
                  <a:pt x="3770918" y="1"/>
                </a:cubicBezTo>
                <a:cubicBezTo>
                  <a:pt x="3495367" y="1"/>
                  <a:pt x="3252424" y="139612"/>
                  <a:pt x="3108967" y="351958"/>
                </a:cubicBezTo>
                <a:lnTo>
                  <a:pt x="3074664" y="415156"/>
                </a:lnTo>
                <a:lnTo>
                  <a:pt x="3035365" y="487558"/>
                </a:lnTo>
                <a:cubicBezTo>
                  <a:pt x="3015167" y="535311"/>
                  <a:pt x="2999484" y="585438"/>
                  <a:pt x="2988850" y="637405"/>
                </a:cubicBezTo>
                <a:lnTo>
                  <a:pt x="2986957" y="649804"/>
                </a:lnTo>
                <a:lnTo>
                  <a:pt x="2976753" y="716667"/>
                </a:lnTo>
                <a:cubicBezTo>
                  <a:pt x="2974028" y="743503"/>
                  <a:pt x="2972632" y="770732"/>
                  <a:pt x="2972632" y="798287"/>
                </a:cubicBezTo>
                <a:lnTo>
                  <a:pt x="2972632" y="3487965"/>
                </a:lnTo>
                <a:cubicBezTo>
                  <a:pt x="2972632" y="3515520"/>
                  <a:pt x="2974028" y="3542749"/>
                  <a:pt x="2976753" y="3569585"/>
                </a:cubicBezTo>
                <a:lnTo>
                  <a:pt x="2986957" y="3636448"/>
                </a:lnTo>
                <a:lnTo>
                  <a:pt x="2988850" y="3648847"/>
                </a:lnTo>
                <a:cubicBezTo>
                  <a:pt x="2999484" y="3700813"/>
                  <a:pt x="3015167" y="3750941"/>
                  <a:pt x="3035365" y="3798694"/>
                </a:cubicBezTo>
                <a:lnTo>
                  <a:pt x="3074295" y="3870415"/>
                </a:lnTo>
                <a:lnTo>
                  <a:pt x="3035364" y="3798693"/>
                </a:lnTo>
                <a:cubicBezTo>
                  <a:pt x="3015166" y="3750940"/>
                  <a:pt x="2999483" y="3700813"/>
                  <a:pt x="2988849" y="3648846"/>
                </a:cubicBezTo>
                <a:lnTo>
                  <a:pt x="2986956" y="3636447"/>
                </a:lnTo>
                <a:lnTo>
                  <a:pt x="2971479" y="3686309"/>
                </a:lnTo>
                <a:cubicBezTo>
                  <a:pt x="2873767" y="3917325"/>
                  <a:pt x="2645018" y="4079422"/>
                  <a:pt x="2378412" y="4079422"/>
                </a:cubicBezTo>
                <a:cubicBezTo>
                  <a:pt x="2111802" y="4079422"/>
                  <a:pt x="1883053" y="3917325"/>
                  <a:pt x="1785342" y="3686309"/>
                </a:cubicBezTo>
                <a:lnTo>
                  <a:pt x="1779093" y="3666179"/>
                </a:lnTo>
                <a:lnTo>
                  <a:pt x="1779094" y="3666176"/>
                </a:lnTo>
                <a:lnTo>
                  <a:pt x="1779093" y="3666173"/>
                </a:lnTo>
                <a:lnTo>
                  <a:pt x="1783548" y="3648847"/>
                </a:lnTo>
                <a:cubicBezTo>
                  <a:pt x="1794181" y="3596881"/>
                  <a:pt x="1799766" y="3543075"/>
                  <a:pt x="1799766" y="3487965"/>
                </a:cubicBezTo>
                <a:lnTo>
                  <a:pt x="1799766" y="798287"/>
                </a:lnTo>
                <a:cubicBezTo>
                  <a:pt x="1799766" y="743177"/>
                  <a:pt x="1794181" y="689371"/>
                  <a:pt x="1783548" y="637405"/>
                </a:cubicBezTo>
                <a:lnTo>
                  <a:pt x="1779093" y="620077"/>
                </a:lnTo>
                <a:lnTo>
                  <a:pt x="1779094" y="620074"/>
                </a:lnTo>
                <a:lnTo>
                  <a:pt x="1763879" y="560901"/>
                </a:lnTo>
                <a:cubicBezTo>
                  <a:pt x="1756104" y="535904"/>
                  <a:pt x="1747133" y="511434"/>
                  <a:pt x="1737035" y="487558"/>
                </a:cubicBezTo>
                <a:lnTo>
                  <a:pt x="1689947" y="400807"/>
                </a:lnTo>
                <a:lnTo>
                  <a:pt x="1642860" y="487558"/>
                </a:lnTo>
                <a:cubicBezTo>
                  <a:pt x="1632761" y="511434"/>
                  <a:pt x="1623791" y="535904"/>
                  <a:pt x="1616016" y="560901"/>
                </a:cubicBezTo>
                <a:lnTo>
                  <a:pt x="1600801" y="620074"/>
                </a:lnTo>
                <a:lnTo>
                  <a:pt x="1632056" y="720763"/>
                </a:lnTo>
                <a:cubicBezTo>
                  <a:pt x="1640631" y="762663"/>
                  <a:pt x="1645132" y="806046"/>
                  <a:pt x="1645132" y="850481"/>
                </a:cubicBezTo>
                <a:lnTo>
                  <a:pt x="1645132" y="3435772"/>
                </a:lnTo>
                <a:cubicBezTo>
                  <a:pt x="1645132" y="3480207"/>
                  <a:pt x="1640631" y="3523590"/>
                  <a:pt x="1632056" y="3565490"/>
                </a:cubicBezTo>
                <a:lnTo>
                  <a:pt x="1600801" y="3666176"/>
                </a:lnTo>
                <a:lnTo>
                  <a:pt x="1616016" y="3725350"/>
                </a:lnTo>
                <a:cubicBezTo>
                  <a:pt x="1623791" y="3750347"/>
                  <a:pt x="1632761" y="3774816"/>
                  <a:pt x="1642860" y="3798694"/>
                </a:cubicBezTo>
                <a:lnTo>
                  <a:pt x="1689947" y="3885443"/>
                </a:lnTo>
                <a:lnTo>
                  <a:pt x="1689945" y="3885443"/>
                </a:lnTo>
                <a:lnTo>
                  <a:pt x="1716460" y="3934292"/>
                </a:lnTo>
                <a:cubicBezTo>
                  <a:pt x="1859917" y="4146638"/>
                  <a:pt x="2102860" y="4286250"/>
                  <a:pt x="2378412" y="4286250"/>
                </a:cubicBezTo>
                <a:close/>
                <a:moveTo>
                  <a:pt x="8002196" y="4286251"/>
                </a:moveTo>
                <a:cubicBezTo>
                  <a:pt x="8277747" y="4286251"/>
                  <a:pt x="8520689" y="4146638"/>
                  <a:pt x="8664147" y="3934294"/>
                </a:cubicBezTo>
                <a:lnTo>
                  <a:pt x="8698535" y="3870939"/>
                </a:lnTo>
                <a:lnTo>
                  <a:pt x="8659320" y="3798694"/>
                </a:lnTo>
                <a:cubicBezTo>
                  <a:pt x="8639123" y="3750941"/>
                  <a:pt x="8623439" y="3700813"/>
                  <a:pt x="8612805" y="3648847"/>
                </a:cubicBezTo>
                <a:lnTo>
                  <a:pt x="8610857" y="3636083"/>
                </a:lnTo>
                <a:lnTo>
                  <a:pt x="8595266" y="3686309"/>
                </a:lnTo>
                <a:cubicBezTo>
                  <a:pt x="8497554" y="3917326"/>
                  <a:pt x="8268805" y="4079422"/>
                  <a:pt x="8002196" y="4079422"/>
                </a:cubicBezTo>
                <a:cubicBezTo>
                  <a:pt x="7735587" y="4079422"/>
                  <a:pt x="7506838" y="3917326"/>
                  <a:pt x="7409126" y="3686309"/>
                </a:cubicBezTo>
                <a:lnTo>
                  <a:pt x="7381982" y="3598865"/>
                </a:lnTo>
                <a:lnTo>
                  <a:pt x="7371622" y="3565490"/>
                </a:lnTo>
                <a:cubicBezTo>
                  <a:pt x="7363048" y="3523590"/>
                  <a:pt x="7358545" y="3480207"/>
                  <a:pt x="7358545" y="3435772"/>
                </a:cubicBezTo>
                <a:lnTo>
                  <a:pt x="7358545" y="850481"/>
                </a:lnTo>
                <a:cubicBezTo>
                  <a:pt x="7358545" y="806046"/>
                  <a:pt x="7363048" y="762663"/>
                  <a:pt x="7371622" y="720763"/>
                </a:cubicBezTo>
                <a:lnTo>
                  <a:pt x="7381982" y="687387"/>
                </a:lnTo>
                <a:lnTo>
                  <a:pt x="7374354" y="637405"/>
                </a:lnTo>
                <a:cubicBezTo>
                  <a:pt x="7363720" y="585438"/>
                  <a:pt x="7348036" y="535311"/>
                  <a:pt x="7327839" y="487558"/>
                </a:cubicBezTo>
                <a:lnTo>
                  <a:pt x="7297241" y="431186"/>
                </a:lnTo>
                <a:lnTo>
                  <a:pt x="7266643" y="487558"/>
                </a:lnTo>
                <a:cubicBezTo>
                  <a:pt x="7246446" y="535311"/>
                  <a:pt x="7230762" y="585438"/>
                  <a:pt x="7220128" y="637405"/>
                </a:cubicBezTo>
                <a:lnTo>
                  <a:pt x="7212500" y="687387"/>
                </a:lnTo>
                <a:lnTo>
                  <a:pt x="7212501" y="687389"/>
                </a:lnTo>
                <a:lnTo>
                  <a:pt x="7208032" y="716667"/>
                </a:lnTo>
                <a:cubicBezTo>
                  <a:pt x="7205307" y="743503"/>
                  <a:pt x="7203911" y="770732"/>
                  <a:pt x="7203911" y="798287"/>
                </a:cubicBezTo>
                <a:lnTo>
                  <a:pt x="7203911" y="3487965"/>
                </a:lnTo>
                <a:cubicBezTo>
                  <a:pt x="7203911" y="3515520"/>
                  <a:pt x="7205307" y="3542749"/>
                  <a:pt x="7208032" y="3569585"/>
                </a:cubicBezTo>
                <a:lnTo>
                  <a:pt x="7212501" y="3598863"/>
                </a:lnTo>
                <a:lnTo>
                  <a:pt x="7212500" y="3598865"/>
                </a:lnTo>
                <a:lnTo>
                  <a:pt x="7220128" y="3648847"/>
                </a:lnTo>
                <a:cubicBezTo>
                  <a:pt x="7230762" y="3700813"/>
                  <a:pt x="7246446" y="3750941"/>
                  <a:pt x="7266643" y="3798694"/>
                </a:cubicBezTo>
                <a:lnTo>
                  <a:pt x="7297241" y="3855066"/>
                </a:lnTo>
                <a:lnTo>
                  <a:pt x="7340245" y="3934294"/>
                </a:lnTo>
                <a:cubicBezTo>
                  <a:pt x="7483703" y="4146638"/>
                  <a:pt x="7726645" y="4286251"/>
                  <a:pt x="8002196" y="4286251"/>
                </a:cubicBezTo>
                <a:close/>
              </a:path>
            </a:pathLst>
          </a:custGeom>
          <a:gradFill>
            <a:gsLst>
              <a:gs pos="0">
                <a:srgbClr val="FC0BDC"/>
              </a:gs>
              <a:gs pos="100000">
                <a:srgbClr val="4D3CE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E4AD0-22A8-674D-0488-8595D776B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648CE3B-BD14-B7B2-94ED-C2AD6BEFCAE7}"/>
              </a:ext>
            </a:extLst>
          </p:cNvPr>
          <p:cNvSpPr/>
          <p:nvPr/>
        </p:nvSpPr>
        <p:spPr>
          <a:xfrm flipV="1">
            <a:off x="827315" y="986970"/>
            <a:ext cx="10668000" cy="4765221"/>
          </a:xfrm>
          <a:custGeom>
            <a:avLst/>
            <a:gdLst>
              <a:gd name="connsiteX0" fmla="*/ 5965315 w 8974653"/>
              <a:gd name="connsiteY0" fmla="*/ 3577096 h 4286251"/>
              <a:gd name="connsiteX1" fmla="*/ 5966462 w 8974653"/>
              <a:gd name="connsiteY1" fmla="*/ 3569585 h 4286251"/>
              <a:gd name="connsiteX2" fmla="*/ 5970583 w 8974653"/>
              <a:gd name="connsiteY2" fmla="*/ 3487965 h 4286251"/>
              <a:gd name="connsiteX3" fmla="*/ 5970583 w 8974653"/>
              <a:gd name="connsiteY3" fmla="*/ 798287 h 4286251"/>
              <a:gd name="connsiteX4" fmla="*/ 5966462 w 8974653"/>
              <a:gd name="connsiteY4" fmla="*/ 716667 h 4286251"/>
              <a:gd name="connsiteX5" fmla="*/ 5965316 w 8974653"/>
              <a:gd name="connsiteY5" fmla="*/ 709156 h 4286251"/>
              <a:gd name="connsiteX6" fmla="*/ 5961713 w 8974653"/>
              <a:gd name="connsiteY6" fmla="*/ 720763 h 4286251"/>
              <a:gd name="connsiteX7" fmla="*/ 5948636 w 8974653"/>
              <a:gd name="connsiteY7" fmla="*/ 850481 h 4286251"/>
              <a:gd name="connsiteX8" fmla="*/ 5948636 w 8974653"/>
              <a:gd name="connsiteY8" fmla="*/ 3435772 h 4286251"/>
              <a:gd name="connsiteX9" fmla="*/ 5961713 w 8974653"/>
              <a:gd name="connsiteY9" fmla="*/ 3565490 h 4286251"/>
              <a:gd name="connsiteX10" fmla="*/ 7381983 w 8974653"/>
              <a:gd name="connsiteY10" fmla="*/ 3598865 h 4286251"/>
              <a:gd name="connsiteX11" fmla="*/ 7386452 w 8974653"/>
              <a:gd name="connsiteY11" fmla="*/ 3569585 h 4286251"/>
              <a:gd name="connsiteX12" fmla="*/ 7390573 w 8974653"/>
              <a:gd name="connsiteY12" fmla="*/ 3487965 h 4286251"/>
              <a:gd name="connsiteX13" fmla="*/ 7390573 w 8974653"/>
              <a:gd name="connsiteY13" fmla="*/ 798287 h 4286251"/>
              <a:gd name="connsiteX14" fmla="*/ 7386452 w 8974653"/>
              <a:gd name="connsiteY14" fmla="*/ 716667 h 4286251"/>
              <a:gd name="connsiteX15" fmla="*/ 7381983 w 8974653"/>
              <a:gd name="connsiteY15" fmla="*/ 687387 h 4286251"/>
              <a:gd name="connsiteX16" fmla="*/ 7371623 w 8974653"/>
              <a:gd name="connsiteY16" fmla="*/ 720763 h 4286251"/>
              <a:gd name="connsiteX17" fmla="*/ 7358546 w 8974653"/>
              <a:gd name="connsiteY17" fmla="*/ 850481 h 4286251"/>
              <a:gd name="connsiteX18" fmla="*/ 7358546 w 8974653"/>
              <a:gd name="connsiteY18" fmla="*/ 3435772 h 4286251"/>
              <a:gd name="connsiteX19" fmla="*/ 7371623 w 8974653"/>
              <a:gd name="connsiteY19" fmla="*/ 3565490 h 4286251"/>
              <a:gd name="connsiteX20" fmla="*/ 1600799 w 8974653"/>
              <a:gd name="connsiteY20" fmla="*/ 3666178 h 4286251"/>
              <a:gd name="connsiteX21" fmla="*/ 1632054 w 8974653"/>
              <a:gd name="connsiteY21" fmla="*/ 3565490 h 4286251"/>
              <a:gd name="connsiteX22" fmla="*/ 1645131 w 8974653"/>
              <a:gd name="connsiteY22" fmla="*/ 3435772 h 4286251"/>
              <a:gd name="connsiteX23" fmla="*/ 1645131 w 8974653"/>
              <a:gd name="connsiteY23" fmla="*/ 850481 h 4286251"/>
              <a:gd name="connsiteX24" fmla="*/ 1632054 w 8974653"/>
              <a:gd name="connsiteY24" fmla="*/ 720763 h 4286251"/>
              <a:gd name="connsiteX25" fmla="*/ 1600799 w 8974653"/>
              <a:gd name="connsiteY25" fmla="*/ 620074 h 4286251"/>
              <a:gd name="connsiteX26" fmla="*/ 1596343 w 8974653"/>
              <a:gd name="connsiteY26" fmla="*/ 637405 h 4286251"/>
              <a:gd name="connsiteX27" fmla="*/ 1580125 w 8974653"/>
              <a:gd name="connsiteY27" fmla="*/ 798287 h 4286251"/>
              <a:gd name="connsiteX28" fmla="*/ 1580125 w 8974653"/>
              <a:gd name="connsiteY28" fmla="*/ 3487965 h 4286251"/>
              <a:gd name="connsiteX29" fmla="*/ 1596343 w 8974653"/>
              <a:gd name="connsiteY29" fmla="*/ 3648847 h 4286251"/>
              <a:gd name="connsiteX30" fmla="*/ 8698536 w 8974653"/>
              <a:gd name="connsiteY30" fmla="*/ 3870939 h 4286251"/>
              <a:gd name="connsiteX31" fmla="*/ 8737750 w 8974653"/>
              <a:gd name="connsiteY31" fmla="*/ 3798691 h 4286251"/>
              <a:gd name="connsiteX32" fmla="*/ 8784265 w 8974653"/>
              <a:gd name="connsiteY32" fmla="*/ 3648846 h 4286251"/>
              <a:gd name="connsiteX33" fmla="*/ 8786213 w 8974653"/>
              <a:gd name="connsiteY33" fmla="*/ 3636082 h 4286251"/>
              <a:gd name="connsiteX34" fmla="*/ 8786212 w 8974653"/>
              <a:gd name="connsiteY34" fmla="*/ 3636080 h 4286251"/>
              <a:gd name="connsiteX35" fmla="*/ 8796361 w 8974653"/>
              <a:gd name="connsiteY35" fmla="*/ 3569585 h 4286251"/>
              <a:gd name="connsiteX36" fmla="*/ 8800482 w 8974653"/>
              <a:gd name="connsiteY36" fmla="*/ 3487965 h 4286251"/>
              <a:gd name="connsiteX37" fmla="*/ 8800482 w 8974653"/>
              <a:gd name="connsiteY37" fmla="*/ 798287 h 4286251"/>
              <a:gd name="connsiteX38" fmla="*/ 8798879 w 8974653"/>
              <a:gd name="connsiteY38" fmla="*/ 766537 h 4286251"/>
              <a:gd name="connsiteX39" fmla="*/ 8974653 w 8974653"/>
              <a:gd name="connsiteY39" fmla="*/ 766537 h 4286251"/>
              <a:gd name="connsiteX40" fmla="*/ 8677111 w 8974653"/>
              <a:gd name="connsiteY40" fmla="*/ 360137 h 4286251"/>
              <a:gd name="connsiteX41" fmla="*/ 8379568 w 8974653"/>
              <a:gd name="connsiteY41" fmla="*/ 766537 h 4286251"/>
              <a:gd name="connsiteX42" fmla="*/ 8598190 w 8974653"/>
              <a:gd name="connsiteY42" fmla="*/ 766537 h 4286251"/>
              <a:gd name="connsiteX43" fmla="*/ 8596587 w 8974653"/>
              <a:gd name="connsiteY43" fmla="*/ 798287 h 4286251"/>
              <a:gd name="connsiteX44" fmla="*/ 8596587 w 8974653"/>
              <a:gd name="connsiteY44" fmla="*/ 3487965 h 4286251"/>
              <a:gd name="connsiteX45" fmla="*/ 8600708 w 8974653"/>
              <a:gd name="connsiteY45" fmla="*/ 3569585 h 4286251"/>
              <a:gd name="connsiteX46" fmla="*/ 8610857 w 8974653"/>
              <a:gd name="connsiteY46" fmla="*/ 3636083 h 4286251"/>
              <a:gd name="connsiteX47" fmla="*/ 8632770 w 8974653"/>
              <a:gd name="connsiteY47" fmla="*/ 3565490 h 4286251"/>
              <a:gd name="connsiteX48" fmla="*/ 8645847 w 8974653"/>
              <a:gd name="connsiteY48" fmla="*/ 3435772 h 4286251"/>
              <a:gd name="connsiteX49" fmla="*/ 8645847 w 8974653"/>
              <a:gd name="connsiteY49" fmla="*/ 850481 h 4286251"/>
              <a:gd name="connsiteX50" fmla="*/ 8637385 w 8974653"/>
              <a:gd name="connsiteY50" fmla="*/ 766537 h 4286251"/>
              <a:gd name="connsiteX51" fmla="*/ 8637386 w 8974653"/>
              <a:gd name="connsiteY51" fmla="*/ 766537 h 4286251"/>
              <a:gd name="connsiteX52" fmla="*/ 8645848 w 8974653"/>
              <a:gd name="connsiteY52" fmla="*/ 850480 h 4286251"/>
              <a:gd name="connsiteX53" fmla="*/ 8645848 w 8974653"/>
              <a:gd name="connsiteY53" fmla="*/ 3435771 h 4286251"/>
              <a:gd name="connsiteX54" fmla="*/ 8632771 w 8974653"/>
              <a:gd name="connsiteY54" fmla="*/ 3565489 h 4286251"/>
              <a:gd name="connsiteX55" fmla="*/ 8610858 w 8974653"/>
              <a:gd name="connsiteY55" fmla="*/ 3636082 h 4286251"/>
              <a:gd name="connsiteX56" fmla="*/ 8612806 w 8974653"/>
              <a:gd name="connsiteY56" fmla="*/ 3648846 h 4286251"/>
              <a:gd name="connsiteX57" fmla="*/ 8659321 w 8974653"/>
              <a:gd name="connsiteY57" fmla="*/ 3798691 h 4286251"/>
              <a:gd name="connsiteX58" fmla="*/ 297543 w 8974653"/>
              <a:gd name="connsiteY58" fmla="*/ 3966937 h 4286251"/>
              <a:gd name="connsiteX59" fmla="*/ 595085 w 8974653"/>
              <a:gd name="connsiteY59" fmla="*/ 3560537 h 4286251"/>
              <a:gd name="connsiteX60" fmla="*/ 393372 w 8974653"/>
              <a:gd name="connsiteY60" fmla="*/ 3560537 h 4286251"/>
              <a:gd name="connsiteX61" fmla="*/ 397036 w 8974653"/>
              <a:gd name="connsiteY61" fmla="*/ 3487965 h 4286251"/>
              <a:gd name="connsiteX62" fmla="*/ 397036 w 8974653"/>
              <a:gd name="connsiteY62" fmla="*/ 798287 h 4286251"/>
              <a:gd name="connsiteX63" fmla="*/ 392915 w 8974653"/>
              <a:gd name="connsiteY63" fmla="*/ 716667 h 4286251"/>
              <a:gd name="connsiteX64" fmla="*/ 386080 w 8974653"/>
              <a:gd name="connsiteY64" fmla="*/ 671884 h 4286251"/>
              <a:gd name="connsiteX65" fmla="*/ 386082 w 8974653"/>
              <a:gd name="connsiteY65" fmla="*/ 671878 h 4286251"/>
              <a:gd name="connsiteX66" fmla="*/ 386080 w 8974653"/>
              <a:gd name="connsiteY66" fmla="*/ 671870 h 4286251"/>
              <a:gd name="connsiteX67" fmla="*/ 408408 w 8974653"/>
              <a:gd name="connsiteY67" fmla="*/ 599942 h 4286251"/>
              <a:gd name="connsiteX68" fmla="*/ 1001478 w 8974653"/>
              <a:gd name="connsiteY68" fmla="*/ 206829 h 4286251"/>
              <a:gd name="connsiteX69" fmla="*/ 1594548 w 8974653"/>
              <a:gd name="connsiteY69" fmla="*/ 599942 h 4286251"/>
              <a:gd name="connsiteX70" fmla="*/ 1600797 w 8974653"/>
              <a:gd name="connsiteY70" fmla="*/ 620073 h 4286251"/>
              <a:gd name="connsiteX71" fmla="*/ 1616012 w 8974653"/>
              <a:gd name="connsiteY71" fmla="*/ 560900 h 4286251"/>
              <a:gd name="connsiteX72" fmla="*/ 1642856 w 8974653"/>
              <a:gd name="connsiteY72" fmla="*/ 487557 h 4286251"/>
              <a:gd name="connsiteX73" fmla="*/ 1689943 w 8974653"/>
              <a:gd name="connsiteY73" fmla="*/ 400806 h 4286251"/>
              <a:gd name="connsiteX74" fmla="*/ 1663429 w 8974653"/>
              <a:gd name="connsiteY74" fmla="*/ 351957 h 4286251"/>
              <a:gd name="connsiteX75" fmla="*/ 1001478 w 8974653"/>
              <a:gd name="connsiteY75" fmla="*/ 0 h 4286251"/>
              <a:gd name="connsiteX76" fmla="*/ 339527 w 8974653"/>
              <a:gd name="connsiteY76" fmla="*/ 351957 h 4286251"/>
              <a:gd name="connsiteX77" fmla="*/ 300113 w 8974653"/>
              <a:gd name="connsiteY77" fmla="*/ 424570 h 4286251"/>
              <a:gd name="connsiteX78" fmla="*/ 300115 w 8974653"/>
              <a:gd name="connsiteY78" fmla="*/ 424574 h 4286251"/>
              <a:gd name="connsiteX79" fmla="*/ 265929 w 8974653"/>
              <a:gd name="connsiteY79" fmla="*/ 487558 h 4286251"/>
              <a:gd name="connsiteX80" fmla="*/ 219414 w 8974653"/>
              <a:gd name="connsiteY80" fmla="*/ 637405 h 4286251"/>
              <a:gd name="connsiteX81" fmla="*/ 214153 w 8974653"/>
              <a:gd name="connsiteY81" fmla="*/ 671878 h 4286251"/>
              <a:gd name="connsiteX82" fmla="*/ 229327 w 8974653"/>
              <a:gd name="connsiteY82" fmla="*/ 720763 h 4286251"/>
              <a:gd name="connsiteX83" fmla="*/ 242404 w 8974653"/>
              <a:gd name="connsiteY83" fmla="*/ 850481 h 4286251"/>
              <a:gd name="connsiteX84" fmla="*/ 242404 w 8974653"/>
              <a:gd name="connsiteY84" fmla="*/ 3435772 h 4286251"/>
              <a:gd name="connsiteX85" fmla="*/ 229826 w 8974653"/>
              <a:gd name="connsiteY85" fmla="*/ 3560537 h 4286251"/>
              <a:gd name="connsiteX86" fmla="*/ 229824 w 8974653"/>
              <a:gd name="connsiteY86" fmla="*/ 3560537 h 4286251"/>
              <a:gd name="connsiteX87" fmla="*/ 242401 w 8974653"/>
              <a:gd name="connsiteY87" fmla="*/ 3435772 h 4286251"/>
              <a:gd name="connsiteX88" fmla="*/ 242401 w 8974653"/>
              <a:gd name="connsiteY88" fmla="*/ 850481 h 4286251"/>
              <a:gd name="connsiteX89" fmla="*/ 229324 w 8974653"/>
              <a:gd name="connsiteY89" fmla="*/ 720763 h 4286251"/>
              <a:gd name="connsiteX90" fmla="*/ 214150 w 8974653"/>
              <a:gd name="connsiteY90" fmla="*/ 671878 h 4286251"/>
              <a:gd name="connsiteX91" fmla="*/ 207314 w 8974653"/>
              <a:gd name="connsiteY91" fmla="*/ 716667 h 4286251"/>
              <a:gd name="connsiteX92" fmla="*/ 203193 w 8974653"/>
              <a:gd name="connsiteY92" fmla="*/ 798287 h 4286251"/>
              <a:gd name="connsiteX93" fmla="*/ 203193 w 8974653"/>
              <a:gd name="connsiteY93" fmla="*/ 3487965 h 4286251"/>
              <a:gd name="connsiteX94" fmla="*/ 206857 w 8974653"/>
              <a:gd name="connsiteY94" fmla="*/ 3560537 h 4286251"/>
              <a:gd name="connsiteX95" fmla="*/ 0 w 8974653"/>
              <a:gd name="connsiteY95" fmla="*/ 3560537 h 4286251"/>
              <a:gd name="connsiteX96" fmla="*/ 5172297 w 8974653"/>
              <a:gd name="connsiteY96" fmla="*/ 4286250 h 4286251"/>
              <a:gd name="connsiteX97" fmla="*/ 5834248 w 8974653"/>
              <a:gd name="connsiteY97" fmla="*/ 3934292 h 4286251"/>
              <a:gd name="connsiteX98" fmla="*/ 5882292 w 8974653"/>
              <a:gd name="connsiteY98" fmla="*/ 3845777 h 4286251"/>
              <a:gd name="connsiteX99" fmla="*/ 5907849 w 8974653"/>
              <a:gd name="connsiteY99" fmla="*/ 3798691 h 4286251"/>
              <a:gd name="connsiteX100" fmla="*/ 5954364 w 8974653"/>
              <a:gd name="connsiteY100" fmla="*/ 3648846 h 4286251"/>
              <a:gd name="connsiteX101" fmla="*/ 5965314 w 8974653"/>
              <a:gd name="connsiteY101" fmla="*/ 3577095 h 4286251"/>
              <a:gd name="connsiteX102" fmla="*/ 5961712 w 8974653"/>
              <a:gd name="connsiteY102" fmla="*/ 3565489 h 4286251"/>
              <a:gd name="connsiteX103" fmla="*/ 5948635 w 8974653"/>
              <a:gd name="connsiteY103" fmla="*/ 3435771 h 4286251"/>
              <a:gd name="connsiteX104" fmla="*/ 5948635 w 8974653"/>
              <a:gd name="connsiteY104" fmla="*/ 850480 h 4286251"/>
              <a:gd name="connsiteX105" fmla="*/ 5961712 w 8974653"/>
              <a:gd name="connsiteY105" fmla="*/ 720762 h 4286251"/>
              <a:gd name="connsiteX106" fmla="*/ 5965315 w 8974653"/>
              <a:gd name="connsiteY106" fmla="*/ 709155 h 4286251"/>
              <a:gd name="connsiteX107" fmla="*/ 5999216 w 8974653"/>
              <a:gd name="connsiteY107" fmla="*/ 599942 h 4286251"/>
              <a:gd name="connsiteX108" fmla="*/ 6592286 w 8974653"/>
              <a:gd name="connsiteY108" fmla="*/ 206829 h 4286251"/>
              <a:gd name="connsiteX109" fmla="*/ 7185356 w 8974653"/>
              <a:gd name="connsiteY109" fmla="*/ 599942 h 4286251"/>
              <a:gd name="connsiteX110" fmla="*/ 7212500 w 8974653"/>
              <a:gd name="connsiteY110" fmla="*/ 687386 h 4286251"/>
              <a:gd name="connsiteX111" fmla="*/ 7220128 w 8974653"/>
              <a:gd name="connsiteY111" fmla="*/ 637404 h 4286251"/>
              <a:gd name="connsiteX112" fmla="*/ 7266643 w 8974653"/>
              <a:gd name="connsiteY112" fmla="*/ 487557 h 4286251"/>
              <a:gd name="connsiteX113" fmla="*/ 7297241 w 8974653"/>
              <a:gd name="connsiteY113" fmla="*/ 431185 h 4286251"/>
              <a:gd name="connsiteX114" fmla="*/ 7254237 w 8974653"/>
              <a:gd name="connsiteY114" fmla="*/ 351957 h 4286251"/>
              <a:gd name="connsiteX115" fmla="*/ 6592286 w 8974653"/>
              <a:gd name="connsiteY115" fmla="*/ 0 h 4286251"/>
              <a:gd name="connsiteX116" fmla="*/ 5930335 w 8974653"/>
              <a:gd name="connsiteY116" fmla="*/ 351957 h 4286251"/>
              <a:gd name="connsiteX117" fmla="*/ 5882291 w 8974653"/>
              <a:gd name="connsiteY117" fmla="*/ 440470 h 4286251"/>
              <a:gd name="connsiteX118" fmla="*/ 5856733 w 8974653"/>
              <a:gd name="connsiteY118" fmla="*/ 487557 h 4286251"/>
              <a:gd name="connsiteX119" fmla="*/ 5810218 w 8974653"/>
              <a:gd name="connsiteY119" fmla="*/ 637404 h 4286251"/>
              <a:gd name="connsiteX120" fmla="*/ 5799267 w 8974653"/>
              <a:gd name="connsiteY120" fmla="*/ 709155 h 4286251"/>
              <a:gd name="connsiteX121" fmla="*/ 5799268 w 8974653"/>
              <a:gd name="connsiteY121" fmla="*/ 709157 h 4286251"/>
              <a:gd name="connsiteX122" fmla="*/ 5798122 w 8974653"/>
              <a:gd name="connsiteY122" fmla="*/ 716667 h 4286251"/>
              <a:gd name="connsiteX123" fmla="*/ 5794001 w 8974653"/>
              <a:gd name="connsiteY123" fmla="*/ 798287 h 4286251"/>
              <a:gd name="connsiteX124" fmla="*/ 5794001 w 8974653"/>
              <a:gd name="connsiteY124" fmla="*/ 3487965 h 4286251"/>
              <a:gd name="connsiteX125" fmla="*/ 5798122 w 8974653"/>
              <a:gd name="connsiteY125" fmla="*/ 3569585 h 4286251"/>
              <a:gd name="connsiteX126" fmla="*/ 5799268 w 8974653"/>
              <a:gd name="connsiteY126" fmla="*/ 3577093 h 4286251"/>
              <a:gd name="connsiteX127" fmla="*/ 5799267 w 8974653"/>
              <a:gd name="connsiteY127" fmla="*/ 3577095 h 4286251"/>
              <a:gd name="connsiteX128" fmla="*/ 5799268 w 8974653"/>
              <a:gd name="connsiteY128" fmla="*/ 3577097 h 4286251"/>
              <a:gd name="connsiteX129" fmla="*/ 5765367 w 8974653"/>
              <a:gd name="connsiteY129" fmla="*/ 3686309 h 4286251"/>
              <a:gd name="connsiteX130" fmla="*/ 5172297 w 8974653"/>
              <a:gd name="connsiteY130" fmla="*/ 4079422 h 4286251"/>
              <a:gd name="connsiteX131" fmla="*/ 4579227 w 8974653"/>
              <a:gd name="connsiteY131" fmla="*/ 3686309 h 4286251"/>
              <a:gd name="connsiteX132" fmla="*/ 4557802 w 8974653"/>
              <a:gd name="connsiteY132" fmla="*/ 3617289 h 4286251"/>
              <a:gd name="connsiteX133" fmla="*/ 4552986 w 8974653"/>
              <a:gd name="connsiteY133" fmla="*/ 3648846 h 4286251"/>
              <a:gd name="connsiteX134" fmla="*/ 4506471 w 8974653"/>
              <a:gd name="connsiteY134" fmla="*/ 3798693 h 4286251"/>
              <a:gd name="connsiteX135" fmla="*/ 4471607 w 8974653"/>
              <a:gd name="connsiteY135" fmla="*/ 3862923 h 4286251"/>
              <a:gd name="connsiteX136" fmla="*/ 4510346 w 8974653"/>
              <a:gd name="connsiteY136" fmla="*/ 3934292 h 4286251"/>
              <a:gd name="connsiteX137" fmla="*/ 5172297 w 8974653"/>
              <a:gd name="connsiteY137" fmla="*/ 4286250 h 4286251"/>
              <a:gd name="connsiteX138" fmla="*/ 2378412 w 8974653"/>
              <a:gd name="connsiteY138" fmla="*/ 4286250 h 4286251"/>
              <a:gd name="connsiteX139" fmla="*/ 3040360 w 8974653"/>
              <a:gd name="connsiteY139" fmla="*/ 3934292 h 4286251"/>
              <a:gd name="connsiteX140" fmla="*/ 3074663 w 8974653"/>
              <a:gd name="connsiteY140" fmla="*/ 3871093 h 4286251"/>
              <a:gd name="connsiteX141" fmla="*/ 3074664 w 8974653"/>
              <a:gd name="connsiteY141" fmla="*/ 3871096 h 4286251"/>
              <a:gd name="connsiteX142" fmla="*/ 3113963 w 8974653"/>
              <a:gd name="connsiteY142" fmla="*/ 3798694 h 4286251"/>
              <a:gd name="connsiteX143" fmla="*/ 3160478 w 8974653"/>
              <a:gd name="connsiteY143" fmla="*/ 3648847 h 4286251"/>
              <a:gd name="connsiteX144" fmla="*/ 3162370 w 8974653"/>
              <a:gd name="connsiteY144" fmla="*/ 3636448 h 4286251"/>
              <a:gd name="connsiteX145" fmla="*/ 3172575 w 8974653"/>
              <a:gd name="connsiteY145" fmla="*/ 3569585 h 4286251"/>
              <a:gd name="connsiteX146" fmla="*/ 3176696 w 8974653"/>
              <a:gd name="connsiteY146" fmla="*/ 3487965 h 4286251"/>
              <a:gd name="connsiteX147" fmla="*/ 3176696 w 8974653"/>
              <a:gd name="connsiteY147" fmla="*/ 798287 h 4286251"/>
              <a:gd name="connsiteX148" fmla="*/ 3172575 w 8974653"/>
              <a:gd name="connsiteY148" fmla="*/ 716667 h 4286251"/>
              <a:gd name="connsiteX149" fmla="*/ 3162370 w 8974653"/>
              <a:gd name="connsiteY149" fmla="*/ 649804 h 4286251"/>
              <a:gd name="connsiteX150" fmla="*/ 3177848 w 8974653"/>
              <a:gd name="connsiteY150" fmla="*/ 599943 h 4286251"/>
              <a:gd name="connsiteX151" fmla="*/ 3770918 w 8974653"/>
              <a:gd name="connsiteY151" fmla="*/ 206830 h 4286251"/>
              <a:gd name="connsiteX152" fmla="*/ 4363988 w 8974653"/>
              <a:gd name="connsiteY152" fmla="*/ 599943 h 4286251"/>
              <a:gd name="connsiteX153" fmla="*/ 4385412 w 8974653"/>
              <a:gd name="connsiteY153" fmla="*/ 668960 h 4286251"/>
              <a:gd name="connsiteX154" fmla="*/ 4385411 w 8974653"/>
              <a:gd name="connsiteY154" fmla="*/ 668962 h 4286251"/>
              <a:gd name="connsiteX155" fmla="*/ 4378131 w 8974653"/>
              <a:gd name="connsiteY155" fmla="*/ 716666 h 4286251"/>
              <a:gd name="connsiteX156" fmla="*/ 4374010 w 8974653"/>
              <a:gd name="connsiteY156" fmla="*/ 798286 h 4286251"/>
              <a:gd name="connsiteX157" fmla="*/ 4374010 w 8974653"/>
              <a:gd name="connsiteY157" fmla="*/ 3487964 h 4286251"/>
              <a:gd name="connsiteX158" fmla="*/ 4378131 w 8974653"/>
              <a:gd name="connsiteY158" fmla="*/ 3569584 h 4286251"/>
              <a:gd name="connsiteX159" fmla="*/ 4385411 w 8974653"/>
              <a:gd name="connsiteY159" fmla="*/ 3617289 h 4286251"/>
              <a:gd name="connsiteX160" fmla="*/ 4390228 w 8974653"/>
              <a:gd name="connsiteY160" fmla="*/ 3648846 h 4286251"/>
              <a:gd name="connsiteX161" fmla="*/ 4436743 w 8974653"/>
              <a:gd name="connsiteY161" fmla="*/ 3798691 h 4286251"/>
              <a:gd name="connsiteX162" fmla="*/ 4471606 w 8974653"/>
              <a:gd name="connsiteY162" fmla="*/ 3862923 h 4286251"/>
              <a:gd name="connsiteX163" fmla="*/ 4506470 w 8974653"/>
              <a:gd name="connsiteY163" fmla="*/ 3798691 h 4286251"/>
              <a:gd name="connsiteX164" fmla="*/ 4552985 w 8974653"/>
              <a:gd name="connsiteY164" fmla="*/ 3648846 h 4286251"/>
              <a:gd name="connsiteX165" fmla="*/ 4557801 w 8974653"/>
              <a:gd name="connsiteY165" fmla="*/ 3617289 h 4286251"/>
              <a:gd name="connsiteX166" fmla="*/ 4565082 w 8974653"/>
              <a:gd name="connsiteY166" fmla="*/ 3569584 h 4286251"/>
              <a:gd name="connsiteX167" fmla="*/ 4569203 w 8974653"/>
              <a:gd name="connsiteY167" fmla="*/ 3487964 h 4286251"/>
              <a:gd name="connsiteX168" fmla="*/ 4569203 w 8974653"/>
              <a:gd name="connsiteY168" fmla="*/ 798286 h 4286251"/>
              <a:gd name="connsiteX169" fmla="*/ 4565082 w 8974653"/>
              <a:gd name="connsiteY169" fmla="*/ 716666 h 4286251"/>
              <a:gd name="connsiteX170" fmla="*/ 4557801 w 8974653"/>
              <a:gd name="connsiteY170" fmla="*/ 668962 h 4286251"/>
              <a:gd name="connsiteX171" fmla="*/ 4552985 w 8974653"/>
              <a:gd name="connsiteY171" fmla="*/ 637404 h 4286251"/>
              <a:gd name="connsiteX172" fmla="*/ 4506470 w 8974653"/>
              <a:gd name="connsiteY172" fmla="*/ 487557 h 4286251"/>
              <a:gd name="connsiteX173" fmla="*/ 4471607 w 8974653"/>
              <a:gd name="connsiteY173" fmla="*/ 423327 h 4286251"/>
              <a:gd name="connsiteX174" fmla="*/ 4432869 w 8974653"/>
              <a:gd name="connsiteY174" fmla="*/ 351958 h 4286251"/>
              <a:gd name="connsiteX175" fmla="*/ 3770918 w 8974653"/>
              <a:gd name="connsiteY175" fmla="*/ 1 h 4286251"/>
              <a:gd name="connsiteX176" fmla="*/ 3108967 w 8974653"/>
              <a:gd name="connsiteY176" fmla="*/ 351958 h 4286251"/>
              <a:gd name="connsiteX177" fmla="*/ 3074664 w 8974653"/>
              <a:gd name="connsiteY177" fmla="*/ 415156 h 4286251"/>
              <a:gd name="connsiteX178" fmla="*/ 3035365 w 8974653"/>
              <a:gd name="connsiteY178" fmla="*/ 487558 h 4286251"/>
              <a:gd name="connsiteX179" fmla="*/ 2988850 w 8974653"/>
              <a:gd name="connsiteY179" fmla="*/ 637405 h 4286251"/>
              <a:gd name="connsiteX180" fmla="*/ 2986957 w 8974653"/>
              <a:gd name="connsiteY180" fmla="*/ 649804 h 4286251"/>
              <a:gd name="connsiteX181" fmla="*/ 2976753 w 8974653"/>
              <a:gd name="connsiteY181" fmla="*/ 716667 h 4286251"/>
              <a:gd name="connsiteX182" fmla="*/ 2972632 w 8974653"/>
              <a:gd name="connsiteY182" fmla="*/ 798287 h 4286251"/>
              <a:gd name="connsiteX183" fmla="*/ 2972632 w 8974653"/>
              <a:gd name="connsiteY183" fmla="*/ 3487965 h 4286251"/>
              <a:gd name="connsiteX184" fmla="*/ 2976753 w 8974653"/>
              <a:gd name="connsiteY184" fmla="*/ 3569585 h 4286251"/>
              <a:gd name="connsiteX185" fmla="*/ 2986957 w 8974653"/>
              <a:gd name="connsiteY185" fmla="*/ 3636448 h 4286251"/>
              <a:gd name="connsiteX186" fmla="*/ 2988850 w 8974653"/>
              <a:gd name="connsiteY186" fmla="*/ 3648847 h 4286251"/>
              <a:gd name="connsiteX187" fmla="*/ 3035365 w 8974653"/>
              <a:gd name="connsiteY187" fmla="*/ 3798694 h 4286251"/>
              <a:gd name="connsiteX188" fmla="*/ 3074295 w 8974653"/>
              <a:gd name="connsiteY188" fmla="*/ 3870415 h 4286251"/>
              <a:gd name="connsiteX189" fmla="*/ 3035364 w 8974653"/>
              <a:gd name="connsiteY189" fmla="*/ 3798693 h 4286251"/>
              <a:gd name="connsiteX190" fmla="*/ 2988849 w 8974653"/>
              <a:gd name="connsiteY190" fmla="*/ 3648846 h 4286251"/>
              <a:gd name="connsiteX191" fmla="*/ 2986956 w 8974653"/>
              <a:gd name="connsiteY191" fmla="*/ 3636447 h 4286251"/>
              <a:gd name="connsiteX192" fmla="*/ 2971479 w 8974653"/>
              <a:gd name="connsiteY192" fmla="*/ 3686309 h 4286251"/>
              <a:gd name="connsiteX193" fmla="*/ 2378412 w 8974653"/>
              <a:gd name="connsiteY193" fmla="*/ 4079422 h 4286251"/>
              <a:gd name="connsiteX194" fmla="*/ 1785342 w 8974653"/>
              <a:gd name="connsiteY194" fmla="*/ 3686309 h 4286251"/>
              <a:gd name="connsiteX195" fmla="*/ 1779093 w 8974653"/>
              <a:gd name="connsiteY195" fmla="*/ 3666179 h 4286251"/>
              <a:gd name="connsiteX196" fmla="*/ 1779094 w 8974653"/>
              <a:gd name="connsiteY196" fmla="*/ 3666176 h 4286251"/>
              <a:gd name="connsiteX197" fmla="*/ 1779093 w 8974653"/>
              <a:gd name="connsiteY197" fmla="*/ 3666173 h 4286251"/>
              <a:gd name="connsiteX198" fmla="*/ 1783548 w 8974653"/>
              <a:gd name="connsiteY198" fmla="*/ 3648847 h 4286251"/>
              <a:gd name="connsiteX199" fmla="*/ 1799766 w 8974653"/>
              <a:gd name="connsiteY199" fmla="*/ 3487965 h 4286251"/>
              <a:gd name="connsiteX200" fmla="*/ 1799766 w 8974653"/>
              <a:gd name="connsiteY200" fmla="*/ 798287 h 4286251"/>
              <a:gd name="connsiteX201" fmla="*/ 1783548 w 8974653"/>
              <a:gd name="connsiteY201" fmla="*/ 637405 h 4286251"/>
              <a:gd name="connsiteX202" fmla="*/ 1779093 w 8974653"/>
              <a:gd name="connsiteY202" fmla="*/ 620077 h 4286251"/>
              <a:gd name="connsiteX203" fmla="*/ 1779094 w 8974653"/>
              <a:gd name="connsiteY203" fmla="*/ 620074 h 4286251"/>
              <a:gd name="connsiteX204" fmla="*/ 1763879 w 8974653"/>
              <a:gd name="connsiteY204" fmla="*/ 560901 h 4286251"/>
              <a:gd name="connsiteX205" fmla="*/ 1737035 w 8974653"/>
              <a:gd name="connsiteY205" fmla="*/ 487558 h 4286251"/>
              <a:gd name="connsiteX206" fmla="*/ 1689947 w 8974653"/>
              <a:gd name="connsiteY206" fmla="*/ 400807 h 4286251"/>
              <a:gd name="connsiteX207" fmla="*/ 1642860 w 8974653"/>
              <a:gd name="connsiteY207" fmla="*/ 487558 h 4286251"/>
              <a:gd name="connsiteX208" fmla="*/ 1616016 w 8974653"/>
              <a:gd name="connsiteY208" fmla="*/ 560901 h 4286251"/>
              <a:gd name="connsiteX209" fmla="*/ 1600801 w 8974653"/>
              <a:gd name="connsiteY209" fmla="*/ 620074 h 4286251"/>
              <a:gd name="connsiteX210" fmla="*/ 1632056 w 8974653"/>
              <a:gd name="connsiteY210" fmla="*/ 720763 h 4286251"/>
              <a:gd name="connsiteX211" fmla="*/ 1645132 w 8974653"/>
              <a:gd name="connsiteY211" fmla="*/ 850481 h 4286251"/>
              <a:gd name="connsiteX212" fmla="*/ 1645132 w 8974653"/>
              <a:gd name="connsiteY212" fmla="*/ 3435772 h 4286251"/>
              <a:gd name="connsiteX213" fmla="*/ 1632056 w 8974653"/>
              <a:gd name="connsiteY213" fmla="*/ 3565490 h 4286251"/>
              <a:gd name="connsiteX214" fmla="*/ 1600801 w 8974653"/>
              <a:gd name="connsiteY214" fmla="*/ 3666176 h 4286251"/>
              <a:gd name="connsiteX215" fmla="*/ 1616016 w 8974653"/>
              <a:gd name="connsiteY215" fmla="*/ 3725350 h 4286251"/>
              <a:gd name="connsiteX216" fmla="*/ 1642860 w 8974653"/>
              <a:gd name="connsiteY216" fmla="*/ 3798694 h 4286251"/>
              <a:gd name="connsiteX217" fmla="*/ 1689947 w 8974653"/>
              <a:gd name="connsiteY217" fmla="*/ 3885443 h 4286251"/>
              <a:gd name="connsiteX218" fmla="*/ 1689945 w 8974653"/>
              <a:gd name="connsiteY218" fmla="*/ 3885443 h 4286251"/>
              <a:gd name="connsiteX219" fmla="*/ 1716460 w 8974653"/>
              <a:gd name="connsiteY219" fmla="*/ 3934292 h 4286251"/>
              <a:gd name="connsiteX220" fmla="*/ 2378412 w 8974653"/>
              <a:gd name="connsiteY220" fmla="*/ 4286250 h 4286251"/>
              <a:gd name="connsiteX221" fmla="*/ 8002196 w 8974653"/>
              <a:gd name="connsiteY221" fmla="*/ 4286251 h 4286251"/>
              <a:gd name="connsiteX222" fmla="*/ 8664147 w 8974653"/>
              <a:gd name="connsiteY222" fmla="*/ 3934294 h 4286251"/>
              <a:gd name="connsiteX223" fmla="*/ 8698535 w 8974653"/>
              <a:gd name="connsiteY223" fmla="*/ 3870939 h 4286251"/>
              <a:gd name="connsiteX224" fmla="*/ 8659320 w 8974653"/>
              <a:gd name="connsiteY224" fmla="*/ 3798694 h 4286251"/>
              <a:gd name="connsiteX225" fmla="*/ 8612805 w 8974653"/>
              <a:gd name="connsiteY225" fmla="*/ 3648847 h 4286251"/>
              <a:gd name="connsiteX226" fmla="*/ 8610857 w 8974653"/>
              <a:gd name="connsiteY226" fmla="*/ 3636083 h 4286251"/>
              <a:gd name="connsiteX227" fmla="*/ 8595266 w 8974653"/>
              <a:gd name="connsiteY227" fmla="*/ 3686309 h 4286251"/>
              <a:gd name="connsiteX228" fmla="*/ 8002196 w 8974653"/>
              <a:gd name="connsiteY228" fmla="*/ 4079422 h 4286251"/>
              <a:gd name="connsiteX229" fmla="*/ 7409126 w 8974653"/>
              <a:gd name="connsiteY229" fmla="*/ 3686309 h 4286251"/>
              <a:gd name="connsiteX230" fmla="*/ 7381982 w 8974653"/>
              <a:gd name="connsiteY230" fmla="*/ 3598865 h 4286251"/>
              <a:gd name="connsiteX231" fmla="*/ 7371622 w 8974653"/>
              <a:gd name="connsiteY231" fmla="*/ 3565490 h 4286251"/>
              <a:gd name="connsiteX232" fmla="*/ 7358545 w 8974653"/>
              <a:gd name="connsiteY232" fmla="*/ 3435772 h 4286251"/>
              <a:gd name="connsiteX233" fmla="*/ 7358545 w 8974653"/>
              <a:gd name="connsiteY233" fmla="*/ 850481 h 4286251"/>
              <a:gd name="connsiteX234" fmla="*/ 7371622 w 8974653"/>
              <a:gd name="connsiteY234" fmla="*/ 720763 h 4286251"/>
              <a:gd name="connsiteX235" fmla="*/ 7381982 w 8974653"/>
              <a:gd name="connsiteY235" fmla="*/ 687387 h 4286251"/>
              <a:gd name="connsiteX236" fmla="*/ 7374354 w 8974653"/>
              <a:gd name="connsiteY236" fmla="*/ 637405 h 4286251"/>
              <a:gd name="connsiteX237" fmla="*/ 7327839 w 8974653"/>
              <a:gd name="connsiteY237" fmla="*/ 487558 h 4286251"/>
              <a:gd name="connsiteX238" fmla="*/ 7297241 w 8974653"/>
              <a:gd name="connsiteY238" fmla="*/ 431186 h 4286251"/>
              <a:gd name="connsiteX239" fmla="*/ 7266643 w 8974653"/>
              <a:gd name="connsiteY239" fmla="*/ 487558 h 4286251"/>
              <a:gd name="connsiteX240" fmla="*/ 7220128 w 8974653"/>
              <a:gd name="connsiteY240" fmla="*/ 637405 h 4286251"/>
              <a:gd name="connsiteX241" fmla="*/ 7212500 w 8974653"/>
              <a:gd name="connsiteY241" fmla="*/ 687387 h 4286251"/>
              <a:gd name="connsiteX242" fmla="*/ 7212501 w 8974653"/>
              <a:gd name="connsiteY242" fmla="*/ 687389 h 4286251"/>
              <a:gd name="connsiteX243" fmla="*/ 7208032 w 8974653"/>
              <a:gd name="connsiteY243" fmla="*/ 716667 h 4286251"/>
              <a:gd name="connsiteX244" fmla="*/ 7203911 w 8974653"/>
              <a:gd name="connsiteY244" fmla="*/ 798287 h 4286251"/>
              <a:gd name="connsiteX245" fmla="*/ 7203911 w 8974653"/>
              <a:gd name="connsiteY245" fmla="*/ 3487965 h 4286251"/>
              <a:gd name="connsiteX246" fmla="*/ 7208032 w 8974653"/>
              <a:gd name="connsiteY246" fmla="*/ 3569585 h 4286251"/>
              <a:gd name="connsiteX247" fmla="*/ 7212501 w 8974653"/>
              <a:gd name="connsiteY247" fmla="*/ 3598863 h 4286251"/>
              <a:gd name="connsiteX248" fmla="*/ 7212500 w 8974653"/>
              <a:gd name="connsiteY248" fmla="*/ 3598865 h 4286251"/>
              <a:gd name="connsiteX249" fmla="*/ 7220128 w 8974653"/>
              <a:gd name="connsiteY249" fmla="*/ 3648847 h 4286251"/>
              <a:gd name="connsiteX250" fmla="*/ 7266643 w 8974653"/>
              <a:gd name="connsiteY250" fmla="*/ 3798694 h 4286251"/>
              <a:gd name="connsiteX251" fmla="*/ 7297241 w 8974653"/>
              <a:gd name="connsiteY251" fmla="*/ 3855066 h 4286251"/>
              <a:gd name="connsiteX252" fmla="*/ 7340245 w 8974653"/>
              <a:gd name="connsiteY252" fmla="*/ 3934294 h 4286251"/>
              <a:gd name="connsiteX253" fmla="*/ 8002196 w 8974653"/>
              <a:gd name="connsiteY253" fmla="*/ 4286251 h 428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8974653" h="4286251">
                <a:moveTo>
                  <a:pt x="5965315" y="3577096"/>
                </a:moveTo>
                <a:lnTo>
                  <a:pt x="5966462" y="3569585"/>
                </a:lnTo>
                <a:cubicBezTo>
                  <a:pt x="5969187" y="3542749"/>
                  <a:pt x="5970583" y="3515520"/>
                  <a:pt x="5970583" y="3487965"/>
                </a:cubicBezTo>
                <a:lnTo>
                  <a:pt x="5970583" y="798287"/>
                </a:lnTo>
                <a:cubicBezTo>
                  <a:pt x="5970583" y="770732"/>
                  <a:pt x="5969187" y="743503"/>
                  <a:pt x="5966462" y="716667"/>
                </a:cubicBezTo>
                <a:lnTo>
                  <a:pt x="5965316" y="709156"/>
                </a:lnTo>
                <a:lnTo>
                  <a:pt x="5961713" y="720763"/>
                </a:lnTo>
                <a:cubicBezTo>
                  <a:pt x="5953138" y="762663"/>
                  <a:pt x="5948636" y="806046"/>
                  <a:pt x="5948636" y="850481"/>
                </a:cubicBezTo>
                <a:lnTo>
                  <a:pt x="5948636" y="3435772"/>
                </a:lnTo>
                <a:cubicBezTo>
                  <a:pt x="5948636" y="3480207"/>
                  <a:pt x="5953138" y="3523590"/>
                  <a:pt x="5961713" y="3565490"/>
                </a:cubicBezTo>
                <a:close/>
                <a:moveTo>
                  <a:pt x="7381983" y="3598865"/>
                </a:moveTo>
                <a:lnTo>
                  <a:pt x="7386452" y="3569585"/>
                </a:lnTo>
                <a:cubicBezTo>
                  <a:pt x="7389177" y="3542749"/>
                  <a:pt x="7390573" y="3515520"/>
                  <a:pt x="7390573" y="3487965"/>
                </a:cubicBezTo>
                <a:lnTo>
                  <a:pt x="7390573" y="798287"/>
                </a:lnTo>
                <a:cubicBezTo>
                  <a:pt x="7390573" y="770732"/>
                  <a:pt x="7389177" y="743503"/>
                  <a:pt x="7386452" y="716667"/>
                </a:cubicBezTo>
                <a:lnTo>
                  <a:pt x="7381983" y="687387"/>
                </a:lnTo>
                <a:lnTo>
                  <a:pt x="7371623" y="720763"/>
                </a:lnTo>
                <a:cubicBezTo>
                  <a:pt x="7363049" y="762663"/>
                  <a:pt x="7358546" y="806046"/>
                  <a:pt x="7358546" y="850481"/>
                </a:cubicBezTo>
                <a:lnTo>
                  <a:pt x="7358546" y="3435772"/>
                </a:lnTo>
                <a:cubicBezTo>
                  <a:pt x="7358546" y="3480207"/>
                  <a:pt x="7363049" y="3523590"/>
                  <a:pt x="7371623" y="3565490"/>
                </a:cubicBezTo>
                <a:close/>
                <a:moveTo>
                  <a:pt x="1600799" y="3666178"/>
                </a:moveTo>
                <a:lnTo>
                  <a:pt x="1632054" y="3565490"/>
                </a:lnTo>
                <a:cubicBezTo>
                  <a:pt x="1640628" y="3523590"/>
                  <a:pt x="1645131" y="3480207"/>
                  <a:pt x="1645131" y="3435772"/>
                </a:cubicBezTo>
                <a:lnTo>
                  <a:pt x="1645131" y="850481"/>
                </a:lnTo>
                <a:cubicBezTo>
                  <a:pt x="1645131" y="806046"/>
                  <a:pt x="1640628" y="762663"/>
                  <a:pt x="1632054" y="720763"/>
                </a:cubicBezTo>
                <a:lnTo>
                  <a:pt x="1600799" y="620074"/>
                </a:lnTo>
                <a:lnTo>
                  <a:pt x="1596343" y="637405"/>
                </a:lnTo>
                <a:cubicBezTo>
                  <a:pt x="1585709" y="689371"/>
                  <a:pt x="1580125" y="743177"/>
                  <a:pt x="1580125" y="798287"/>
                </a:cubicBezTo>
                <a:lnTo>
                  <a:pt x="1580125" y="3487965"/>
                </a:lnTo>
                <a:cubicBezTo>
                  <a:pt x="1580125" y="3543075"/>
                  <a:pt x="1585709" y="3596881"/>
                  <a:pt x="1596343" y="3648847"/>
                </a:cubicBezTo>
                <a:close/>
                <a:moveTo>
                  <a:pt x="8698536" y="3870939"/>
                </a:moveTo>
                <a:lnTo>
                  <a:pt x="8737750" y="3798691"/>
                </a:lnTo>
                <a:cubicBezTo>
                  <a:pt x="8757947" y="3750940"/>
                  <a:pt x="8773631" y="3700813"/>
                  <a:pt x="8784265" y="3648846"/>
                </a:cubicBezTo>
                <a:lnTo>
                  <a:pt x="8786213" y="3636082"/>
                </a:lnTo>
                <a:lnTo>
                  <a:pt x="8786212" y="3636080"/>
                </a:lnTo>
                <a:lnTo>
                  <a:pt x="8796361" y="3569585"/>
                </a:lnTo>
                <a:cubicBezTo>
                  <a:pt x="8799086" y="3542749"/>
                  <a:pt x="8800482" y="3515520"/>
                  <a:pt x="8800482" y="3487965"/>
                </a:cubicBezTo>
                <a:lnTo>
                  <a:pt x="8800482" y="798287"/>
                </a:lnTo>
                <a:lnTo>
                  <a:pt x="8798879" y="766537"/>
                </a:lnTo>
                <a:lnTo>
                  <a:pt x="8974653" y="766537"/>
                </a:lnTo>
                <a:lnTo>
                  <a:pt x="8677111" y="360137"/>
                </a:lnTo>
                <a:lnTo>
                  <a:pt x="8379568" y="766537"/>
                </a:lnTo>
                <a:lnTo>
                  <a:pt x="8598190" y="766537"/>
                </a:lnTo>
                <a:lnTo>
                  <a:pt x="8596587" y="798287"/>
                </a:lnTo>
                <a:lnTo>
                  <a:pt x="8596587" y="3487965"/>
                </a:lnTo>
                <a:cubicBezTo>
                  <a:pt x="8596587" y="3515520"/>
                  <a:pt x="8597983" y="3542749"/>
                  <a:pt x="8600708" y="3569585"/>
                </a:cubicBezTo>
                <a:lnTo>
                  <a:pt x="8610857" y="3636083"/>
                </a:lnTo>
                <a:lnTo>
                  <a:pt x="8632770" y="3565490"/>
                </a:lnTo>
                <a:cubicBezTo>
                  <a:pt x="8641344" y="3523590"/>
                  <a:pt x="8645847" y="3480207"/>
                  <a:pt x="8645847" y="3435772"/>
                </a:cubicBezTo>
                <a:lnTo>
                  <a:pt x="8645847" y="850481"/>
                </a:lnTo>
                <a:lnTo>
                  <a:pt x="8637385" y="766537"/>
                </a:lnTo>
                <a:lnTo>
                  <a:pt x="8637386" y="766537"/>
                </a:lnTo>
                <a:lnTo>
                  <a:pt x="8645848" y="850480"/>
                </a:lnTo>
                <a:lnTo>
                  <a:pt x="8645848" y="3435771"/>
                </a:lnTo>
                <a:cubicBezTo>
                  <a:pt x="8645848" y="3480206"/>
                  <a:pt x="8641345" y="3523589"/>
                  <a:pt x="8632771" y="3565489"/>
                </a:cubicBezTo>
                <a:lnTo>
                  <a:pt x="8610858" y="3636082"/>
                </a:lnTo>
                <a:lnTo>
                  <a:pt x="8612806" y="3648846"/>
                </a:lnTo>
                <a:cubicBezTo>
                  <a:pt x="8623440" y="3700813"/>
                  <a:pt x="8639124" y="3750940"/>
                  <a:pt x="8659321" y="3798691"/>
                </a:cubicBezTo>
                <a:close/>
                <a:moveTo>
                  <a:pt x="297543" y="3966937"/>
                </a:moveTo>
                <a:lnTo>
                  <a:pt x="595085" y="3560537"/>
                </a:lnTo>
                <a:lnTo>
                  <a:pt x="393372" y="3560537"/>
                </a:lnTo>
                <a:lnTo>
                  <a:pt x="397036" y="3487965"/>
                </a:lnTo>
                <a:lnTo>
                  <a:pt x="397036" y="798287"/>
                </a:lnTo>
                <a:cubicBezTo>
                  <a:pt x="397036" y="770732"/>
                  <a:pt x="395640" y="743503"/>
                  <a:pt x="392915" y="716667"/>
                </a:cubicBezTo>
                <a:lnTo>
                  <a:pt x="386080" y="671884"/>
                </a:lnTo>
                <a:lnTo>
                  <a:pt x="386082" y="671878"/>
                </a:lnTo>
                <a:lnTo>
                  <a:pt x="386080" y="671870"/>
                </a:lnTo>
                <a:lnTo>
                  <a:pt x="408408" y="599942"/>
                </a:lnTo>
                <a:cubicBezTo>
                  <a:pt x="506120" y="368926"/>
                  <a:pt x="734869" y="206829"/>
                  <a:pt x="1001478" y="206829"/>
                </a:cubicBezTo>
                <a:cubicBezTo>
                  <a:pt x="1268087" y="206829"/>
                  <a:pt x="1496836" y="368926"/>
                  <a:pt x="1594548" y="599942"/>
                </a:cubicBezTo>
                <a:lnTo>
                  <a:pt x="1600797" y="620073"/>
                </a:lnTo>
                <a:lnTo>
                  <a:pt x="1616012" y="560900"/>
                </a:lnTo>
                <a:cubicBezTo>
                  <a:pt x="1623787" y="535903"/>
                  <a:pt x="1632757" y="511433"/>
                  <a:pt x="1642856" y="487557"/>
                </a:cubicBezTo>
                <a:lnTo>
                  <a:pt x="1689943" y="400806"/>
                </a:lnTo>
                <a:lnTo>
                  <a:pt x="1663429" y="351957"/>
                </a:lnTo>
                <a:cubicBezTo>
                  <a:pt x="1519971" y="139611"/>
                  <a:pt x="1277028" y="0"/>
                  <a:pt x="1001478" y="0"/>
                </a:cubicBezTo>
                <a:cubicBezTo>
                  <a:pt x="725927" y="0"/>
                  <a:pt x="482984" y="139611"/>
                  <a:pt x="339527" y="351957"/>
                </a:cubicBezTo>
                <a:lnTo>
                  <a:pt x="300113" y="424570"/>
                </a:lnTo>
                <a:lnTo>
                  <a:pt x="300115" y="424574"/>
                </a:lnTo>
                <a:lnTo>
                  <a:pt x="265929" y="487558"/>
                </a:lnTo>
                <a:cubicBezTo>
                  <a:pt x="245731" y="535311"/>
                  <a:pt x="230048" y="585438"/>
                  <a:pt x="219414" y="637405"/>
                </a:cubicBezTo>
                <a:lnTo>
                  <a:pt x="214153" y="671878"/>
                </a:lnTo>
                <a:lnTo>
                  <a:pt x="229327" y="720763"/>
                </a:lnTo>
                <a:cubicBezTo>
                  <a:pt x="237901" y="762663"/>
                  <a:pt x="242404" y="806046"/>
                  <a:pt x="242404" y="850481"/>
                </a:cubicBezTo>
                <a:lnTo>
                  <a:pt x="242404" y="3435772"/>
                </a:lnTo>
                <a:lnTo>
                  <a:pt x="229826" y="3560537"/>
                </a:lnTo>
                <a:lnTo>
                  <a:pt x="229824" y="3560537"/>
                </a:lnTo>
                <a:lnTo>
                  <a:pt x="242401" y="3435772"/>
                </a:lnTo>
                <a:lnTo>
                  <a:pt x="242401" y="850481"/>
                </a:lnTo>
                <a:cubicBezTo>
                  <a:pt x="242401" y="806046"/>
                  <a:pt x="237898" y="762663"/>
                  <a:pt x="229324" y="720763"/>
                </a:cubicBezTo>
                <a:lnTo>
                  <a:pt x="214150" y="671878"/>
                </a:lnTo>
                <a:lnTo>
                  <a:pt x="207314" y="716667"/>
                </a:lnTo>
                <a:cubicBezTo>
                  <a:pt x="204589" y="743503"/>
                  <a:pt x="203193" y="770732"/>
                  <a:pt x="203193" y="798287"/>
                </a:cubicBezTo>
                <a:lnTo>
                  <a:pt x="203193" y="3487965"/>
                </a:lnTo>
                <a:lnTo>
                  <a:pt x="206857" y="3560537"/>
                </a:lnTo>
                <a:lnTo>
                  <a:pt x="0" y="3560537"/>
                </a:lnTo>
                <a:close/>
                <a:moveTo>
                  <a:pt x="5172297" y="4286250"/>
                </a:moveTo>
                <a:cubicBezTo>
                  <a:pt x="5447847" y="4286250"/>
                  <a:pt x="5690790" y="4146638"/>
                  <a:pt x="5834248" y="3934292"/>
                </a:cubicBezTo>
                <a:lnTo>
                  <a:pt x="5882292" y="3845777"/>
                </a:lnTo>
                <a:lnTo>
                  <a:pt x="5907849" y="3798691"/>
                </a:lnTo>
                <a:cubicBezTo>
                  <a:pt x="5928046" y="3750940"/>
                  <a:pt x="5943730" y="3700813"/>
                  <a:pt x="5954364" y="3648846"/>
                </a:cubicBezTo>
                <a:lnTo>
                  <a:pt x="5965314" y="3577095"/>
                </a:lnTo>
                <a:lnTo>
                  <a:pt x="5961712" y="3565489"/>
                </a:lnTo>
                <a:cubicBezTo>
                  <a:pt x="5953137" y="3523589"/>
                  <a:pt x="5948635" y="3480206"/>
                  <a:pt x="5948635" y="3435771"/>
                </a:cubicBezTo>
                <a:lnTo>
                  <a:pt x="5948635" y="850480"/>
                </a:lnTo>
                <a:cubicBezTo>
                  <a:pt x="5948635" y="806045"/>
                  <a:pt x="5953137" y="762662"/>
                  <a:pt x="5961712" y="720762"/>
                </a:cubicBezTo>
                <a:lnTo>
                  <a:pt x="5965315" y="709155"/>
                </a:lnTo>
                <a:lnTo>
                  <a:pt x="5999216" y="599942"/>
                </a:lnTo>
                <a:cubicBezTo>
                  <a:pt x="6096927" y="368926"/>
                  <a:pt x="6325677" y="206829"/>
                  <a:pt x="6592286" y="206829"/>
                </a:cubicBezTo>
                <a:cubicBezTo>
                  <a:pt x="6858895" y="206829"/>
                  <a:pt x="7087644" y="368926"/>
                  <a:pt x="7185356" y="599942"/>
                </a:cubicBezTo>
                <a:lnTo>
                  <a:pt x="7212500" y="687386"/>
                </a:lnTo>
                <a:lnTo>
                  <a:pt x="7220128" y="637404"/>
                </a:lnTo>
                <a:cubicBezTo>
                  <a:pt x="7230762" y="585437"/>
                  <a:pt x="7246446" y="535310"/>
                  <a:pt x="7266643" y="487557"/>
                </a:cubicBezTo>
                <a:lnTo>
                  <a:pt x="7297241" y="431185"/>
                </a:lnTo>
                <a:lnTo>
                  <a:pt x="7254237" y="351957"/>
                </a:lnTo>
                <a:cubicBezTo>
                  <a:pt x="7110779" y="139611"/>
                  <a:pt x="6867837" y="0"/>
                  <a:pt x="6592286" y="0"/>
                </a:cubicBezTo>
                <a:cubicBezTo>
                  <a:pt x="6316735" y="0"/>
                  <a:pt x="6073792" y="139611"/>
                  <a:pt x="5930335" y="351957"/>
                </a:cubicBezTo>
                <a:lnTo>
                  <a:pt x="5882291" y="440470"/>
                </a:lnTo>
                <a:lnTo>
                  <a:pt x="5856733" y="487557"/>
                </a:lnTo>
                <a:cubicBezTo>
                  <a:pt x="5836535" y="535310"/>
                  <a:pt x="5820852" y="585437"/>
                  <a:pt x="5810218" y="637404"/>
                </a:cubicBezTo>
                <a:lnTo>
                  <a:pt x="5799267" y="709155"/>
                </a:lnTo>
                <a:lnTo>
                  <a:pt x="5799268" y="709157"/>
                </a:lnTo>
                <a:lnTo>
                  <a:pt x="5798122" y="716667"/>
                </a:lnTo>
                <a:cubicBezTo>
                  <a:pt x="5795397" y="743503"/>
                  <a:pt x="5794001" y="770732"/>
                  <a:pt x="5794001" y="798287"/>
                </a:cubicBezTo>
                <a:lnTo>
                  <a:pt x="5794001" y="3487965"/>
                </a:lnTo>
                <a:cubicBezTo>
                  <a:pt x="5794001" y="3515520"/>
                  <a:pt x="5795397" y="3542749"/>
                  <a:pt x="5798122" y="3569585"/>
                </a:cubicBezTo>
                <a:lnTo>
                  <a:pt x="5799268" y="3577093"/>
                </a:lnTo>
                <a:lnTo>
                  <a:pt x="5799267" y="3577095"/>
                </a:lnTo>
                <a:lnTo>
                  <a:pt x="5799268" y="3577097"/>
                </a:lnTo>
                <a:lnTo>
                  <a:pt x="5765367" y="3686309"/>
                </a:lnTo>
                <a:cubicBezTo>
                  <a:pt x="5667655" y="3917325"/>
                  <a:pt x="5438906" y="4079422"/>
                  <a:pt x="5172297" y="4079422"/>
                </a:cubicBezTo>
                <a:cubicBezTo>
                  <a:pt x="4905688" y="4079422"/>
                  <a:pt x="4676938" y="3917325"/>
                  <a:pt x="4579227" y="3686309"/>
                </a:cubicBezTo>
                <a:lnTo>
                  <a:pt x="4557802" y="3617289"/>
                </a:lnTo>
                <a:lnTo>
                  <a:pt x="4552986" y="3648846"/>
                </a:lnTo>
                <a:cubicBezTo>
                  <a:pt x="4542352" y="3700813"/>
                  <a:pt x="4526668" y="3750940"/>
                  <a:pt x="4506471" y="3798693"/>
                </a:cubicBezTo>
                <a:lnTo>
                  <a:pt x="4471607" y="3862923"/>
                </a:lnTo>
                <a:lnTo>
                  <a:pt x="4510346" y="3934292"/>
                </a:lnTo>
                <a:cubicBezTo>
                  <a:pt x="4653803" y="4146638"/>
                  <a:pt x="4896746" y="4286250"/>
                  <a:pt x="5172297" y="4286250"/>
                </a:cubicBezTo>
                <a:close/>
                <a:moveTo>
                  <a:pt x="2378412" y="4286250"/>
                </a:moveTo>
                <a:cubicBezTo>
                  <a:pt x="2653959" y="4286250"/>
                  <a:pt x="2896902" y="4146638"/>
                  <a:pt x="3040360" y="3934292"/>
                </a:cubicBezTo>
                <a:lnTo>
                  <a:pt x="3074663" y="3871093"/>
                </a:lnTo>
                <a:lnTo>
                  <a:pt x="3074664" y="3871096"/>
                </a:lnTo>
                <a:lnTo>
                  <a:pt x="3113963" y="3798694"/>
                </a:lnTo>
                <a:cubicBezTo>
                  <a:pt x="3134160" y="3750941"/>
                  <a:pt x="3149844" y="3700813"/>
                  <a:pt x="3160478" y="3648847"/>
                </a:cubicBezTo>
                <a:lnTo>
                  <a:pt x="3162370" y="3636448"/>
                </a:lnTo>
                <a:lnTo>
                  <a:pt x="3172575" y="3569585"/>
                </a:lnTo>
                <a:cubicBezTo>
                  <a:pt x="3175300" y="3542749"/>
                  <a:pt x="3176696" y="3515520"/>
                  <a:pt x="3176696" y="3487965"/>
                </a:cubicBezTo>
                <a:lnTo>
                  <a:pt x="3176696" y="798287"/>
                </a:lnTo>
                <a:cubicBezTo>
                  <a:pt x="3176696" y="770732"/>
                  <a:pt x="3175300" y="743503"/>
                  <a:pt x="3172575" y="716667"/>
                </a:cubicBezTo>
                <a:lnTo>
                  <a:pt x="3162370" y="649804"/>
                </a:lnTo>
                <a:lnTo>
                  <a:pt x="3177848" y="599943"/>
                </a:lnTo>
                <a:cubicBezTo>
                  <a:pt x="3275559" y="368927"/>
                  <a:pt x="3504309" y="206830"/>
                  <a:pt x="3770918" y="206830"/>
                </a:cubicBezTo>
                <a:cubicBezTo>
                  <a:pt x="4037527" y="206830"/>
                  <a:pt x="4266276" y="368927"/>
                  <a:pt x="4363988" y="599943"/>
                </a:cubicBezTo>
                <a:lnTo>
                  <a:pt x="4385412" y="668960"/>
                </a:lnTo>
                <a:lnTo>
                  <a:pt x="4385411" y="668962"/>
                </a:lnTo>
                <a:lnTo>
                  <a:pt x="4378131" y="716666"/>
                </a:lnTo>
                <a:cubicBezTo>
                  <a:pt x="4375406" y="743502"/>
                  <a:pt x="4374010" y="770731"/>
                  <a:pt x="4374010" y="798286"/>
                </a:cubicBezTo>
                <a:lnTo>
                  <a:pt x="4374010" y="3487964"/>
                </a:lnTo>
                <a:cubicBezTo>
                  <a:pt x="4374010" y="3515519"/>
                  <a:pt x="4375406" y="3542748"/>
                  <a:pt x="4378131" y="3569584"/>
                </a:cubicBezTo>
                <a:lnTo>
                  <a:pt x="4385411" y="3617289"/>
                </a:lnTo>
                <a:lnTo>
                  <a:pt x="4390228" y="3648846"/>
                </a:lnTo>
                <a:cubicBezTo>
                  <a:pt x="4400862" y="3700813"/>
                  <a:pt x="4416545" y="3750940"/>
                  <a:pt x="4436743" y="3798691"/>
                </a:cubicBezTo>
                <a:lnTo>
                  <a:pt x="4471606" y="3862923"/>
                </a:lnTo>
                <a:lnTo>
                  <a:pt x="4506470" y="3798691"/>
                </a:lnTo>
                <a:cubicBezTo>
                  <a:pt x="4526667" y="3750940"/>
                  <a:pt x="4542351" y="3700813"/>
                  <a:pt x="4552985" y="3648846"/>
                </a:cubicBezTo>
                <a:lnTo>
                  <a:pt x="4557801" y="3617289"/>
                </a:lnTo>
                <a:lnTo>
                  <a:pt x="4565082" y="3569584"/>
                </a:lnTo>
                <a:cubicBezTo>
                  <a:pt x="4567807" y="3542748"/>
                  <a:pt x="4569203" y="3515519"/>
                  <a:pt x="4569203" y="3487964"/>
                </a:cubicBezTo>
                <a:lnTo>
                  <a:pt x="4569203" y="798286"/>
                </a:lnTo>
                <a:cubicBezTo>
                  <a:pt x="4569203" y="770731"/>
                  <a:pt x="4567807" y="743502"/>
                  <a:pt x="4565082" y="716666"/>
                </a:cubicBezTo>
                <a:lnTo>
                  <a:pt x="4557801" y="668962"/>
                </a:lnTo>
                <a:lnTo>
                  <a:pt x="4552985" y="637404"/>
                </a:lnTo>
                <a:cubicBezTo>
                  <a:pt x="4542351" y="585437"/>
                  <a:pt x="4526667" y="535310"/>
                  <a:pt x="4506470" y="487557"/>
                </a:cubicBezTo>
                <a:lnTo>
                  <a:pt x="4471607" y="423327"/>
                </a:lnTo>
                <a:lnTo>
                  <a:pt x="4432869" y="351958"/>
                </a:lnTo>
                <a:cubicBezTo>
                  <a:pt x="4289411" y="139612"/>
                  <a:pt x="4046468" y="1"/>
                  <a:pt x="3770918" y="1"/>
                </a:cubicBezTo>
                <a:cubicBezTo>
                  <a:pt x="3495367" y="1"/>
                  <a:pt x="3252424" y="139612"/>
                  <a:pt x="3108967" y="351958"/>
                </a:cubicBezTo>
                <a:lnTo>
                  <a:pt x="3074664" y="415156"/>
                </a:lnTo>
                <a:lnTo>
                  <a:pt x="3035365" y="487558"/>
                </a:lnTo>
                <a:cubicBezTo>
                  <a:pt x="3015167" y="535311"/>
                  <a:pt x="2999484" y="585438"/>
                  <a:pt x="2988850" y="637405"/>
                </a:cubicBezTo>
                <a:lnTo>
                  <a:pt x="2986957" y="649804"/>
                </a:lnTo>
                <a:lnTo>
                  <a:pt x="2976753" y="716667"/>
                </a:lnTo>
                <a:cubicBezTo>
                  <a:pt x="2974028" y="743503"/>
                  <a:pt x="2972632" y="770732"/>
                  <a:pt x="2972632" y="798287"/>
                </a:cubicBezTo>
                <a:lnTo>
                  <a:pt x="2972632" y="3487965"/>
                </a:lnTo>
                <a:cubicBezTo>
                  <a:pt x="2972632" y="3515520"/>
                  <a:pt x="2974028" y="3542749"/>
                  <a:pt x="2976753" y="3569585"/>
                </a:cubicBezTo>
                <a:lnTo>
                  <a:pt x="2986957" y="3636448"/>
                </a:lnTo>
                <a:lnTo>
                  <a:pt x="2988850" y="3648847"/>
                </a:lnTo>
                <a:cubicBezTo>
                  <a:pt x="2999484" y="3700813"/>
                  <a:pt x="3015167" y="3750941"/>
                  <a:pt x="3035365" y="3798694"/>
                </a:cubicBezTo>
                <a:lnTo>
                  <a:pt x="3074295" y="3870415"/>
                </a:lnTo>
                <a:lnTo>
                  <a:pt x="3035364" y="3798693"/>
                </a:lnTo>
                <a:cubicBezTo>
                  <a:pt x="3015166" y="3750940"/>
                  <a:pt x="2999483" y="3700813"/>
                  <a:pt x="2988849" y="3648846"/>
                </a:cubicBezTo>
                <a:lnTo>
                  <a:pt x="2986956" y="3636447"/>
                </a:lnTo>
                <a:lnTo>
                  <a:pt x="2971479" y="3686309"/>
                </a:lnTo>
                <a:cubicBezTo>
                  <a:pt x="2873767" y="3917325"/>
                  <a:pt x="2645018" y="4079422"/>
                  <a:pt x="2378412" y="4079422"/>
                </a:cubicBezTo>
                <a:cubicBezTo>
                  <a:pt x="2111802" y="4079422"/>
                  <a:pt x="1883053" y="3917325"/>
                  <a:pt x="1785342" y="3686309"/>
                </a:cubicBezTo>
                <a:lnTo>
                  <a:pt x="1779093" y="3666179"/>
                </a:lnTo>
                <a:lnTo>
                  <a:pt x="1779094" y="3666176"/>
                </a:lnTo>
                <a:lnTo>
                  <a:pt x="1779093" y="3666173"/>
                </a:lnTo>
                <a:lnTo>
                  <a:pt x="1783548" y="3648847"/>
                </a:lnTo>
                <a:cubicBezTo>
                  <a:pt x="1794181" y="3596881"/>
                  <a:pt x="1799766" y="3543075"/>
                  <a:pt x="1799766" y="3487965"/>
                </a:cubicBezTo>
                <a:lnTo>
                  <a:pt x="1799766" y="798287"/>
                </a:lnTo>
                <a:cubicBezTo>
                  <a:pt x="1799766" y="743177"/>
                  <a:pt x="1794181" y="689371"/>
                  <a:pt x="1783548" y="637405"/>
                </a:cubicBezTo>
                <a:lnTo>
                  <a:pt x="1779093" y="620077"/>
                </a:lnTo>
                <a:lnTo>
                  <a:pt x="1779094" y="620074"/>
                </a:lnTo>
                <a:lnTo>
                  <a:pt x="1763879" y="560901"/>
                </a:lnTo>
                <a:cubicBezTo>
                  <a:pt x="1756104" y="535904"/>
                  <a:pt x="1747133" y="511434"/>
                  <a:pt x="1737035" y="487558"/>
                </a:cubicBezTo>
                <a:lnTo>
                  <a:pt x="1689947" y="400807"/>
                </a:lnTo>
                <a:lnTo>
                  <a:pt x="1642860" y="487558"/>
                </a:lnTo>
                <a:cubicBezTo>
                  <a:pt x="1632761" y="511434"/>
                  <a:pt x="1623791" y="535904"/>
                  <a:pt x="1616016" y="560901"/>
                </a:cubicBezTo>
                <a:lnTo>
                  <a:pt x="1600801" y="620074"/>
                </a:lnTo>
                <a:lnTo>
                  <a:pt x="1632056" y="720763"/>
                </a:lnTo>
                <a:cubicBezTo>
                  <a:pt x="1640631" y="762663"/>
                  <a:pt x="1645132" y="806046"/>
                  <a:pt x="1645132" y="850481"/>
                </a:cubicBezTo>
                <a:lnTo>
                  <a:pt x="1645132" y="3435772"/>
                </a:lnTo>
                <a:cubicBezTo>
                  <a:pt x="1645132" y="3480207"/>
                  <a:pt x="1640631" y="3523590"/>
                  <a:pt x="1632056" y="3565490"/>
                </a:cubicBezTo>
                <a:lnTo>
                  <a:pt x="1600801" y="3666176"/>
                </a:lnTo>
                <a:lnTo>
                  <a:pt x="1616016" y="3725350"/>
                </a:lnTo>
                <a:cubicBezTo>
                  <a:pt x="1623791" y="3750347"/>
                  <a:pt x="1632761" y="3774816"/>
                  <a:pt x="1642860" y="3798694"/>
                </a:cubicBezTo>
                <a:lnTo>
                  <a:pt x="1689947" y="3885443"/>
                </a:lnTo>
                <a:lnTo>
                  <a:pt x="1689945" y="3885443"/>
                </a:lnTo>
                <a:lnTo>
                  <a:pt x="1716460" y="3934292"/>
                </a:lnTo>
                <a:cubicBezTo>
                  <a:pt x="1859917" y="4146638"/>
                  <a:pt x="2102860" y="4286250"/>
                  <a:pt x="2378412" y="4286250"/>
                </a:cubicBezTo>
                <a:close/>
                <a:moveTo>
                  <a:pt x="8002196" y="4286251"/>
                </a:moveTo>
                <a:cubicBezTo>
                  <a:pt x="8277747" y="4286251"/>
                  <a:pt x="8520689" y="4146638"/>
                  <a:pt x="8664147" y="3934294"/>
                </a:cubicBezTo>
                <a:lnTo>
                  <a:pt x="8698535" y="3870939"/>
                </a:lnTo>
                <a:lnTo>
                  <a:pt x="8659320" y="3798694"/>
                </a:lnTo>
                <a:cubicBezTo>
                  <a:pt x="8639123" y="3750941"/>
                  <a:pt x="8623439" y="3700813"/>
                  <a:pt x="8612805" y="3648847"/>
                </a:cubicBezTo>
                <a:lnTo>
                  <a:pt x="8610857" y="3636083"/>
                </a:lnTo>
                <a:lnTo>
                  <a:pt x="8595266" y="3686309"/>
                </a:lnTo>
                <a:cubicBezTo>
                  <a:pt x="8497554" y="3917326"/>
                  <a:pt x="8268805" y="4079422"/>
                  <a:pt x="8002196" y="4079422"/>
                </a:cubicBezTo>
                <a:cubicBezTo>
                  <a:pt x="7735587" y="4079422"/>
                  <a:pt x="7506838" y="3917326"/>
                  <a:pt x="7409126" y="3686309"/>
                </a:cubicBezTo>
                <a:lnTo>
                  <a:pt x="7381982" y="3598865"/>
                </a:lnTo>
                <a:lnTo>
                  <a:pt x="7371622" y="3565490"/>
                </a:lnTo>
                <a:cubicBezTo>
                  <a:pt x="7363048" y="3523590"/>
                  <a:pt x="7358545" y="3480207"/>
                  <a:pt x="7358545" y="3435772"/>
                </a:cubicBezTo>
                <a:lnTo>
                  <a:pt x="7358545" y="850481"/>
                </a:lnTo>
                <a:cubicBezTo>
                  <a:pt x="7358545" y="806046"/>
                  <a:pt x="7363048" y="762663"/>
                  <a:pt x="7371622" y="720763"/>
                </a:cubicBezTo>
                <a:lnTo>
                  <a:pt x="7381982" y="687387"/>
                </a:lnTo>
                <a:lnTo>
                  <a:pt x="7374354" y="637405"/>
                </a:lnTo>
                <a:cubicBezTo>
                  <a:pt x="7363720" y="585438"/>
                  <a:pt x="7348036" y="535311"/>
                  <a:pt x="7327839" y="487558"/>
                </a:cubicBezTo>
                <a:lnTo>
                  <a:pt x="7297241" y="431186"/>
                </a:lnTo>
                <a:lnTo>
                  <a:pt x="7266643" y="487558"/>
                </a:lnTo>
                <a:cubicBezTo>
                  <a:pt x="7246446" y="535311"/>
                  <a:pt x="7230762" y="585438"/>
                  <a:pt x="7220128" y="637405"/>
                </a:cubicBezTo>
                <a:lnTo>
                  <a:pt x="7212500" y="687387"/>
                </a:lnTo>
                <a:lnTo>
                  <a:pt x="7212501" y="687389"/>
                </a:lnTo>
                <a:lnTo>
                  <a:pt x="7208032" y="716667"/>
                </a:lnTo>
                <a:cubicBezTo>
                  <a:pt x="7205307" y="743503"/>
                  <a:pt x="7203911" y="770732"/>
                  <a:pt x="7203911" y="798287"/>
                </a:cubicBezTo>
                <a:lnTo>
                  <a:pt x="7203911" y="3487965"/>
                </a:lnTo>
                <a:cubicBezTo>
                  <a:pt x="7203911" y="3515520"/>
                  <a:pt x="7205307" y="3542749"/>
                  <a:pt x="7208032" y="3569585"/>
                </a:cubicBezTo>
                <a:lnTo>
                  <a:pt x="7212501" y="3598863"/>
                </a:lnTo>
                <a:lnTo>
                  <a:pt x="7212500" y="3598865"/>
                </a:lnTo>
                <a:lnTo>
                  <a:pt x="7220128" y="3648847"/>
                </a:lnTo>
                <a:cubicBezTo>
                  <a:pt x="7230762" y="3700813"/>
                  <a:pt x="7246446" y="3750941"/>
                  <a:pt x="7266643" y="3798694"/>
                </a:cubicBezTo>
                <a:lnTo>
                  <a:pt x="7297241" y="3855066"/>
                </a:lnTo>
                <a:lnTo>
                  <a:pt x="7340245" y="3934294"/>
                </a:lnTo>
                <a:cubicBezTo>
                  <a:pt x="7483703" y="4146638"/>
                  <a:pt x="7726645" y="4286251"/>
                  <a:pt x="8002196" y="4286251"/>
                </a:cubicBezTo>
                <a:close/>
              </a:path>
            </a:pathLst>
          </a:custGeom>
          <a:gradFill>
            <a:gsLst>
              <a:gs pos="0">
                <a:srgbClr val="FC0BDC"/>
              </a:gs>
              <a:gs pos="100000">
                <a:srgbClr val="4D3CE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7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82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Open Sans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Samvab Chatterjee</cp:lastModifiedBy>
  <cp:revision>5</cp:revision>
  <dcterms:created xsi:type="dcterms:W3CDTF">2024-02-05T17:31:09Z</dcterms:created>
  <dcterms:modified xsi:type="dcterms:W3CDTF">2025-03-27T06:30:35Z</dcterms:modified>
</cp:coreProperties>
</file>