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91D3-FA9C-7061-5A7D-1DACAC803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EEF10-D046-C70C-BD91-ABF233B51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D8E2-0148-CF68-75C2-85980AA3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405B-72F2-3D92-EB21-5E62C687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7F17-E6CE-0602-50CA-281CD7CA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9370-E19C-AF29-A44D-A780A7FD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BFBC4-2592-4219-1D7E-036EA2BA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9634-7C83-D86E-B6BE-CEE54281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F7B3-81A6-134B-2805-81319323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0C6B-DB27-F7A8-F340-B91D6300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931E4-ED39-4F60-DB88-CECE4A9DE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CC03F-6A82-238D-838F-BA2849232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19A1-F8EB-E76B-A355-8288B69F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0150-A973-2054-9315-99794EA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8E70-45F8-1CFB-9808-CD8BE29E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0D0-5449-F808-90EB-7BB73B4E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7353-47F9-DB57-7306-BAE2AC00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101D-86E1-3E59-5AD2-0D23892C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C249-EAAC-DED6-E038-CE0111EB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DF9B-1EC6-F471-8885-00AC58CB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16-6A89-5A9A-F478-D9F294F8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418B0-BF46-38FF-5977-F8CF7608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8D04-3AD4-B058-2338-79EFC602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46D1-763D-6D52-6E7F-4F6DD62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BD5C-299F-FB26-88CB-E6A1EBCC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BB89-AA6E-CC97-5199-813C9CA4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F07B-0F63-EDFA-8ABA-7A3E86141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A05D1-3A01-D21B-4C03-406B5C2AB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544A-B231-C48B-B417-E18B8B7B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945CF-BC3C-4F6B-1551-307A9DBF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A2BD-8819-270D-1076-6C5CB39E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4918-ECED-6835-C557-116791D3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33BC-624D-3B0F-C432-72CA79B4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2DE2-2C34-1481-5039-8A0E86DED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71B8E-309E-47FA-6117-3A05DAF81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ACCB5-2FF4-B386-07C1-B6703642E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C0390-848A-3411-B5C1-AA204A2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AF030-68A4-A59B-1C08-4D2FD18C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CA07D-FCD8-0105-0037-D4641BDA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9FD2-20A7-919B-35A3-6AA99A6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5ED64-09E7-5A3A-2F08-1DF7665B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40C7E-029F-5875-1043-3FB51196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7BE0-1097-BAC6-8B07-0F672777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609E0-0EFF-3703-12FC-88A231E0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AAAED-365F-62C6-5D48-4A0ABB44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73C7-2F01-E0A4-B4D1-3BD0EF92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0BCB-666B-30DD-36E0-6A8A3E73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FF58-9F2F-7D58-457D-6BEB1754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7115D-4917-A816-68AD-1FBCE2E4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BD126-8508-BAED-A2C4-9AEF0288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E940-4A84-8013-29C3-67B4BD22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7F06-9539-29B2-81D4-257A227F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3EC3-6331-4CC7-5027-1DFD3548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94CF9-CE04-30C7-BA1B-77164DCBF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29816-3F54-2B6F-3F69-B2EB81431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2EFCE-93D5-71D3-8DFA-BC100089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2E3CA-C4E2-C379-A4E5-11D84EA1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BC51F-107E-28E0-96AE-DB019D46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5AFE-80B5-1655-AF57-2841CB04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650E-A95D-D916-8F76-6B9931D0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CA73-23C4-4A17-88FA-808D38D02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5063-B73F-49AD-9BEC-B7F342A8AB4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393F-0BD2-25A1-42D1-738FB08EA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75E4-AE8C-E1AD-93AC-DE2D0859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A2F2-20F0-4CCF-B98B-BDC9F434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hyperlink" Target="https://www.wallpaperflare.com/pink-background-purple-gradient-pink-color-backgrounds-abstract-wallpaper-mhl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hyperlink" Target="https://www.wallpaperflare.com/pink-background-purple-gradient-pink-color-backgrounds-abstract-wallpaper-mhlu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hyperlink" Target="https://www.wallpaperflare.com/pink-background-purple-gradient-pink-color-backgrounds-abstract-wallpaper-mhlu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hyperlink" Target="https://www.wallpaperflare.com/pink-background-purple-gradient-pink-color-backgrounds-abstract-wallpaper-mhlu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hyperlink" Target="https://www.wallpaperflare.com/pink-background-purple-gradient-pink-color-backgrounds-abstract-wallpaper-mhl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EBF9DD-B11A-FCDF-9F89-CF291F97BC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1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F4750F-7EF5-0F7C-F528-13B0ED7A55F8}"/>
              </a:ext>
            </a:extLst>
          </p:cNvPr>
          <p:cNvGrpSpPr/>
          <p:nvPr/>
        </p:nvGrpSpPr>
        <p:grpSpPr>
          <a:xfrm>
            <a:off x="4949371" y="1331542"/>
            <a:ext cx="2293257" cy="2293257"/>
            <a:chOff x="4949372" y="1788886"/>
            <a:chExt cx="2293257" cy="22932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FD73BA-89A5-C11D-49EB-692ABBB2EEC0}"/>
                </a:ext>
              </a:extLst>
            </p:cNvPr>
            <p:cNvSpPr/>
            <p:nvPr/>
          </p:nvSpPr>
          <p:spPr>
            <a:xfrm>
              <a:off x="494937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Graphic 11" descr="Water">
              <a:extLst>
                <a:ext uri="{FF2B5EF4-FFF2-40B4-BE49-F238E27FC236}">
                  <a16:creationId xmlns:a16="http://schemas.microsoft.com/office/drawing/2014/main" id="{08DBCA15-8890-C304-74DB-85A113F1AD05}"/>
                </a:ext>
              </a:extLst>
            </p:cNvPr>
            <p:cNvSpPr/>
            <p:nvPr/>
          </p:nvSpPr>
          <p:spPr>
            <a:xfrm>
              <a:off x="5629760" y="2172831"/>
              <a:ext cx="921560" cy="1400768"/>
            </a:xfrm>
            <a:custGeom>
              <a:avLst/>
              <a:gdLst>
                <a:gd name="connsiteX0" fmla="*/ 357188 w 714375"/>
                <a:gd name="connsiteY0" fmla="*/ 0 h 1085850"/>
                <a:gd name="connsiteX1" fmla="*/ 0 w 714375"/>
                <a:gd name="connsiteY1" fmla="*/ 728663 h 1085850"/>
                <a:gd name="connsiteX2" fmla="*/ 357188 w 714375"/>
                <a:gd name="connsiteY2" fmla="*/ 1085850 h 1085850"/>
                <a:gd name="connsiteX3" fmla="*/ 714375 w 714375"/>
                <a:gd name="connsiteY3" fmla="*/ 728663 h 1085850"/>
                <a:gd name="connsiteX4" fmla="*/ 357188 w 714375"/>
                <a:gd name="connsiteY4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1085850">
                  <a:moveTo>
                    <a:pt x="357188" y="0"/>
                  </a:moveTo>
                  <a:cubicBezTo>
                    <a:pt x="357188" y="0"/>
                    <a:pt x="0" y="502920"/>
                    <a:pt x="0" y="728663"/>
                  </a:cubicBezTo>
                  <a:cubicBezTo>
                    <a:pt x="0" y="925830"/>
                    <a:pt x="160020" y="1085850"/>
                    <a:pt x="357188" y="1085850"/>
                  </a:cubicBezTo>
                  <a:cubicBezTo>
                    <a:pt x="554355" y="1085850"/>
                    <a:pt x="714375" y="925830"/>
                    <a:pt x="714375" y="728663"/>
                  </a:cubicBezTo>
                  <a:cubicBezTo>
                    <a:pt x="714375" y="501491"/>
                    <a:pt x="357188" y="0"/>
                    <a:pt x="357188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F896D-4E1E-E6B5-45F6-06E0FBB3776D}"/>
              </a:ext>
            </a:extLst>
          </p:cNvPr>
          <p:cNvGrpSpPr/>
          <p:nvPr/>
        </p:nvGrpSpPr>
        <p:grpSpPr>
          <a:xfrm>
            <a:off x="7547201" y="1331542"/>
            <a:ext cx="2293257" cy="2293257"/>
            <a:chOff x="7547202" y="1788886"/>
            <a:chExt cx="2293257" cy="22932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041D96-AEE7-DC2C-3945-37D9BC1F77A9}"/>
                </a:ext>
              </a:extLst>
            </p:cNvPr>
            <p:cNvSpPr/>
            <p:nvPr/>
          </p:nvSpPr>
          <p:spPr>
            <a:xfrm>
              <a:off x="754720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aphic 13" descr="Rain">
              <a:extLst>
                <a:ext uri="{FF2B5EF4-FFF2-40B4-BE49-F238E27FC236}">
                  <a16:creationId xmlns:a16="http://schemas.microsoft.com/office/drawing/2014/main" id="{224F1EEB-9DAB-7613-2866-E07377BDF50D}"/>
                </a:ext>
              </a:extLst>
            </p:cNvPr>
            <p:cNvGrpSpPr/>
            <p:nvPr/>
          </p:nvGrpSpPr>
          <p:grpSpPr>
            <a:xfrm>
              <a:off x="8064190" y="2355602"/>
              <a:ext cx="1259280" cy="1159824"/>
              <a:chOff x="7950921" y="2979980"/>
              <a:chExt cx="976169" cy="899074"/>
            </a:xfr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9AF526A-9DE3-0DED-FCD2-6292D942EA21}"/>
                  </a:ext>
                </a:extLst>
              </p:cNvPr>
              <p:cNvSpPr/>
              <p:nvPr/>
            </p:nvSpPr>
            <p:spPr>
              <a:xfrm>
                <a:off x="8341303" y="3579017"/>
                <a:ext cx="200025" cy="300037"/>
              </a:xfrm>
              <a:custGeom>
                <a:avLst/>
                <a:gdLst>
                  <a:gd name="connsiteX0" fmla="*/ 200025 w 200025"/>
                  <a:gd name="connsiteY0" fmla="*/ 200025 h 300037"/>
                  <a:gd name="connsiteX1" fmla="*/ 100013 w 200025"/>
                  <a:gd name="connsiteY1" fmla="*/ 300038 h 300037"/>
                  <a:gd name="connsiteX2" fmla="*/ 0 w 200025"/>
                  <a:gd name="connsiteY2" fmla="*/ 200025 h 300037"/>
                  <a:gd name="connsiteX3" fmla="*/ 100013 w 200025"/>
                  <a:gd name="connsiteY3" fmla="*/ 0 h 300037"/>
                  <a:gd name="connsiteX4" fmla="*/ 200025 w 200025"/>
                  <a:gd name="connsiteY4" fmla="*/ 200025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300037">
                    <a:moveTo>
                      <a:pt x="200025" y="200025"/>
                    </a:moveTo>
                    <a:cubicBezTo>
                      <a:pt x="200025" y="255746"/>
                      <a:pt x="155734" y="300038"/>
                      <a:pt x="100013" y="300038"/>
                    </a:cubicBezTo>
                    <a:cubicBezTo>
                      <a:pt x="44291" y="300038"/>
                      <a:pt x="0" y="255746"/>
                      <a:pt x="0" y="200025"/>
                    </a:cubicBezTo>
                    <a:cubicBezTo>
                      <a:pt x="0" y="144304"/>
                      <a:pt x="100013" y="0"/>
                      <a:pt x="100013" y="0"/>
                    </a:cubicBezTo>
                    <a:cubicBezTo>
                      <a:pt x="100013" y="0"/>
                      <a:pt x="200025" y="145732"/>
                      <a:pt x="200025" y="20002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F3EDA1F-639D-2382-8051-A666835A0622}"/>
                  </a:ext>
                </a:extLst>
              </p:cNvPr>
              <p:cNvSpPr/>
              <p:nvPr/>
            </p:nvSpPr>
            <p:spPr>
              <a:xfrm>
                <a:off x="8612765" y="3579017"/>
                <a:ext cx="142875" cy="214312"/>
              </a:xfrm>
              <a:custGeom>
                <a:avLst/>
                <a:gdLst>
                  <a:gd name="connsiteX0" fmla="*/ 142875 w 142875"/>
                  <a:gd name="connsiteY0" fmla="*/ 142875 h 214312"/>
                  <a:gd name="connsiteX1" fmla="*/ 71438 w 142875"/>
                  <a:gd name="connsiteY1" fmla="*/ 214313 h 214312"/>
                  <a:gd name="connsiteX2" fmla="*/ 0 w 142875"/>
                  <a:gd name="connsiteY2" fmla="*/ 142875 h 214312"/>
                  <a:gd name="connsiteX3" fmla="*/ 71438 w 142875"/>
                  <a:gd name="connsiteY3" fmla="*/ 0 h 214312"/>
                  <a:gd name="connsiteX4" fmla="*/ 142875 w 142875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3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F0B3391-9AE2-49C5-9800-C5E0FF20E84F}"/>
                  </a:ext>
                </a:extLst>
              </p:cNvPr>
              <p:cNvSpPr/>
              <p:nvPr/>
            </p:nvSpPr>
            <p:spPr>
              <a:xfrm>
                <a:off x="8126990" y="3579017"/>
                <a:ext cx="142874" cy="214312"/>
              </a:xfrm>
              <a:custGeom>
                <a:avLst/>
                <a:gdLst>
                  <a:gd name="connsiteX0" fmla="*/ 142875 w 142874"/>
                  <a:gd name="connsiteY0" fmla="*/ 142875 h 214312"/>
                  <a:gd name="connsiteX1" fmla="*/ 71438 w 142874"/>
                  <a:gd name="connsiteY1" fmla="*/ 214313 h 214312"/>
                  <a:gd name="connsiteX2" fmla="*/ 0 w 142874"/>
                  <a:gd name="connsiteY2" fmla="*/ 142875 h 214312"/>
                  <a:gd name="connsiteX3" fmla="*/ 71438 w 142874"/>
                  <a:gd name="connsiteY3" fmla="*/ 0 h 214312"/>
                  <a:gd name="connsiteX4" fmla="*/ 142875 w 142874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4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2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2666A18-A1B4-7104-33BE-9404E8A68FEE}"/>
                  </a:ext>
                </a:extLst>
              </p:cNvPr>
              <p:cNvSpPr/>
              <p:nvPr/>
            </p:nvSpPr>
            <p:spPr>
              <a:xfrm>
                <a:off x="7950921" y="2979980"/>
                <a:ext cx="976169" cy="543316"/>
              </a:xfrm>
              <a:custGeom>
                <a:avLst/>
                <a:gdLst>
                  <a:gd name="connsiteX0" fmla="*/ 976169 w 976169"/>
                  <a:gd name="connsiteY0" fmla="*/ 406156 h 543316"/>
                  <a:gd name="connsiteX1" fmla="*/ 929021 w 976169"/>
                  <a:gd name="connsiteY1" fmla="*/ 303286 h 543316"/>
                  <a:gd name="connsiteX2" fmla="*/ 819007 w 976169"/>
                  <a:gd name="connsiteY2" fmla="*/ 273282 h 543316"/>
                  <a:gd name="connsiteX3" fmla="*/ 819007 w 976169"/>
                  <a:gd name="connsiteY3" fmla="*/ 271854 h 543316"/>
                  <a:gd name="connsiteX4" fmla="*/ 747569 w 976169"/>
                  <a:gd name="connsiteY4" fmla="*/ 133265 h 543316"/>
                  <a:gd name="connsiteX5" fmla="*/ 593264 w 976169"/>
                  <a:gd name="connsiteY5" fmla="*/ 108976 h 543316"/>
                  <a:gd name="connsiteX6" fmla="*/ 361807 w 976169"/>
                  <a:gd name="connsiteY6" fmla="*/ 6106 h 543316"/>
                  <a:gd name="connsiteX7" fmla="*/ 203215 w 976169"/>
                  <a:gd name="connsiteY7" fmla="*/ 203274 h 543316"/>
                  <a:gd name="connsiteX8" fmla="*/ 37480 w 976169"/>
                  <a:gd name="connsiteY8" fmla="*/ 266139 h 543316"/>
                  <a:gd name="connsiteX9" fmla="*/ 14620 w 976169"/>
                  <a:gd name="connsiteY9" fmla="*/ 441875 h 543316"/>
                  <a:gd name="connsiteX10" fmla="*/ 160353 w 976169"/>
                  <a:gd name="connsiteY10" fmla="*/ 543316 h 543316"/>
                  <a:gd name="connsiteX11" fmla="*/ 846153 w 976169"/>
                  <a:gd name="connsiteY11" fmla="*/ 543316 h 543316"/>
                  <a:gd name="connsiteX12" fmla="*/ 976169 w 976169"/>
                  <a:gd name="connsiteY12" fmla="*/ 406156 h 54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6169" h="543316">
                    <a:moveTo>
                      <a:pt x="976169" y="406156"/>
                    </a:moveTo>
                    <a:cubicBezTo>
                      <a:pt x="976169" y="366151"/>
                      <a:pt x="959024" y="329004"/>
                      <a:pt x="929021" y="303286"/>
                    </a:cubicBezTo>
                    <a:cubicBezTo>
                      <a:pt x="899017" y="277569"/>
                      <a:pt x="859012" y="266139"/>
                      <a:pt x="819007" y="273282"/>
                    </a:cubicBezTo>
                    <a:lnTo>
                      <a:pt x="819007" y="271854"/>
                    </a:lnTo>
                    <a:cubicBezTo>
                      <a:pt x="819007" y="217561"/>
                      <a:pt x="793289" y="164697"/>
                      <a:pt x="747569" y="133265"/>
                    </a:cubicBezTo>
                    <a:cubicBezTo>
                      <a:pt x="703278" y="100404"/>
                      <a:pt x="646128" y="91831"/>
                      <a:pt x="593264" y="108976"/>
                    </a:cubicBezTo>
                    <a:cubicBezTo>
                      <a:pt x="548973" y="26109"/>
                      <a:pt x="453247" y="-16754"/>
                      <a:pt x="361807" y="6106"/>
                    </a:cubicBezTo>
                    <a:cubicBezTo>
                      <a:pt x="270367" y="27537"/>
                      <a:pt x="204644" y="108976"/>
                      <a:pt x="203215" y="203274"/>
                    </a:cubicBezTo>
                    <a:cubicBezTo>
                      <a:pt x="140350" y="191844"/>
                      <a:pt x="76057" y="216132"/>
                      <a:pt x="37480" y="266139"/>
                    </a:cubicBezTo>
                    <a:cubicBezTo>
                      <a:pt x="-2525" y="316145"/>
                      <a:pt x="-11097" y="383296"/>
                      <a:pt x="14620" y="441875"/>
                    </a:cubicBezTo>
                    <a:cubicBezTo>
                      <a:pt x="40338" y="500454"/>
                      <a:pt x="96059" y="539030"/>
                      <a:pt x="160353" y="543316"/>
                    </a:cubicBezTo>
                    <a:lnTo>
                      <a:pt x="846153" y="543316"/>
                    </a:lnTo>
                    <a:cubicBezTo>
                      <a:pt x="920448" y="539030"/>
                      <a:pt x="976169" y="479022"/>
                      <a:pt x="976169" y="406156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A237970-F5B7-035C-75EA-94D6EF6613AE}"/>
              </a:ext>
            </a:extLst>
          </p:cNvPr>
          <p:cNvGrpSpPr/>
          <p:nvPr/>
        </p:nvGrpSpPr>
        <p:grpSpPr>
          <a:xfrm>
            <a:off x="2351541" y="1331542"/>
            <a:ext cx="2293257" cy="2293257"/>
            <a:chOff x="2351542" y="1788886"/>
            <a:chExt cx="2293257" cy="22932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6366FF-0B4F-9DA7-D98C-C4C010302883}"/>
                </a:ext>
              </a:extLst>
            </p:cNvPr>
            <p:cNvSpPr/>
            <p:nvPr/>
          </p:nvSpPr>
          <p:spPr>
            <a:xfrm>
              <a:off x="235154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0259374-EF34-19F1-0472-E7AF3868003F}"/>
                </a:ext>
              </a:extLst>
            </p:cNvPr>
            <p:cNvGrpSpPr/>
            <p:nvPr/>
          </p:nvGrpSpPr>
          <p:grpSpPr>
            <a:xfrm>
              <a:off x="2687198" y="2215385"/>
              <a:ext cx="1621944" cy="1189972"/>
              <a:chOff x="2684826" y="2086521"/>
              <a:chExt cx="1621944" cy="1189972"/>
            </a:xfrm>
          </p:grpSpPr>
          <p:sp>
            <p:nvSpPr>
              <p:cNvPr id="3" name="Graphic 17" descr="Open hand">
                <a:extLst>
                  <a:ext uri="{FF2B5EF4-FFF2-40B4-BE49-F238E27FC236}">
                    <a16:creationId xmlns:a16="http://schemas.microsoft.com/office/drawing/2014/main" id="{6584E3C8-4388-9A82-79C9-DA8DB9B41818}"/>
                  </a:ext>
                </a:extLst>
              </p:cNvPr>
              <p:cNvSpPr/>
              <p:nvPr/>
            </p:nvSpPr>
            <p:spPr>
              <a:xfrm>
                <a:off x="2684826" y="2594537"/>
                <a:ext cx="1621944" cy="681956"/>
              </a:xfrm>
              <a:custGeom>
                <a:avLst/>
                <a:gdLst>
                  <a:gd name="connsiteX0" fmla="*/ 1257300 w 1257300"/>
                  <a:gd name="connsiteY0" fmla="*/ 57150 h 528637"/>
                  <a:gd name="connsiteX1" fmla="*/ 1200150 w 1257300"/>
                  <a:gd name="connsiteY1" fmla="*/ 0 h 528637"/>
                  <a:gd name="connsiteX2" fmla="*/ 1170146 w 1257300"/>
                  <a:gd name="connsiteY2" fmla="*/ 8573 h 528637"/>
                  <a:gd name="connsiteX3" fmla="*/ 925830 w 1257300"/>
                  <a:gd name="connsiteY3" fmla="*/ 148590 h 528637"/>
                  <a:gd name="connsiteX4" fmla="*/ 925830 w 1257300"/>
                  <a:gd name="connsiteY4" fmla="*/ 197167 h 528637"/>
                  <a:gd name="connsiteX5" fmla="*/ 810101 w 1257300"/>
                  <a:gd name="connsiteY5" fmla="*/ 287179 h 528637"/>
                  <a:gd name="connsiteX6" fmla="*/ 557213 w 1257300"/>
                  <a:gd name="connsiteY6" fmla="*/ 287179 h 528637"/>
                  <a:gd name="connsiteX7" fmla="*/ 557213 w 1257300"/>
                  <a:gd name="connsiteY7" fmla="*/ 230029 h 528637"/>
                  <a:gd name="connsiteX8" fmla="*/ 814388 w 1257300"/>
                  <a:gd name="connsiteY8" fmla="*/ 230029 h 528637"/>
                  <a:gd name="connsiteX9" fmla="*/ 871538 w 1257300"/>
                  <a:gd name="connsiteY9" fmla="*/ 172879 h 528637"/>
                  <a:gd name="connsiteX10" fmla="*/ 814388 w 1257300"/>
                  <a:gd name="connsiteY10" fmla="*/ 115729 h 528637"/>
                  <a:gd name="connsiteX11" fmla="*/ 471488 w 1257300"/>
                  <a:gd name="connsiteY11" fmla="*/ 115729 h 528637"/>
                  <a:gd name="connsiteX12" fmla="*/ 404336 w 1257300"/>
                  <a:gd name="connsiteY12" fmla="*/ 134303 h 528637"/>
                  <a:gd name="connsiteX13" fmla="*/ 0 w 1257300"/>
                  <a:gd name="connsiteY13" fmla="*/ 328613 h 528637"/>
                  <a:gd name="connsiteX14" fmla="*/ 200025 w 1257300"/>
                  <a:gd name="connsiteY14" fmla="*/ 528638 h 528637"/>
                  <a:gd name="connsiteX15" fmla="*/ 542925 w 1257300"/>
                  <a:gd name="connsiteY15" fmla="*/ 400050 h 528637"/>
                  <a:gd name="connsiteX16" fmla="*/ 810101 w 1257300"/>
                  <a:gd name="connsiteY16" fmla="*/ 400050 h 528637"/>
                  <a:gd name="connsiteX17" fmla="*/ 844391 w 1257300"/>
                  <a:gd name="connsiteY17" fmla="*/ 388620 h 528637"/>
                  <a:gd name="connsiteX18" fmla="*/ 1237298 w 1257300"/>
                  <a:gd name="connsiteY18" fmla="*/ 101441 h 528637"/>
                  <a:gd name="connsiteX19" fmla="*/ 1257300 w 1257300"/>
                  <a:gd name="connsiteY19" fmla="*/ 57150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57300" h="528637">
                    <a:moveTo>
                      <a:pt x="1257300" y="57150"/>
                    </a:moveTo>
                    <a:cubicBezTo>
                      <a:pt x="1257300" y="25717"/>
                      <a:pt x="1231583" y="0"/>
                      <a:pt x="1200150" y="0"/>
                    </a:cubicBezTo>
                    <a:cubicBezTo>
                      <a:pt x="1188720" y="0"/>
                      <a:pt x="1178719" y="2858"/>
                      <a:pt x="1170146" y="8573"/>
                    </a:cubicBezTo>
                    <a:lnTo>
                      <a:pt x="925830" y="148590"/>
                    </a:lnTo>
                    <a:cubicBezTo>
                      <a:pt x="928688" y="164306"/>
                      <a:pt x="928688" y="180022"/>
                      <a:pt x="925830" y="197167"/>
                    </a:cubicBezTo>
                    <a:cubicBezTo>
                      <a:pt x="914400" y="250031"/>
                      <a:pt x="864394" y="287179"/>
                      <a:pt x="810101" y="287179"/>
                    </a:cubicBezTo>
                    <a:lnTo>
                      <a:pt x="557213" y="287179"/>
                    </a:lnTo>
                    <a:lnTo>
                      <a:pt x="557213" y="230029"/>
                    </a:lnTo>
                    <a:lnTo>
                      <a:pt x="814388" y="230029"/>
                    </a:lnTo>
                    <a:cubicBezTo>
                      <a:pt x="845820" y="230029"/>
                      <a:pt x="871538" y="204311"/>
                      <a:pt x="871538" y="172879"/>
                    </a:cubicBezTo>
                    <a:cubicBezTo>
                      <a:pt x="871538" y="141446"/>
                      <a:pt x="845820" y="115729"/>
                      <a:pt x="814388" y="115729"/>
                    </a:cubicBezTo>
                    <a:cubicBezTo>
                      <a:pt x="814388" y="115729"/>
                      <a:pt x="474345" y="115729"/>
                      <a:pt x="471488" y="115729"/>
                    </a:cubicBezTo>
                    <a:cubicBezTo>
                      <a:pt x="447199" y="115729"/>
                      <a:pt x="424339" y="122872"/>
                      <a:pt x="404336" y="134303"/>
                    </a:cubicBezTo>
                    <a:lnTo>
                      <a:pt x="0" y="328613"/>
                    </a:lnTo>
                    <a:lnTo>
                      <a:pt x="200025" y="528638"/>
                    </a:lnTo>
                    <a:cubicBezTo>
                      <a:pt x="292894" y="435769"/>
                      <a:pt x="412909" y="400050"/>
                      <a:pt x="542925" y="400050"/>
                    </a:cubicBezTo>
                    <a:lnTo>
                      <a:pt x="810101" y="400050"/>
                    </a:lnTo>
                    <a:cubicBezTo>
                      <a:pt x="822960" y="400050"/>
                      <a:pt x="834390" y="395764"/>
                      <a:pt x="844391" y="388620"/>
                    </a:cubicBezTo>
                    <a:lnTo>
                      <a:pt x="1237298" y="101441"/>
                    </a:lnTo>
                    <a:cubicBezTo>
                      <a:pt x="1248728" y="90011"/>
                      <a:pt x="1257300" y="74295"/>
                      <a:pt x="1257300" y="57150"/>
                    </a:cubicBezTo>
                    <a:close/>
                  </a:path>
                </a:pathLst>
              </a:custGeom>
              <a:blipFill dpi="0" rotWithShape="1">
                <a:blip r:embed="rId5" cstate="email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11" descr="Water">
                <a:extLst>
                  <a:ext uri="{FF2B5EF4-FFF2-40B4-BE49-F238E27FC236}">
                    <a16:creationId xmlns:a16="http://schemas.microsoft.com/office/drawing/2014/main" id="{780B2218-5F73-8AF8-991E-343D6302DBFD}"/>
                  </a:ext>
                </a:extLst>
              </p:cNvPr>
              <p:cNvSpPr/>
              <p:nvPr/>
            </p:nvSpPr>
            <p:spPr>
              <a:xfrm>
                <a:off x="3523897" y="2086521"/>
                <a:ext cx="340156" cy="517036"/>
              </a:xfrm>
              <a:custGeom>
                <a:avLst/>
                <a:gdLst>
                  <a:gd name="connsiteX0" fmla="*/ 357188 w 714375"/>
                  <a:gd name="connsiteY0" fmla="*/ 0 h 1085850"/>
                  <a:gd name="connsiteX1" fmla="*/ 0 w 714375"/>
                  <a:gd name="connsiteY1" fmla="*/ 728663 h 1085850"/>
                  <a:gd name="connsiteX2" fmla="*/ 357188 w 714375"/>
                  <a:gd name="connsiteY2" fmla="*/ 1085850 h 1085850"/>
                  <a:gd name="connsiteX3" fmla="*/ 714375 w 714375"/>
                  <a:gd name="connsiteY3" fmla="*/ 728663 h 1085850"/>
                  <a:gd name="connsiteX4" fmla="*/ 357188 w 714375"/>
                  <a:gd name="connsiteY4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5" h="1085850">
                    <a:moveTo>
                      <a:pt x="357188" y="0"/>
                    </a:moveTo>
                    <a:cubicBezTo>
                      <a:pt x="357188" y="0"/>
                      <a:pt x="0" y="502920"/>
                      <a:pt x="0" y="728663"/>
                    </a:cubicBezTo>
                    <a:cubicBezTo>
                      <a:pt x="0" y="925830"/>
                      <a:pt x="160020" y="1085850"/>
                      <a:pt x="357188" y="1085850"/>
                    </a:cubicBezTo>
                    <a:cubicBezTo>
                      <a:pt x="554355" y="1085850"/>
                      <a:pt x="714375" y="925830"/>
                      <a:pt x="714375" y="728663"/>
                    </a:cubicBezTo>
                    <a:cubicBezTo>
                      <a:pt x="714375" y="501491"/>
                      <a:pt x="357188" y="0"/>
                      <a:pt x="357188" y="0"/>
                    </a:cubicBezTo>
                    <a:close/>
                  </a:path>
                </a:pathLst>
              </a:custGeom>
              <a:blipFill dpi="0" rotWithShape="1">
                <a:blip r:embed="rId7" cstate="email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453F57C-E960-1B0F-C158-9241EFB8E1D4}"/>
              </a:ext>
            </a:extLst>
          </p:cNvPr>
          <p:cNvSpPr txBox="1"/>
          <p:nvPr/>
        </p:nvSpPr>
        <p:spPr>
          <a:xfrm>
            <a:off x="3070105" y="3807312"/>
            <a:ext cx="6125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CONSERVE </a:t>
            </a:r>
            <a:r>
              <a:rPr lang="en-US" sz="4400" b="1" spc="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WATER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294C84-7A3D-10E2-F423-5DF35F66B202}"/>
              </a:ext>
            </a:extLst>
          </p:cNvPr>
          <p:cNvSpPr/>
          <p:nvPr/>
        </p:nvSpPr>
        <p:spPr>
          <a:xfrm>
            <a:off x="-1856184" y="4599394"/>
            <a:ext cx="15400421" cy="1925315"/>
          </a:xfrm>
          <a:custGeom>
            <a:avLst/>
            <a:gdLst>
              <a:gd name="connsiteX0" fmla="*/ 0 w 15400421"/>
              <a:gd name="connsiteY0" fmla="*/ 842211 h 1925315"/>
              <a:gd name="connsiteX1" fmla="*/ 2502569 w 15400421"/>
              <a:gd name="connsiteY1" fmla="*/ 649705 h 1925315"/>
              <a:gd name="connsiteX2" fmla="*/ 4764506 w 15400421"/>
              <a:gd name="connsiteY2" fmla="*/ 1925053 h 1925315"/>
              <a:gd name="connsiteX3" fmla="*/ 7940842 w 15400421"/>
              <a:gd name="connsiteY3" fmla="*/ 770021 h 1925315"/>
              <a:gd name="connsiteX4" fmla="*/ 12705348 w 15400421"/>
              <a:gd name="connsiteY4" fmla="*/ 1684421 h 1925315"/>
              <a:gd name="connsiteX5" fmla="*/ 15400421 w 15400421"/>
              <a:gd name="connsiteY5" fmla="*/ 0 h 19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00421" h="1925315">
                <a:moveTo>
                  <a:pt x="0" y="842211"/>
                </a:moveTo>
                <a:cubicBezTo>
                  <a:pt x="854242" y="655721"/>
                  <a:pt x="1708485" y="469231"/>
                  <a:pt x="2502569" y="649705"/>
                </a:cubicBezTo>
                <a:cubicBezTo>
                  <a:pt x="3296653" y="830179"/>
                  <a:pt x="3858127" y="1905000"/>
                  <a:pt x="4764506" y="1925053"/>
                </a:cubicBezTo>
                <a:cubicBezTo>
                  <a:pt x="5670885" y="1945106"/>
                  <a:pt x="6617368" y="810126"/>
                  <a:pt x="7940842" y="770021"/>
                </a:cubicBezTo>
                <a:cubicBezTo>
                  <a:pt x="9264316" y="729916"/>
                  <a:pt x="11462085" y="1812758"/>
                  <a:pt x="12705348" y="1684421"/>
                </a:cubicBezTo>
                <a:cubicBezTo>
                  <a:pt x="13948611" y="1556084"/>
                  <a:pt x="14674516" y="778042"/>
                  <a:pt x="15400421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BE20F7-1419-5C6A-803E-D3DB8FCA623B}"/>
              </a:ext>
            </a:extLst>
          </p:cNvPr>
          <p:cNvSpPr/>
          <p:nvPr/>
        </p:nvSpPr>
        <p:spPr>
          <a:xfrm>
            <a:off x="-1200598" y="4158993"/>
            <a:ext cx="14582273" cy="2536547"/>
          </a:xfrm>
          <a:custGeom>
            <a:avLst/>
            <a:gdLst>
              <a:gd name="connsiteX0" fmla="*/ 0 w 14582273"/>
              <a:gd name="connsiteY0" fmla="*/ 770021 h 2536547"/>
              <a:gd name="connsiteX1" fmla="*/ 3152273 w 14582273"/>
              <a:gd name="connsiteY1" fmla="*/ 2502568 h 2536547"/>
              <a:gd name="connsiteX2" fmla="*/ 6208294 w 14582273"/>
              <a:gd name="connsiteY2" fmla="*/ 1515979 h 2536547"/>
              <a:gd name="connsiteX3" fmla="*/ 11839073 w 14582273"/>
              <a:gd name="connsiteY3" fmla="*/ 2502568 h 2536547"/>
              <a:gd name="connsiteX4" fmla="*/ 14582273 w 14582273"/>
              <a:gd name="connsiteY4" fmla="*/ 0 h 25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2273" h="2536547">
                <a:moveTo>
                  <a:pt x="0" y="770021"/>
                </a:moveTo>
                <a:cubicBezTo>
                  <a:pt x="1058778" y="1574131"/>
                  <a:pt x="2117557" y="2378242"/>
                  <a:pt x="3152273" y="2502568"/>
                </a:cubicBezTo>
                <a:cubicBezTo>
                  <a:pt x="4186989" y="2626894"/>
                  <a:pt x="4760494" y="1515979"/>
                  <a:pt x="6208294" y="1515979"/>
                </a:cubicBezTo>
                <a:cubicBezTo>
                  <a:pt x="7656094" y="1515979"/>
                  <a:pt x="10443410" y="2755231"/>
                  <a:pt x="11839073" y="2502568"/>
                </a:cubicBezTo>
                <a:cubicBezTo>
                  <a:pt x="13234736" y="2249905"/>
                  <a:pt x="13908504" y="1124952"/>
                  <a:pt x="14582273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F51AF58-0415-1B77-9D9D-BF16E04E8777}"/>
              </a:ext>
            </a:extLst>
          </p:cNvPr>
          <p:cNvSpPr/>
          <p:nvPr/>
        </p:nvSpPr>
        <p:spPr>
          <a:xfrm>
            <a:off x="-1856184" y="4402471"/>
            <a:ext cx="16605526" cy="2704017"/>
          </a:xfrm>
          <a:custGeom>
            <a:avLst/>
            <a:gdLst>
              <a:gd name="connsiteX0" fmla="*/ 338831 w 16605526"/>
              <a:gd name="connsiteY0" fmla="*/ 2092569 h 2704017"/>
              <a:gd name="connsiteX1" fmla="*/ 411020 w 16605526"/>
              <a:gd name="connsiteY1" fmla="*/ 2020379 h 2704017"/>
              <a:gd name="connsiteX2" fmla="*/ 4429568 w 16605526"/>
              <a:gd name="connsiteY2" fmla="*/ 985663 h 2704017"/>
              <a:gd name="connsiteX3" fmla="*/ 9410641 w 16605526"/>
              <a:gd name="connsiteY3" fmla="*/ 2694147 h 2704017"/>
              <a:gd name="connsiteX4" fmla="*/ 12923862 w 16605526"/>
              <a:gd name="connsiteY4" fmla="*/ 47200 h 2704017"/>
              <a:gd name="connsiteX5" fmla="*/ 16605526 w 16605526"/>
              <a:gd name="connsiteY5" fmla="*/ 1250358 h 270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05526" h="2704017">
                <a:moveTo>
                  <a:pt x="338831" y="2092569"/>
                </a:moveTo>
                <a:cubicBezTo>
                  <a:pt x="34031" y="2148716"/>
                  <a:pt x="-270769" y="2204863"/>
                  <a:pt x="411020" y="2020379"/>
                </a:cubicBezTo>
                <a:cubicBezTo>
                  <a:pt x="1092809" y="1835895"/>
                  <a:pt x="2929631" y="873368"/>
                  <a:pt x="4429568" y="985663"/>
                </a:cubicBezTo>
                <a:cubicBezTo>
                  <a:pt x="5929505" y="1097958"/>
                  <a:pt x="7994925" y="2850557"/>
                  <a:pt x="9410641" y="2694147"/>
                </a:cubicBezTo>
                <a:cubicBezTo>
                  <a:pt x="10826357" y="2537737"/>
                  <a:pt x="11724715" y="287831"/>
                  <a:pt x="12923862" y="47200"/>
                </a:cubicBezTo>
                <a:cubicBezTo>
                  <a:pt x="14123009" y="-193431"/>
                  <a:pt x="15364267" y="528463"/>
                  <a:pt x="16605526" y="1250358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8F09E-12C8-7292-2F1D-AE1535771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0675C32-BB5A-A51A-2EC4-D5349D787D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1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3E6AF-FE0E-5266-6DFC-2EDBA1411207}"/>
              </a:ext>
            </a:extLst>
          </p:cNvPr>
          <p:cNvGrpSpPr/>
          <p:nvPr/>
        </p:nvGrpSpPr>
        <p:grpSpPr>
          <a:xfrm>
            <a:off x="4949371" y="1331542"/>
            <a:ext cx="2293257" cy="2293257"/>
            <a:chOff x="4949372" y="1788886"/>
            <a:chExt cx="2293257" cy="22932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0F892E-7CD9-9B1E-CB4B-AD3C2E3F3F51}"/>
                </a:ext>
              </a:extLst>
            </p:cNvPr>
            <p:cNvSpPr/>
            <p:nvPr/>
          </p:nvSpPr>
          <p:spPr>
            <a:xfrm>
              <a:off x="494937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Graphic 11" descr="Water">
              <a:extLst>
                <a:ext uri="{FF2B5EF4-FFF2-40B4-BE49-F238E27FC236}">
                  <a16:creationId xmlns:a16="http://schemas.microsoft.com/office/drawing/2014/main" id="{29C98FBD-8AB0-DFAB-9D2F-A16045F856E0}"/>
                </a:ext>
              </a:extLst>
            </p:cNvPr>
            <p:cNvSpPr/>
            <p:nvPr/>
          </p:nvSpPr>
          <p:spPr>
            <a:xfrm>
              <a:off x="5629760" y="2172831"/>
              <a:ext cx="921560" cy="1400768"/>
            </a:xfrm>
            <a:custGeom>
              <a:avLst/>
              <a:gdLst>
                <a:gd name="connsiteX0" fmla="*/ 357188 w 714375"/>
                <a:gd name="connsiteY0" fmla="*/ 0 h 1085850"/>
                <a:gd name="connsiteX1" fmla="*/ 0 w 714375"/>
                <a:gd name="connsiteY1" fmla="*/ 728663 h 1085850"/>
                <a:gd name="connsiteX2" fmla="*/ 357188 w 714375"/>
                <a:gd name="connsiteY2" fmla="*/ 1085850 h 1085850"/>
                <a:gd name="connsiteX3" fmla="*/ 714375 w 714375"/>
                <a:gd name="connsiteY3" fmla="*/ 728663 h 1085850"/>
                <a:gd name="connsiteX4" fmla="*/ 357188 w 714375"/>
                <a:gd name="connsiteY4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1085850">
                  <a:moveTo>
                    <a:pt x="357188" y="0"/>
                  </a:moveTo>
                  <a:cubicBezTo>
                    <a:pt x="357188" y="0"/>
                    <a:pt x="0" y="502920"/>
                    <a:pt x="0" y="728663"/>
                  </a:cubicBezTo>
                  <a:cubicBezTo>
                    <a:pt x="0" y="925830"/>
                    <a:pt x="160020" y="1085850"/>
                    <a:pt x="357188" y="1085850"/>
                  </a:cubicBezTo>
                  <a:cubicBezTo>
                    <a:pt x="554355" y="1085850"/>
                    <a:pt x="714375" y="925830"/>
                    <a:pt x="714375" y="728663"/>
                  </a:cubicBezTo>
                  <a:cubicBezTo>
                    <a:pt x="714375" y="501491"/>
                    <a:pt x="357188" y="0"/>
                    <a:pt x="357188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42912E-8352-CA43-9F09-5D03761BC931}"/>
              </a:ext>
            </a:extLst>
          </p:cNvPr>
          <p:cNvGrpSpPr/>
          <p:nvPr/>
        </p:nvGrpSpPr>
        <p:grpSpPr>
          <a:xfrm>
            <a:off x="7547201" y="1331542"/>
            <a:ext cx="2293257" cy="2293257"/>
            <a:chOff x="7547202" y="1788886"/>
            <a:chExt cx="2293257" cy="22932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C6C14C-26BD-9520-2D8C-FB3872185C00}"/>
                </a:ext>
              </a:extLst>
            </p:cNvPr>
            <p:cNvSpPr/>
            <p:nvPr/>
          </p:nvSpPr>
          <p:spPr>
            <a:xfrm>
              <a:off x="754720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aphic 13" descr="Rain">
              <a:extLst>
                <a:ext uri="{FF2B5EF4-FFF2-40B4-BE49-F238E27FC236}">
                  <a16:creationId xmlns:a16="http://schemas.microsoft.com/office/drawing/2014/main" id="{EBDD53A3-182F-5CD1-6290-D6BCBBCA7159}"/>
                </a:ext>
              </a:extLst>
            </p:cNvPr>
            <p:cNvGrpSpPr/>
            <p:nvPr/>
          </p:nvGrpSpPr>
          <p:grpSpPr>
            <a:xfrm>
              <a:off x="8064190" y="2355602"/>
              <a:ext cx="1259280" cy="1159824"/>
              <a:chOff x="7950921" y="2979980"/>
              <a:chExt cx="976169" cy="899074"/>
            </a:xfr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B5E737F-EE40-2E09-9BE5-93F4F7C68B69}"/>
                  </a:ext>
                </a:extLst>
              </p:cNvPr>
              <p:cNvSpPr/>
              <p:nvPr/>
            </p:nvSpPr>
            <p:spPr>
              <a:xfrm>
                <a:off x="8341303" y="3579017"/>
                <a:ext cx="200025" cy="300037"/>
              </a:xfrm>
              <a:custGeom>
                <a:avLst/>
                <a:gdLst>
                  <a:gd name="connsiteX0" fmla="*/ 200025 w 200025"/>
                  <a:gd name="connsiteY0" fmla="*/ 200025 h 300037"/>
                  <a:gd name="connsiteX1" fmla="*/ 100013 w 200025"/>
                  <a:gd name="connsiteY1" fmla="*/ 300038 h 300037"/>
                  <a:gd name="connsiteX2" fmla="*/ 0 w 200025"/>
                  <a:gd name="connsiteY2" fmla="*/ 200025 h 300037"/>
                  <a:gd name="connsiteX3" fmla="*/ 100013 w 200025"/>
                  <a:gd name="connsiteY3" fmla="*/ 0 h 300037"/>
                  <a:gd name="connsiteX4" fmla="*/ 200025 w 200025"/>
                  <a:gd name="connsiteY4" fmla="*/ 200025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300037">
                    <a:moveTo>
                      <a:pt x="200025" y="200025"/>
                    </a:moveTo>
                    <a:cubicBezTo>
                      <a:pt x="200025" y="255746"/>
                      <a:pt x="155734" y="300038"/>
                      <a:pt x="100013" y="300038"/>
                    </a:cubicBezTo>
                    <a:cubicBezTo>
                      <a:pt x="44291" y="300038"/>
                      <a:pt x="0" y="255746"/>
                      <a:pt x="0" y="200025"/>
                    </a:cubicBezTo>
                    <a:cubicBezTo>
                      <a:pt x="0" y="144304"/>
                      <a:pt x="100013" y="0"/>
                      <a:pt x="100013" y="0"/>
                    </a:cubicBezTo>
                    <a:cubicBezTo>
                      <a:pt x="100013" y="0"/>
                      <a:pt x="200025" y="145732"/>
                      <a:pt x="200025" y="20002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169A882-0212-7FA7-A06C-57CB17CA7553}"/>
                  </a:ext>
                </a:extLst>
              </p:cNvPr>
              <p:cNvSpPr/>
              <p:nvPr/>
            </p:nvSpPr>
            <p:spPr>
              <a:xfrm>
                <a:off x="8612765" y="3579017"/>
                <a:ext cx="142875" cy="214312"/>
              </a:xfrm>
              <a:custGeom>
                <a:avLst/>
                <a:gdLst>
                  <a:gd name="connsiteX0" fmla="*/ 142875 w 142875"/>
                  <a:gd name="connsiteY0" fmla="*/ 142875 h 214312"/>
                  <a:gd name="connsiteX1" fmla="*/ 71438 w 142875"/>
                  <a:gd name="connsiteY1" fmla="*/ 214313 h 214312"/>
                  <a:gd name="connsiteX2" fmla="*/ 0 w 142875"/>
                  <a:gd name="connsiteY2" fmla="*/ 142875 h 214312"/>
                  <a:gd name="connsiteX3" fmla="*/ 71438 w 142875"/>
                  <a:gd name="connsiteY3" fmla="*/ 0 h 214312"/>
                  <a:gd name="connsiteX4" fmla="*/ 142875 w 142875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3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BDAE2D5-956F-4BD3-2E41-F702422BE440}"/>
                  </a:ext>
                </a:extLst>
              </p:cNvPr>
              <p:cNvSpPr/>
              <p:nvPr/>
            </p:nvSpPr>
            <p:spPr>
              <a:xfrm>
                <a:off x="8126990" y="3579017"/>
                <a:ext cx="142874" cy="214312"/>
              </a:xfrm>
              <a:custGeom>
                <a:avLst/>
                <a:gdLst>
                  <a:gd name="connsiteX0" fmla="*/ 142875 w 142874"/>
                  <a:gd name="connsiteY0" fmla="*/ 142875 h 214312"/>
                  <a:gd name="connsiteX1" fmla="*/ 71438 w 142874"/>
                  <a:gd name="connsiteY1" fmla="*/ 214313 h 214312"/>
                  <a:gd name="connsiteX2" fmla="*/ 0 w 142874"/>
                  <a:gd name="connsiteY2" fmla="*/ 142875 h 214312"/>
                  <a:gd name="connsiteX3" fmla="*/ 71438 w 142874"/>
                  <a:gd name="connsiteY3" fmla="*/ 0 h 214312"/>
                  <a:gd name="connsiteX4" fmla="*/ 142875 w 142874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4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2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38D29F1-0BCE-4460-5156-FE9B932E092B}"/>
                  </a:ext>
                </a:extLst>
              </p:cNvPr>
              <p:cNvSpPr/>
              <p:nvPr/>
            </p:nvSpPr>
            <p:spPr>
              <a:xfrm>
                <a:off x="7950921" y="2979980"/>
                <a:ext cx="976169" cy="543316"/>
              </a:xfrm>
              <a:custGeom>
                <a:avLst/>
                <a:gdLst>
                  <a:gd name="connsiteX0" fmla="*/ 976169 w 976169"/>
                  <a:gd name="connsiteY0" fmla="*/ 406156 h 543316"/>
                  <a:gd name="connsiteX1" fmla="*/ 929021 w 976169"/>
                  <a:gd name="connsiteY1" fmla="*/ 303286 h 543316"/>
                  <a:gd name="connsiteX2" fmla="*/ 819007 w 976169"/>
                  <a:gd name="connsiteY2" fmla="*/ 273282 h 543316"/>
                  <a:gd name="connsiteX3" fmla="*/ 819007 w 976169"/>
                  <a:gd name="connsiteY3" fmla="*/ 271854 h 543316"/>
                  <a:gd name="connsiteX4" fmla="*/ 747569 w 976169"/>
                  <a:gd name="connsiteY4" fmla="*/ 133265 h 543316"/>
                  <a:gd name="connsiteX5" fmla="*/ 593264 w 976169"/>
                  <a:gd name="connsiteY5" fmla="*/ 108976 h 543316"/>
                  <a:gd name="connsiteX6" fmla="*/ 361807 w 976169"/>
                  <a:gd name="connsiteY6" fmla="*/ 6106 h 543316"/>
                  <a:gd name="connsiteX7" fmla="*/ 203215 w 976169"/>
                  <a:gd name="connsiteY7" fmla="*/ 203274 h 543316"/>
                  <a:gd name="connsiteX8" fmla="*/ 37480 w 976169"/>
                  <a:gd name="connsiteY8" fmla="*/ 266139 h 543316"/>
                  <a:gd name="connsiteX9" fmla="*/ 14620 w 976169"/>
                  <a:gd name="connsiteY9" fmla="*/ 441875 h 543316"/>
                  <a:gd name="connsiteX10" fmla="*/ 160353 w 976169"/>
                  <a:gd name="connsiteY10" fmla="*/ 543316 h 543316"/>
                  <a:gd name="connsiteX11" fmla="*/ 846153 w 976169"/>
                  <a:gd name="connsiteY11" fmla="*/ 543316 h 543316"/>
                  <a:gd name="connsiteX12" fmla="*/ 976169 w 976169"/>
                  <a:gd name="connsiteY12" fmla="*/ 406156 h 54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6169" h="543316">
                    <a:moveTo>
                      <a:pt x="976169" y="406156"/>
                    </a:moveTo>
                    <a:cubicBezTo>
                      <a:pt x="976169" y="366151"/>
                      <a:pt x="959024" y="329004"/>
                      <a:pt x="929021" y="303286"/>
                    </a:cubicBezTo>
                    <a:cubicBezTo>
                      <a:pt x="899017" y="277569"/>
                      <a:pt x="859012" y="266139"/>
                      <a:pt x="819007" y="273282"/>
                    </a:cubicBezTo>
                    <a:lnTo>
                      <a:pt x="819007" y="271854"/>
                    </a:lnTo>
                    <a:cubicBezTo>
                      <a:pt x="819007" y="217561"/>
                      <a:pt x="793289" y="164697"/>
                      <a:pt x="747569" y="133265"/>
                    </a:cubicBezTo>
                    <a:cubicBezTo>
                      <a:pt x="703278" y="100404"/>
                      <a:pt x="646128" y="91831"/>
                      <a:pt x="593264" y="108976"/>
                    </a:cubicBezTo>
                    <a:cubicBezTo>
                      <a:pt x="548973" y="26109"/>
                      <a:pt x="453247" y="-16754"/>
                      <a:pt x="361807" y="6106"/>
                    </a:cubicBezTo>
                    <a:cubicBezTo>
                      <a:pt x="270367" y="27537"/>
                      <a:pt x="204644" y="108976"/>
                      <a:pt x="203215" y="203274"/>
                    </a:cubicBezTo>
                    <a:cubicBezTo>
                      <a:pt x="140350" y="191844"/>
                      <a:pt x="76057" y="216132"/>
                      <a:pt x="37480" y="266139"/>
                    </a:cubicBezTo>
                    <a:cubicBezTo>
                      <a:pt x="-2525" y="316145"/>
                      <a:pt x="-11097" y="383296"/>
                      <a:pt x="14620" y="441875"/>
                    </a:cubicBezTo>
                    <a:cubicBezTo>
                      <a:pt x="40338" y="500454"/>
                      <a:pt x="96059" y="539030"/>
                      <a:pt x="160353" y="543316"/>
                    </a:cubicBezTo>
                    <a:lnTo>
                      <a:pt x="846153" y="543316"/>
                    </a:lnTo>
                    <a:cubicBezTo>
                      <a:pt x="920448" y="539030"/>
                      <a:pt x="976169" y="479022"/>
                      <a:pt x="976169" y="406156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0BD83-2AF6-CF7A-B6F1-227C1520CB59}"/>
              </a:ext>
            </a:extLst>
          </p:cNvPr>
          <p:cNvGrpSpPr/>
          <p:nvPr/>
        </p:nvGrpSpPr>
        <p:grpSpPr>
          <a:xfrm>
            <a:off x="2351541" y="1331542"/>
            <a:ext cx="2293257" cy="2293257"/>
            <a:chOff x="2351542" y="1788886"/>
            <a:chExt cx="2293257" cy="22932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7C5346-53FC-183E-47B0-7B52926FEBA5}"/>
                </a:ext>
              </a:extLst>
            </p:cNvPr>
            <p:cNvSpPr/>
            <p:nvPr/>
          </p:nvSpPr>
          <p:spPr>
            <a:xfrm>
              <a:off x="235154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1CB06B-5570-8209-0D73-BF6953EBD318}"/>
                </a:ext>
              </a:extLst>
            </p:cNvPr>
            <p:cNvGrpSpPr/>
            <p:nvPr/>
          </p:nvGrpSpPr>
          <p:grpSpPr>
            <a:xfrm>
              <a:off x="2687198" y="2215385"/>
              <a:ext cx="1621944" cy="1189972"/>
              <a:chOff x="2684826" y="2086521"/>
              <a:chExt cx="1621944" cy="1189972"/>
            </a:xfrm>
          </p:grpSpPr>
          <p:sp>
            <p:nvSpPr>
              <p:cNvPr id="3" name="Graphic 17" descr="Open hand">
                <a:extLst>
                  <a:ext uri="{FF2B5EF4-FFF2-40B4-BE49-F238E27FC236}">
                    <a16:creationId xmlns:a16="http://schemas.microsoft.com/office/drawing/2014/main" id="{2746E95D-A527-8DF6-B5E9-89ED2E30740F}"/>
                  </a:ext>
                </a:extLst>
              </p:cNvPr>
              <p:cNvSpPr/>
              <p:nvPr/>
            </p:nvSpPr>
            <p:spPr>
              <a:xfrm>
                <a:off x="2684826" y="2594537"/>
                <a:ext cx="1621944" cy="681956"/>
              </a:xfrm>
              <a:custGeom>
                <a:avLst/>
                <a:gdLst>
                  <a:gd name="connsiteX0" fmla="*/ 1257300 w 1257300"/>
                  <a:gd name="connsiteY0" fmla="*/ 57150 h 528637"/>
                  <a:gd name="connsiteX1" fmla="*/ 1200150 w 1257300"/>
                  <a:gd name="connsiteY1" fmla="*/ 0 h 528637"/>
                  <a:gd name="connsiteX2" fmla="*/ 1170146 w 1257300"/>
                  <a:gd name="connsiteY2" fmla="*/ 8573 h 528637"/>
                  <a:gd name="connsiteX3" fmla="*/ 925830 w 1257300"/>
                  <a:gd name="connsiteY3" fmla="*/ 148590 h 528637"/>
                  <a:gd name="connsiteX4" fmla="*/ 925830 w 1257300"/>
                  <a:gd name="connsiteY4" fmla="*/ 197167 h 528637"/>
                  <a:gd name="connsiteX5" fmla="*/ 810101 w 1257300"/>
                  <a:gd name="connsiteY5" fmla="*/ 287179 h 528637"/>
                  <a:gd name="connsiteX6" fmla="*/ 557213 w 1257300"/>
                  <a:gd name="connsiteY6" fmla="*/ 287179 h 528637"/>
                  <a:gd name="connsiteX7" fmla="*/ 557213 w 1257300"/>
                  <a:gd name="connsiteY7" fmla="*/ 230029 h 528637"/>
                  <a:gd name="connsiteX8" fmla="*/ 814388 w 1257300"/>
                  <a:gd name="connsiteY8" fmla="*/ 230029 h 528637"/>
                  <a:gd name="connsiteX9" fmla="*/ 871538 w 1257300"/>
                  <a:gd name="connsiteY9" fmla="*/ 172879 h 528637"/>
                  <a:gd name="connsiteX10" fmla="*/ 814388 w 1257300"/>
                  <a:gd name="connsiteY10" fmla="*/ 115729 h 528637"/>
                  <a:gd name="connsiteX11" fmla="*/ 471488 w 1257300"/>
                  <a:gd name="connsiteY11" fmla="*/ 115729 h 528637"/>
                  <a:gd name="connsiteX12" fmla="*/ 404336 w 1257300"/>
                  <a:gd name="connsiteY12" fmla="*/ 134303 h 528637"/>
                  <a:gd name="connsiteX13" fmla="*/ 0 w 1257300"/>
                  <a:gd name="connsiteY13" fmla="*/ 328613 h 528637"/>
                  <a:gd name="connsiteX14" fmla="*/ 200025 w 1257300"/>
                  <a:gd name="connsiteY14" fmla="*/ 528638 h 528637"/>
                  <a:gd name="connsiteX15" fmla="*/ 542925 w 1257300"/>
                  <a:gd name="connsiteY15" fmla="*/ 400050 h 528637"/>
                  <a:gd name="connsiteX16" fmla="*/ 810101 w 1257300"/>
                  <a:gd name="connsiteY16" fmla="*/ 400050 h 528637"/>
                  <a:gd name="connsiteX17" fmla="*/ 844391 w 1257300"/>
                  <a:gd name="connsiteY17" fmla="*/ 388620 h 528637"/>
                  <a:gd name="connsiteX18" fmla="*/ 1237298 w 1257300"/>
                  <a:gd name="connsiteY18" fmla="*/ 101441 h 528637"/>
                  <a:gd name="connsiteX19" fmla="*/ 1257300 w 1257300"/>
                  <a:gd name="connsiteY19" fmla="*/ 57150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57300" h="528637">
                    <a:moveTo>
                      <a:pt x="1257300" y="57150"/>
                    </a:moveTo>
                    <a:cubicBezTo>
                      <a:pt x="1257300" y="25717"/>
                      <a:pt x="1231583" y="0"/>
                      <a:pt x="1200150" y="0"/>
                    </a:cubicBezTo>
                    <a:cubicBezTo>
                      <a:pt x="1188720" y="0"/>
                      <a:pt x="1178719" y="2858"/>
                      <a:pt x="1170146" y="8573"/>
                    </a:cubicBezTo>
                    <a:lnTo>
                      <a:pt x="925830" y="148590"/>
                    </a:lnTo>
                    <a:cubicBezTo>
                      <a:pt x="928688" y="164306"/>
                      <a:pt x="928688" y="180022"/>
                      <a:pt x="925830" y="197167"/>
                    </a:cubicBezTo>
                    <a:cubicBezTo>
                      <a:pt x="914400" y="250031"/>
                      <a:pt x="864394" y="287179"/>
                      <a:pt x="810101" y="287179"/>
                    </a:cubicBezTo>
                    <a:lnTo>
                      <a:pt x="557213" y="287179"/>
                    </a:lnTo>
                    <a:lnTo>
                      <a:pt x="557213" y="230029"/>
                    </a:lnTo>
                    <a:lnTo>
                      <a:pt x="814388" y="230029"/>
                    </a:lnTo>
                    <a:cubicBezTo>
                      <a:pt x="845820" y="230029"/>
                      <a:pt x="871538" y="204311"/>
                      <a:pt x="871538" y="172879"/>
                    </a:cubicBezTo>
                    <a:cubicBezTo>
                      <a:pt x="871538" y="141446"/>
                      <a:pt x="845820" y="115729"/>
                      <a:pt x="814388" y="115729"/>
                    </a:cubicBezTo>
                    <a:cubicBezTo>
                      <a:pt x="814388" y="115729"/>
                      <a:pt x="474345" y="115729"/>
                      <a:pt x="471488" y="115729"/>
                    </a:cubicBezTo>
                    <a:cubicBezTo>
                      <a:pt x="447199" y="115729"/>
                      <a:pt x="424339" y="122872"/>
                      <a:pt x="404336" y="134303"/>
                    </a:cubicBezTo>
                    <a:lnTo>
                      <a:pt x="0" y="328613"/>
                    </a:lnTo>
                    <a:lnTo>
                      <a:pt x="200025" y="528638"/>
                    </a:lnTo>
                    <a:cubicBezTo>
                      <a:pt x="292894" y="435769"/>
                      <a:pt x="412909" y="400050"/>
                      <a:pt x="542925" y="400050"/>
                    </a:cubicBezTo>
                    <a:lnTo>
                      <a:pt x="810101" y="400050"/>
                    </a:lnTo>
                    <a:cubicBezTo>
                      <a:pt x="822960" y="400050"/>
                      <a:pt x="834390" y="395764"/>
                      <a:pt x="844391" y="388620"/>
                    </a:cubicBezTo>
                    <a:lnTo>
                      <a:pt x="1237298" y="101441"/>
                    </a:lnTo>
                    <a:cubicBezTo>
                      <a:pt x="1248728" y="90011"/>
                      <a:pt x="1257300" y="74295"/>
                      <a:pt x="1257300" y="57150"/>
                    </a:cubicBezTo>
                    <a:close/>
                  </a:path>
                </a:pathLst>
              </a:custGeom>
              <a:blipFill dpi="0" rotWithShape="1">
                <a:blip r:embed="rId5" cstate="email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11" descr="Water">
                <a:extLst>
                  <a:ext uri="{FF2B5EF4-FFF2-40B4-BE49-F238E27FC236}">
                    <a16:creationId xmlns:a16="http://schemas.microsoft.com/office/drawing/2014/main" id="{EF9F5C97-0306-65DA-D246-166591F4BF8B}"/>
                  </a:ext>
                </a:extLst>
              </p:cNvPr>
              <p:cNvSpPr/>
              <p:nvPr/>
            </p:nvSpPr>
            <p:spPr>
              <a:xfrm>
                <a:off x="3523897" y="2086521"/>
                <a:ext cx="340156" cy="517036"/>
              </a:xfrm>
              <a:custGeom>
                <a:avLst/>
                <a:gdLst>
                  <a:gd name="connsiteX0" fmla="*/ 357188 w 714375"/>
                  <a:gd name="connsiteY0" fmla="*/ 0 h 1085850"/>
                  <a:gd name="connsiteX1" fmla="*/ 0 w 714375"/>
                  <a:gd name="connsiteY1" fmla="*/ 728663 h 1085850"/>
                  <a:gd name="connsiteX2" fmla="*/ 357188 w 714375"/>
                  <a:gd name="connsiteY2" fmla="*/ 1085850 h 1085850"/>
                  <a:gd name="connsiteX3" fmla="*/ 714375 w 714375"/>
                  <a:gd name="connsiteY3" fmla="*/ 728663 h 1085850"/>
                  <a:gd name="connsiteX4" fmla="*/ 357188 w 714375"/>
                  <a:gd name="connsiteY4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5" h="1085850">
                    <a:moveTo>
                      <a:pt x="357188" y="0"/>
                    </a:moveTo>
                    <a:cubicBezTo>
                      <a:pt x="357188" y="0"/>
                      <a:pt x="0" y="502920"/>
                      <a:pt x="0" y="728663"/>
                    </a:cubicBezTo>
                    <a:cubicBezTo>
                      <a:pt x="0" y="925830"/>
                      <a:pt x="160020" y="1085850"/>
                      <a:pt x="357188" y="1085850"/>
                    </a:cubicBezTo>
                    <a:cubicBezTo>
                      <a:pt x="554355" y="1085850"/>
                      <a:pt x="714375" y="925830"/>
                      <a:pt x="714375" y="728663"/>
                    </a:cubicBezTo>
                    <a:cubicBezTo>
                      <a:pt x="714375" y="501491"/>
                      <a:pt x="357188" y="0"/>
                      <a:pt x="357188" y="0"/>
                    </a:cubicBezTo>
                    <a:close/>
                  </a:path>
                </a:pathLst>
              </a:custGeom>
              <a:blipFill dpi="0" rotWithShape="1">
                <a:blip r:embed="rId7" cstate="email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E07C805-9388-623D-4192-F0E8E626324C}"/>
              </a:ext>
            </a:extLst>
          </p:cNvPr>
          <p:cNvSpPr txBox="1"/>
          <p:nvPr/>
        </p:nvSpPr>
        <p:spPr>
          <a:xfrm>
            <a:off x="3070105" y="3807312"/>
            <a:ext cx="6125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CONSERVE </a:t>
            </a:r>
            <a:r>
              <a:rPr lang="en-US" sz="4400" b="1" spc="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WATER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6857F66-13E2-A1C0-CE45-9078D4870FE6}"/>
              </a:ext>
            </a:extLst>
          </p:cNvPr>
          <p:cNvSpPr/>
          <p:nvPr/>
        </p:nvSpPr>
        <p:spPr>
          <a:xfrm>
            <a:off x="-1856184" y="4599394"/>
            <a:ext cx="15400421" cy="1925315"/>
          </a:xfrm>
          <a:custGeom>
            <a:avLst/>
            <a:gdLst>
              <a:gd name="connsiteX0" fmla="*/ 0 w 15400421"/>
              <a:gd name="connsiteY0" fmla="*/ 842211 h 1925315"/>
              <a:gd name="connsiteX1" fmla="*/ 2502569 w 15400421"/>
              <a:gd name="connsiteY1" fmla="*/ 649705 h 1925315"/>
              <a:gd name="connsiteX2" fmla="*/ 4764506 w 15400421"/>
              <a:gd name="connsiteY2" fmla="*/ 1925053 h 1925315"/>
              <a:gd name="connsiteX3" fmla="*/ 7940842 w 15400421"/>
              <a:gd name="connsiteY3" fmla="*/ 770021 h 1925315"/>
              <a:gd name="connsiteX4" fmla="*/ 12705348 w 15400421"/>
              <a:gd name="connsiteY4" fmla="*/ 1684421 h 1925315"/>
              <a:gd name="connsiteX5" fmla="*/ 15400421 w 15400421"/>
              <a:gd name="connsiteY5" fmla="*/ 0 h 19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00421" h="1925315">
                <a:moveTo>
                  <a:pt x="0" y="842211"/>
                </a:moveTo>
                <a:cubicBezTo>
                  <a:pt x="854242" y="655721"/>
                  <a:pt x="1708485" y="469231"/>
                  <a:pt x="2502569" y="649705"/>
                </a:cubicBezTo>
                <a:cubicBezTo>
                  <a:pt x="3296653" y="830179"/>
                  <a:pt x="3858127" y="1905000"/>
                  <a:pt x="4764506" y="1925053"/>
                </a:cubicBezTo>
                <a:cubicBezTo>
                  <a:pt x="5670885" y="1945106"/>
                  <a:pt x="6617368" y="810126"/>
                  <a:pt x="7940842" y="770021"/>
                </a:cubicBezTo>
                <a:cubicBezTo>
                  <a:pt x="9264316" y="729916"/>
                  <a:pt x="11462085" y="1812758"/>
                  <a:pt x="12705348" y="1684421"/>
                </a:cubicBezTo>
                <a:cubicBezTo>
                  <a:pt x="13948611" y="1556084"/>
                  <a:pt x="14674516" y="778042"/>
                  <a:pt x="15400421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FD11F5-473F-EA8E-736B-00DD7B48246F}"/>
              </a:ext>
            </a:extLst>
          </p:cNvPr>
          <p:cNvSpPr/>
          <p:nvPr/>
        </p:nvSpPr>
        <p:spPr>
          <a:xfrm>
            <a:off x="-1200598" y="4158993"/>
            <a:ext cx="14582273" cy="2536547"/>
          </a:xfrm>
          <a:custGeom>
            <a:avLst/>
            <a:gdLst>
              <a:gd name="connsiteX0" fmla="*/ 0 w 14582273"/>
              <a:gd name="connsiteY0" fmla="*/ 770021 h 2536547"/>
              <a:gd name="connsiteX1" fmla="*/ 3152273 w 14582273"/>
              <a:gd name="connsiteY1" fmla="*/ 2502568 h 2536547"/>
              <a:gd name="connsiteX2" fmla="*/ 6208294 w 14582273"/>
              <a:gd name="connsiteY2" fmla="*/ 1515979 h 2536547"/>
              <a:gd name="connsiteX3" fmla="*/ 11839073 w 14582273"/>
              <a:gd name="connsiteY3" fmla="*/ 2502568 h 2536547"/>
              <a:gd name="connsiteX4" fmla="*/ 14582273 w 14582273"/>
              <a:gd name="connsiteY4" fmla="*/ 0 h 25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2273" h="2536547">
                <a:moveTo>
                  <a:pt x="0" y="770021"/>
                </a:moveTo>
                <a:cubicBezTo>
                  <a:pt x="1058778" y="1574131"/>
                  <a:pt x="2117557" y="2378242"/>
                  <a:pt x="3152273" y="2502568"/>
                </a:cubicBezTo>
                <a:cubicBezTo>
                  <a:pt x="4186989" y="2626894"/>
                  <a:pt x="4760494" y="1515979"/>
                  <a:pt x="6208294" y="1515979"/>
                </a:cubicBezTo>
                <a:cubicBezTo>
                  <a:pt x="7656094" y="1515979"/>
                  <a:pt x="10443410" y="2755231"/>
                  <a:pt x="11839073" y="2502568"/>
                </a:cubicBezTo>
                <a:cubicBezTo>
                  <a:pt x="13234736" y="2249905"/>
                  <a:pt x="13908504" y="1124952"/>
                  <a:pt x="14582273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AE7D24D-1682-AF8E-5C48-F5E6F94393F6}"/>
              </a:ext>
            </a:extLst>
          </p:cNvPr>
          <p:cNvSpPr/>
          <p:nvPr/>
        </p:nvSpPr>
        <p:spPr>
          <a:xfrm>
            <a:off x="-1856184" y="4402471"/>
            <a:ext cx="16605526" cy="2704017"/>
          </a:xfrm>
          <a:custGeom>
            <a:avLst/>
            <a:gdLst>
              <a:gd name="connsiteX0" fmla="*/ 338831 w 16605526"/>
              <a:gd name="connsiteY0" fmla="*/ 2092569 h 2704017"/>
              <a:gd name="connsiteX1" fmla="*/ 411020 w 16605526"/>
              <a:gd name="connsiteY1" fmla="*/ 2020379 h 2704017"/>
              <a:gd name="connsiteX2" fmla="*/ 4429568 w 16605526"/>
              <a:gd name="connsiteY2" fmla="*/ 985663 h 2704017"/>
              <a:gd name="connsiteX3" fmla="*/ 9410641 w 16605526"/>
              <a:gd name="connsiteY3" fmla="*/ 2694147 h 2704017"/>
              <a:gd name="connsiteX4" fmla="*/ 12923862 w 16605526"/>
              <a:gd name="connsiteY4" fmla="*/ 47200 h 2704017"/>
              <a:gd name="connsiteX5" fmla="*/ 16605526 w 16605526"/>
              <a:gd name="connsiteY5" fmla="*/ 1250358 h 270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05526" h="2704017">
                <a:moveTo>
                  <a:pt x="338831" y="2092569"/>
                </a:moveTo>
                <a:cubicBezTo>
                  <a:pt x="34031" y="2148716"/>
                  <a:pt x="-270769" y="2204863"/>
                  <a:pt x="411020" y="2020379"/>
                </a:cubicBezTo>
                <a:cubicBezTo>
                  <a:pt x="1092809" y="1835895"/>
                  <a:pt x="2929631" y="873368"/>
                  <a:pt x="4429568" y="985663"/>
                </a:cubicBezTo>
                <a:cubicBezTo>
                  <a:pt x="5929505" y="1097958"/>
                  <a:pt x="7994925" y="2850557"/>
                  <a:pt x="9410641" y="2694147"/>
                </a:cubicBezTo>
                <a:cubicBezTo>
                  <a:pt x="10826357" y="2537737"/>
                  <a:pt x="11724715" y="287831"/>
                  <a:pt x="12923862" y="47200"/>
                </a:cubicBezTo>
                <a:cubicBezTo>
                  <a:pt x="14123009" y="-193431"/>
                  <a:pt x="15364267" y="528463"/>
                  <a:pt x="16605526" y="1250358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791A8-AB7C-520E-5A9B-E04D170EE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E799BB2-32B4-D167-1AD6-54DCA9D2AB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1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2B96D-1E1A-51FC-9BC3-34D57DF365CA}"/>
              </a:ext>
            </a:extLst>
          </p:cNvPr>
          <p:cNvGrpSpPr/>
          <p:nvPr/>
        </p:nvGrpSpPr>
        <p:grpSpPr>
          <a:xfrm>
            <a:off x="4949371" y="1331542"/>
            <a:ext cx="2293257" cy="2293257"/>
            <a:chOff x="4949372" y="1788886"/>
            <a:chExt cx="2293257" cy="22932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39629A-E5E9-F8DA-E845-C130E68BD28B}"/>
                </a:ext>
              </a:extLst>
            </p:cNvPr>
            <p:cNvSpPr/>
            <p:nvPr/>
          </p:nvSpPr>
          <p:spPr>
            <a:xfrm>
              <a:off x="494937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Graphic 11" descr="Water">
              <a:extLst>
                <a:ext uri="{FF2B5EF4-FFF2-40B4-BE49-F238E27FC236}">
                  <a16:creationId xmlns:a16="http://schemas.microsoft.com/office/drawing/2014/main" id="{C77E1CCF-CFA0-8B54-B84C-44D1A818A578}"/>
                </a:ext>
              </a:extLst>
            </p:cNvPr>
            <p:cNvSpPr/>
            <p:nvPr/>
          </p:nvSpPr>
          <p:spPr>
            <a:xfrm>
              <a:off x="5629760" y="2172831"/>
              <a:ext cx="921560" cy="1400768"/>
            </a:xfrm>
            <a:custGeom>
              <a:avLst/>
              <a:gdLst>
                <a:gd name="connsiteX0" fmla="*/ 357188 w 714375"/>
                <a:gd name="connsiteY0" fmla="*/ 0 h 1085850"/>
                <a:gd name="connsiteX1" fmla="*/ 0 w 714375"/>
                <a:gd name="connsiteY1" fmla="*/ 728663 h 1085850"/>
                <a:gd name="connsiteX2" fmla="*/ 357188 w 714375"/>
                <a:gd name="connsiteY2" fmla="*/ 1085850 h 1085850"/>
                <a:gd name="connsiteX3" fmla="*/ 714375 w 714375"/>
                <a:gd name="connsiteY3" fmla="*/ 728663 h 1085850"/>
                <a:gd name="connsiteX4" fmla="*/ 357188 w 714375"/>
                <a:gd name="connsiteY4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1085850">
                  <a:moveTo>
                    <a:pt x="357188" y="0"/>
                  </a:moveTo>
                  <a:cubicBezTo>
                    <a:pt x="357188" y="0"/>
                    <a:pt x="0" y="502920"/>
                    <a:pt x="0" y="728663"/>
                  </a:cubicBezTo>
                  <a:cubicBezTo>
                    <a:pt x="0" y="925830"/>
                    <a:pt x="160020" y="1085850"/>
                    <a:pt x="357188" y="1085850"/>
                  </a:cubicBezTo>
                  <a:cubicBezTo>
                    <a:pt x="554355" y="1085850"/>
                    <a:pt x="714375" y="925830"/>
                    <a:pt x="714375" y="728663"/>
                  </a:cubicBezTo>
                  <a:cubicBezTo>
                    <a:pt x="714375" y="501491"/>
                    <a:pt x="357188" y="0"/>
                    <a:pt x="357188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65512E-ED62-D51D-E03F-793966139C37}"/>
              </a:ext>
            </a:extLst>
          </p:cNvPr>
          <p:cNvGrpSpPr/>
          <p:nvPr/>
        </p:nvGrpSpPr>
        <p:grpSpPr>
          <a:xfrm>
            <a:off x="7547201" y="1331542"/>
            <a:ext cx="2293257" cy="2293257"/>
            <a:chOff x="7547202" y="1788886"/>
            <a:chExt cx="2293257" cy="22932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7766EE-3EDE-6287-FFFC-6224BA853B48}"/>
                </a:ext>
              </a:extLst>
            </p:cNvPr>
            <p:cNvSpPr/>
            <p:nvPr/>
          </p:nvSpPr>
          <p:spPr>
            <a:xfrm>
              <a:off x="754720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aphic 13" descr="Rain">
              <a:extLst>
                <a:ext uri="{FF2B5EF4-FFF2-40B4-BE49-F238E27FC236}">
                  <a16:creationId xmlns:a16="http://schemas.microsoft.com/office/drawing/2014/main" id="{3C06C846-817C-CB94-E0C0-071004EDF0B2}"/>
                </a:ext>
              </a:extLst>
            </p:cNvPr>
            <p:cNvGrpSpPr/>
            <p:nvPr/>
          </p:nvGrpSpPr>
          <p:grpSpPr>
            <a:xfrm>
              <a:off x="8064190" y="2355602"/>
              <a:ext cx="1259280" cy="1159824"/>
              <a:chOff x="7950921" y="2979980"/>
              <a:chExt cx="976169" cy="899074"/>
            </a:xfr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A65C11B-BB01-1E27-E3ED-94DFCB1C188A}"/>
                  </a:ext>
                </a:extLst>
              </p:cNvPr>
              <p:cNvSpPr/>
              <p:nvPr/>
            </p:nvSpPr>
            <p:spPr>
              <a:xfrm>
                <a:off x="8341303" y="3579017"/>
                <a:ext cx="200025" cy="300037"/>
              </a:xfrm>
              <a:custGeom>
                <a:avLst/>
                <a:gdLst>
                  <a:gd name="connsiteX0" fmla="*/ 200025 w 200025"/>
                  <a:gd name="connsiteY0" fmla="*/ 200025 h 300037"/>
                  <a:gd name="connsiteX1" fmla="*/ 100013 w 200025"/>
                  <a:gd name="connsiteY1" fmla="*/ 300038 h 300037"/>
                  <a:gd name="connsiteX2" fmla="*/ 0 w 200025"/>
                  <a:gd name="connsiteY2" fmla="*/ 200025 h 300037"/>
                  <a:gd name="connsiteX3" fmla="*/ 100013 w 200025"/>
                  <a:gd name="connsiteY3" fmla="*/ 0 h 300037"/>
                  <a:gd name="connsiteX4" fmla="*/ 200025 w 200025"/>
                  <a:gd name="connsiteY4" fmla="*/ 200025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300037">
                    <a:moveTo>
                      <a:pt x="200025" y="200025"/>
                    </a:moveTo>
                    <a:cubicBezTo>
                      <a:pt x="200025" y="255746"/>
                      <a:pt x="155734" y="300038"/>
                      <a:pt x="100013" y="300038"/>
                    </a:cubicBezTo>
                    <a:cubicBezTo>
                      <a:pt x="44291" y="300038"/>
                      <a:pt x="0" y="255746"/>
                      <a:pt x="0" y="200025"/>
                    </a:cubicBezTo>
                    <a:cubicBezTo>
                      <a:pt x="0" y="144304"/>
                      <a:pt x="100013" y="0"/>
                      <a:pt x="100013" y="0"/>
                    </a:cubicBezTo>
                    <a:cubicBezTo>
                      <a:pt x="100013" y="0"/>
                      <a:pt x="200025" y="145732"/>
                      <a:pt x="200025" y="20002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FED46A8-E169-7240-3672-E8BADF79C9EF}"/>
                  </a:ext>
                </a:extLst>
              </p:cNvPr>
              <p:cNvSpPr/>
              <p:nvPr/>
            </p:nvSpPr>
            <p:spPr>
              <a:xfrm>
                <a:off x="8612765" y="3579017"/>
                <a:ext cx="142875" cy="214312"/>
              </a:xfrm>
              <a:custGeom>
                <a:avLst/>
                <a:gdLst>
                  <a:gd name="connsiteX0" fmla="*/ 142875 w 142875"/>
                  <a:gd name="connsiteY0" fmla="*/ 142875 h 214312"/>
                  <a:gd name="connsiteX1" fmla="*/ 71438 w 142875"/>
                  <a:gd name="connsiteY1" fmla="*/ 214313 h 214312"/>
                  <a:gd name="connsiteX2" fmla="*/ 0 w 142875"/>
                  <a:gd name="connsiteY2" fmla="*/ 142875 h 214312"/>
                  <a:gd name="connsiteX3" fmla="*/ 71438 w 142875"/>
                  <a:gd name="connsiteY3" fmla="*/ 0 h 214312"/>
                  <a:gd name="connsiteX4" fmla="*/ 142875 w 142875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3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F3787B0-3E5C-677B-B0EF-8EBEF390DF85}"/>
                  </a:ext>
                </a:extLst>
              </p:cNvPr>
              <p:cNvSpPr/>
              <p:nvPr/>
            </p:nvSpPr>
            <p:spPr>
              <a:xfrm>
                <a:off x="8126990" y="3579017"/>
                <a:ext cx="142874" cy="214312"/>
              </a:xfrm>
              <a:custGeom>
                <a:avLst/>
                <a:gdLst>
                  <a:gd name="connsiteX0" fmla="*/ 142875 w 142874"/>
                  <a:gd name="connsiteY0" fmla="*/ 142875 h 214312"/>
                  <a:gd name="connsiteX1" fmla="*/ 71438 w 142874"/>
                  <a:gd name="connsiteY1" fmla="*/ 214313 h 214312"/>
                  <a:gd name="connsiteX2" fmla="*/ 0 w 142874"/>
                  <a:gd name="connsiteY2" fmla="*/ 142875 h 214312"/>
                  <a:gd name="connsiteX3" fmla="*/ 71438 w 142874"/>
                  <a:gd name="connsiteY3" fmla="*/ 0 h 214312"/>
                  <a:gd name="connsiteX4" fmla="*/ 142875 w 142874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4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2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9995FB3-89D7-B216-FACD-925A4B2C045E}"/>
                  </a:ext>
                </a:extLst>
              </p:cNvPr>
              <p:cNvSpPr/>
              <p:nvPr/>
            </p:nvSpPr>
            <p:spPr>
              <a:xfrm>
                <a:off x="7950921" y="2979980"/>
                <a:ext cx="976169" cy="543316"/>
              </a:xfrm>
              <a:custGeom>
                <a:avLst/>
                <a:gdLst>
                  <a:gd name="connsiteX0" fmla="*/ 976169 w 976169"/>
                  <a:gd name="connsiteY0" fmla="*/ 406156 h 543316"/>
                  <a:gd name="connsiteX1" fmla="*/ 929021 w 976169"/>
                  <a:gd name="connsiteY1" fmla="*/ 303286 h 543316"/>
                  <a:gd name="connsiteX2" fmla="*/ 819007 w 976169"/>
                  <a:gd name="connsiteY2" fmla="*/ 273282 h 543316"/>
                  <a:gd name="connsiteX3" fmla="*/ 819007 w 976169"/>
                  <a:gd name="connsiteY3" fmla="*/ 271854 h 543316"/>
                  <a:gd name="connsiteX4" fmla="*/ 747569 w 976169"/>
                  <a:gd name="connsiteY4" fmla="*/ 133265 h 543316"/>
                  <a:gd name="connsiteX5" fmla="*/ 593264 w 976169"/>
                  <a:gd name="connsiteY5" fmla="*/ 108976 h 543316"/>
                  <a:gd name="connsiteX6" fmla="*/ 361807 w 976169"/>
                  <a:gd name="connsiteY6" fmla="*/ 6106 h 543316"/>
                  <a:gd name="connsiteX7" fmla="*/ 203215 w 976169"/>
                  <a:gd name="connsiteY7" fmla="*/ 203274 h 543316"/>
                  <a:gd name="connsiteX8" fmla="*/ 37480 w 976169"/>
                  <a:gd name="connsiteY8" fmla="*/ 266139 h 543316"/>
                  <a:gd name="connsiteX9" fmla="*/ 14620 w 976169"/>
                  <a:gd name="connsiteY9" fmla="*/ 441875 h 543316"/>
                  <a:gd name="connsiteX10" fmla="*/ 160353 w 976169"/>
                  <a:gd name="connsiteY10" fmla="*/ 543316 h 543316"/>
                  <a:gd name="connsiteX11" fmla="*/ 846153 w 976169"/>
                  <a:gd name="connsiteY11" fmla="*/ 543316 h 543316"/>
                  <a:gd name="connsiteX12" fmla="*/ 976169 w 976169"/>
                  <a:gd name="connsiteY12" fmla="*/ 406156 h 54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6169" h="543316">
                    <a:moveTo>
                      <a:pt x="976169" y="406156"/>
                    </a:moveTo>
                    <a:cubicBezTo>
                      <a:pt x="976169" y="366151"/>
                      <a:pt x="959024" y="329004"/>
                      <a:pt x="929021" y="303286"/>
                    </a:cubicBezTo>
                    <a:cubicBezTo>
                      <a:pt x="899017" y="277569"/>
                      <a:pt x="859012" y="266139"/>
                      <a:pt x="819007" y="273282"/>
                    </a:cubicBezTo>
                    <a:lnTo>
                      <a:pt x="819007" y="271854"/>
                    </a:lnTo>
                    <a:cubicBezTo>
                      <a:pt x="819007" y="217561"/>
                      <a:pt x="793289" y="164697"/>
                      <a:pt x="747569" y="133265"/>
                    </a:cubicBezTo>
                    <a:cubicBezTo>
                      <a:pt x="703278" y="100404"/>
                      <a:pt x="646128" y="91831"/>
                      <a:pt x="593264" y="108976"/>
                    </a:cubicBezTo>
                    <a:cubicBezTo>
                      <a:pt x="548973" y="26109"/>
                      <a:pt x="453247" y="-16754"/>
                      <a:pt x="361807" y="6106"/>
                    </a:cubicBezTo>
                    <a:cubicBezTo>
                      <a:pt x="270367" y="27537"/>
                      <a:pt x="204644" y="108976"/>
                      <a:pt x="203215" y="203274"/>
                    </a:cubicBezTo>
                    <a:cubicBezTo>
                      <a:pt x="140350" y="191844"/>
                      <a:pt x="76057" y="216132"/>
                      <a:pt x="37480" y="266139"/>
                    </a:cubicBezTo>
                    <a:cubicBezTo>
                      <a:pt x="-2525" y="316145"/>
                      <a:pt x="-11097" y="383296"/>
                      <a:pt x="14620" y="441875"/>
                    </a:cubicBezTo>
                    <a:cubicBezTo>
                      <a:pt x="40338" y="500454"/>
                      <a:pt x="96059" y="539030"/>
                      <a:pt x="160353" y="543316"/>
                    </a:cubicBezTo>
                    <a:lnTo>
                      <a:pt x="846153" y="543316"/>
                    </a:lnTo>
                    <a:cubicBezTo>
                      <a:pt x="920448" y="539030"/>
                      <a:pt x="976169" y="479022"/>
                      <a:pt x="976169" y="406156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B5CD792-C618-7234-BB78-AA3FE5045BB9}"/>
              </a:ext>
            </a:extLst>
          </p:cNvPr>
          <p:cNvGrpSpPr/>
          <p:nvPr/>
        </p:nvGrpSpPr>
        <p:grpSpPr>
          <a:xfrm>
            <a:off x="2351541" y="1331542"/>
            <a:ext cx="2293257" cy="2293257"/>
            <a:chOff x="2351542" y="1788886"/>
            <a:chExt cx="2293257" cy="22932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8B3289-907F-399D-1AE7-CC63B07AAE66}"/>
                </a:ext>
              </a:extLst>
            </p:cNvPr>
            <p:cNvSpPr/>
            <p:nvPr/>
          </p:nvSpPr>
          <p:spPr>
            <a:xfrm>
              <a:off x="235154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B74349-0C00-9AB1-AEE8-A16835712CD1}"/>
                </a:ext>
              </a:extLst>
            </p:cNvPr>
            <p:cNvGrpSpPr/>
            <p:nvPr/>
          </p:nvGrpSpPr>
          <p:grpSpPr>
            <a:xfrm>
              <a:off x="2687198" y="2215385"/>
              <a:ext cx="1621944" cy="1189972"/>
              <a:chOff x="2684826" y="2086521"/>
              <a:chExt cx="1621944" cy="1189972"/>
            </a:xfrm>
          </p:grpSpPr>
          <p:sp>
            <p:nvSpPr>
              <p:cNvPr id="3" name="Graphic 17" descr="Open hand">
                <a:extLst>
                  <a:ext uri="{FF2B5EF4-FFF2-40B4-BE49-F238E27FC236}">
                    <a16:creationId xmlns:a16="http://schemas.microsoft.com/office/drawing/2014/main" id="{44AEDFBB-9D5E-A329-7E93-E5196E5E34CE}"/>
                  </a:ext>
                </a:extLst>
              </p:cNvPr>
              <p:cNvSpPr/>
              <p:nvPr/>
            </p:nvSpPr>
            <p:spPr>
              <a:xfrm>
                <a:off x="2684826" y="2594537"/>
                <a:ext cx="1621944" cy="681956"/>
              </a:xfrm>
              <a:custGeom>
                <a:avLst/>
                <a:gdLst>
                  <a:gd name="connsiteX0" fmla="*/ 1257300 w 1257300"/>
                  <a:gd name="connsiteY0" fmla="*/ 57150 h 528637"/>
                  <a:gd name="connsiteX1" fmla="*/ 1200150 w 1257300"/>
                  <a:gd name="connsiteY1" fmla="*/ 0 h 528637"/>
                  <a:gd name="connsiteX2" fmla="*/ 1170146 w 1257300"/>
                  <a:gd name="connsiteY2" fmla="*/ 8573 h 528637"/>
                  <a:gd name="connsiteX3" fmla="*/ 925830 w 1257300"/>
                  <a:gd name="connsiteY3" fmla="*/ 148590 h 528637"/>
                  <a:gd name="connsiteX4" fmla="*/ 925830 w 1257300"/>
                  <a:gd name="connsiteY4" fmla="*/ 197167 h 528637"/>
                  <a:gd name="connsiteX5" fmla="*/ 810101 w 1257300"/>
                  <a:gd name="connsiteY5" fmla="*/ 287179 h 528637"/>
                  <a:gd name="connsiteX6" fmla="*/ 557213 w 1257300"/>
                  <a:gd name="connsiteY6" fmla="*/ 287179 h 528637"/>
                  <a:gd name="connsiteX7" fmla="*/ 557213 w 1257300"/>
                  <a:gd name="connsiteY7" fmla="*/ 230029 h 528637"/>
                  <a:gd name="connsiteX8" fmla="*/ 814388 w 1257300"/>
                  <a:gd name="connsiteY8" fmla="*/ 230029 h 528637"/>
                  <a:gd name="connsiteX9" fmla="*/ 871538 w 1257300"/>
                  <a:gd name="connsiteY9" fmla="*/ 172879 h 528637"/>
                  <a:gd name="connsiteX10" fmla="*/ 814388 w 1257300"/>
                  <a:gd name="connsiteY10" fmla="*/ 115729 h 528637"/>
                  <a:gd name="connsiteX11" fmla="*/ 471488 w 1257300"/>
                  <a:gd name="connsiteY11" fmla="*/ 115729 h 528637"/>
                  <a:gd name="connsiteX12" fmla="*/ 404336 w 1257300"/>
                  <a:gd name="connsiteY12" fmla="*/ 134303 h 528637"/>
                  <a:gd name="connsiteX13" fmla="*/ 0 w 1257300"/>
                  <a:gd name="connsiteY13" fmla="*/ 328613 h 528637"/>
                  <a:gd name="connsiteX14" fmla="*/ 200025 w 1257300"/>
                  <a:gd name="connsiteY14" fmla="*/ 528638 h 528637"/>
                  <a:gd name="connsiteX15" fmla="*/ 542925 w 1257300"/>
                  <a:gd name="connsiteY15" fmla="*/ 400050 h 528637"/>
                  <a:gd name="connsiteX16" fmla="*/ 810101 w 1257300"/>
                  <a:gd name="connsiteY16" fmla="*/ 400050 h 528637"/>
                  <a:gd name="connsiteX17" fmla="*/ 844391 w 1257300"/>
                  <a:gd name="connsiteY17" fmla="*/ 388620 h 528637"/>
                  <a:gd name="connsiteX18" fmla="*/ 1237298 w 1257300"/>
                  <a:gd name="connsiteY18" fmla="*/ 101441 h 528637"/>
                  <a:gd name="connsiteX19" fmla="*/ 1257300 w 1257300"/>
                  <a:gd name="connsiteY19" fmla="*/ 57150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57300" h="528637">
                    <a:moveTo>
                      <a:pt x="1257300" y="57150"/>
                    </a:moveTo>
                    <a:cubicBezTo>
                      <a:pt x="1257300" y="25717"/>
                      <a:pt x="1231583" y="0"/>
                      <a:pt x="1200150" y="0"/>
                    </a:cubicBezTo>
                    <a:cubicBezTo>
                      <a:pt x="1188720" y="0"/>
                      <a:pt x="1178719" y="2858"/>
                      <a:pt x="1170146" y="8573"/>
                    </a:cubicBezTo>
                    <a:lnTo>
                      <a:pt x="925830" y="148590"/>
                    </a:lnTo>
                    <a:cubicBezTo>
                      <a:pt x="928688" y="164306"/>
                      <a:pt x="928688" y="180022"/>
                      <a:pt x="925830" y="197167"/>
                    </a:cubicBezTo>
                    <a:cubicBezTo>
                      <a:pt x="914400" y="250031"/>
                      <a:pt x="864394" y="287179"/>
                      <a:pt x="810101" y="287179"/>
                    </a:cubicBezTo>
                    <a:lnTo>
                      <a:pt x="557213" y="287179"/>
                    </a:lnTo>
                    <a:lnTo>
                      <a:pt x="557213" y="230029"/>
                    </a:lnTo>
                    <a:lnTo>
                      <a:pt x="814388" y="230029"/>
                    </a:lnTo>
                    <a:cubicBezTo>
                      <a:pt x="845820" y="230029"/>
                      <a:pt x="871538" y="204311"/>
                      <a:pt x="871538" y="172879"/>
                    </a:cubicBezTo>
                    <a:cubicBezTo>
                      <a:pt x="871538" y="141446"/>
                      <a:pt x="845820" y="115729"/>
                      <a:pt x="814388" y="115729"/>
                    </a:cubicBezTo>
                    <a:cubicBezTo>
                      <a:pt x="814388" y="115729"/>
                      <a:pt x="474345" y="115729"/>
                      <a:pt x="471488" y="115729"/>
                    </a:cubicBezTo>
                    <a:cubicBezTo>
                      <a:pt x="447199" y="115729"/>
                      <a:pt x="424339" y="122872"/>
                      <a:pt x="404336" y="134303"/>
                    </a:cubicBezTo>
                    <a:lnTo>
                      <a:pt x="0" y="328613"/>
                    </a:lnTo>
                    <a:lnTo>
                      <a:pt x="200025" y="528638"/>
                    </a:lnTo>
                    <a:cubicBezTo>
                      <a:pt x="292894" y="435769"/>
                      <a:pt x="412909" y="400050"/>
                      <a:pt x="542925" y="400050"/>
                    </a:cubicBezTo>
                    <a:lnTo>
                      <a:pt x="810101" y="400050"/>
                    </a:lnTo>
                    <a:cubicBezTo>
                      <a:pt x="822960" y="400050"/>
                      <a:pt x="834390" y="395764"/>
                      <a:pt x="844391" y="388620"/>
                    </a:cubicBezTo>
                    <a:lnTo>
                      <a:pt x="1237298" y="101441"/>
                    </a:lnTo>
                    <a:cubicBezTo>
                      <a:pt x="1248728" y="90011"/>
                      <a:pt x="1257300" y="74295"/>
                      <a:pt x="1257300" y="57150"/>
                    </a:cubicBezTo>
                    <a:close/>
                  </a:path>
                </a:pathLst>
              </a:custGeom>
              <a:blipFill dpi="0" rotWithShape="1">
                <a:blip r:embed="rId5" cstate="email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11" descr="Water">
                <a:extLst>
                  <a:ext uri="{FF2B5EF4-FFF2-40B4-BE49-F238E27FC236}">
                    <a16:creationId xmlns:a16="http://schemas.microsoft.com/office/drawing/2014/main" id="{78D07CD1-E07B-071C-7237-4EFBC2A8E28D}"/>
                  </a:ext>
                </a:extLst>
              </p:cNvPr>
              <p:cNvSpPr/>
              <p:nvPr/>
            </p:nvSpPr>
            <p:spPr>
              <a:xfrm>
                <a:off x="3523897" y="2086521"/>
                <a:ext cx="340156" cy="517036"/>
              </a:xfrm>
              <a:custGeom>
                <a:avLst/>
                <a:gdLst>
                  <a:gd name="connsiteX0" fmla="*/ 357188 w 714375"/>
                  <a:gd name="connsiteY0" fmla="*/ 0 h 1085850"/>
                  <a:gd name="connsiteX1" fmla="*/ 0 w 714375"/>
                  <a:gd name="connsiteY1" fmla="*/ 728663 h 1085850"/>
                  <a:gd name="connsiteX2" fmla="*/ 357188 w 714375"/>
                  <a:gd name="connsiteY2" fmla="*/ 1085850 h 1085850"/>
                  <a:gd name="connsiteX3" fmla="*/ 714375 w 714375"/>
                  <a:gd name="connsiteY3" fmla="*/ 728663 h 1085850"/>
                  <a:gd name="connsiteX4" fmla="*/ 357188 w 714375"/>
                  <a:gd name="connsiteY4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5" h="1085850">
                    <a:moveTo>
                      <a:pt x="357188" y="0"/>
                    </a:moveTo>
                    <a:cubicBezTo>
                      <a:pt x="357188" y="0"/>
                      <a:pt x="0" y="502920"/>
                      <a:pt x="0" y="728663"/>
                    </a:cubicBezTo>
                    <a:cubicBezTo>
                      <a:pt x="0" y="925830"/>
                      <a:pt x="160020" y="1085850"/>
                      <a:pt x="357188" y="1085850"/>
                    </a:cubicBezTo>
                    <a:cubicBezTo>
                      <a:pt x="554355" y="1085850"/>
                      <a:pt x="714375" y="925830"/>
                      <a:pt x="714375" y="728663"/>
                    </a:cubicBezTo>
                    <a:cubicBezTo>
                      <a:pt x="714375" y="501491"/>
                      <a:pt x="357188" y="0"/>
                      <a:pt x="357188" y="0"/>
                    </a:cubicBezTo>
                    <a:close/>
                  </a:path>
                </a:pathLst>
              </a:custGeom>
              <a:blipFill dpi="0" rotWithShape="1">
                <a:blip r:embed="rId7" cstate="email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19FE4C-B92D-72D3-AC9A-8F2118AE2CFC}"/>
              </a:ext>
            </a:extLst>
          </p:cNvPr>
          <p:cNvSpPr txBox="1"/>
          <p:nvPr/>
        </p:nvSpPr>
        <p:spPr>
          <a:xfrm>
            <a:off x="3070105" y="3807312"/>
            <a:ext cx="6125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CONSERVE </a:t>
            </a:r>
            <a:r>
              <a:rPr lang="en-US" sz="4400" b="1" spc="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WATER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015A3A-D8E9-82B3-B42F-3F0664F52012}"/>
              </a:ext>
            </a:extLst>
          </p:cNvPr>
          <p:cNvSpPr/>
          <p:nvPr/>
        </p:nvSpPr>
        <p:spPr>
          <a:xfrm>
            <a:off x="-1856184" y="4599394"/>
            <a:ext cx="15400421" cy="1925315"/>
          </a:xfrm>
          <a:custGeom>
            <a:avLst/>
            <a:gdLst>
              <a:gd name="connsiteX0" fmla="*/ 0 w 15400421"/>
              <a:gd name="connsiteY0" fmla="*/ 842211 h 1925315"/>
              <a:gd name="connsiteX1" fmla="*/ 2502569 w 15400421"/>
              <a:gd name="connsiteY1" fmla="*/ 649705 h 1925315"/>
              <a:gd name="connsiteX2" fmla="*/ 4764506 w 15400421"/>
              <a:gd name="connsiteY2" fmla="*/ 1925053 h 1925315"/>
              <a:gd name="connsiteX3" fmla="*/ 7940842 w 15400421"/>
              <a:gd name="connsiteY3" fmla="*/ 770021 h 1925315"/>
              <a:gd name="connsiteX4" fmla="*/ 12705348 w 15400421"/>
              <a:gd name="connsiteY4" fmla="*/ 1684421 h 1925315"/>
              <a:gd name="connsiteX5" fmla="*/ 15400421 w 15400421"/>
              <a:gd name="connsiteY5" fmla="*/ 0 h 19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00421" h="1925315">
                <a:moveTo>
                  <a:pt x="0" y="842211"/>
                </a:moveTo>
                <a:cubicBezTo>
                  <a:pt x="854242" y="655721"/>
                  <a:pt x="1708485" y="469231"/>
                  <a:pt x="2502569" y="649705"/>
                </a:cubicBezTo>
                <a:cubicBezTo>
                  <a:pt x="3296653" y="830179"/>
                  <a:pt x="3858127" y="1905000"/>
                  <a:pt x="4764506" y="1925053"/>
                </a:cubicBezTo>
                <a:cubicBezTo>
                  <a:pt x="5670885" y="1945106"/>
                  <a:pt x="6617368" y="810126"/>
                  <a:pt x="7940842" y="770021"/>
                </a:cubicBezTo>
                <a:cubicBezTo>
                  <a:pt x="9264316" y="729916"/>
                  <a:pt x="11462085" y="1812758"/>
                  <a:pt x="12705348" y="1684421"/>
                </a:cubicBezTo>
                <a:cubicBezTo>
                  <a:pt x="13948611" y="1556084"/>
                  <a:pt x="14674516" y="778042"/>
                  <a:pt x="15400421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03BFAA-5165-E2CE-DEE3-3DBA7CBC934C}"/>
              </a:ext>
            </a:extLst>
          </p:cNvPr>
          <p:cNvSpPr/>
          <p:nvPr/>
        </p:nvSpPr>
        <p:spPr>
          <a:xfrm>
            <a:off x="-1200598" y="4158993"/>
            <a:ext cx="14582273" cy="2536547"/>
          </a:xfrm>
          <a:custGeom>
            <a:avLst/>
            <a:gdLst>
              <a:gd name="connsiteX0" fmla="*/ 0 w 14582273"/>
              <a:gd name="connsiteY0" fmla="*/ 770021 h 2536547"/>
              <a:gd name="connsiteX1" fmla="*/ 3152273 w 14582273"/>
              <a:gd name="connsiteY1" fmla="*/ 2502568 h 2536547"/>
              <a:gd name="connsiteX2" fmla="*/ 6208294 w 14582273"/>
              <a:gd name="connsiteY2" fmla="*/ 1515979 h 2536547"/>
              <a:gd name="connsiteX3" fmla="*/ 11839073 w 14582273"/>
              <a:gd name="connsiteY3" fmla="*/ 2502568 h 2536547"/>
              <a:gd name="connsiteX4" fmla="*/ 14582273 w 14582273"/>
              <a:gd name="connsiteY4" fmla="*/ 0 h 25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2273" h="2536547">
                <a:moveTo>
                  <a:pt x="0" y="770021"/>
                </a:moveTo>
                <a:cubicBezTo>
                  <a:pt x="1058778" y="1574131"/>
                  <a:pt x="2117557" y="2378242"/>
                  <a:pt x="3152273" y="2502568"/>
                </a:cubicBezTo>
                <a:cubicBezTo>
                  <a:pt x="4186989" y="2626894"/>
                  <a:pt x="4760494" y="1515979"/>
                  <a:pt x="6208294" y="1515979"/>
                </a:cubicBezTo>
                <a:cubicBezTo>
                  <a:pt x="7656094" y="1515979"/>
                  <a:pt x="10443410" y="2755231"/>
                  <a:pt x="11839073" y="2502568"/>
                </a:cubicBezTo>
                <a:cubicBezTo>
                  <a:pt x="13234736" y="2249905"/>
                  <a:pt x="13908504" y="1124952"/>
                  <a:pt x="14582273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B01DD4-C545-DBD9-B7B0-FB8400551122}"/>
              </a:ext>
            </a:extLst>
          </p:cNvPr>
          <p:cNvSpPr/>
          <p:nvPr/>
        </p:nvSpPr>
        <p:spPr>
          <a:xfrm>
            <a:off x="-1856184" y="4402471"/>
            <a:ext cx="16605526" cy="2704017"/>
          </a:xfrm>
          <a:custGeom>
            <a:avLst/>
            <a:gdLst>
              <a:gd name="connsiteX0" fmla="*/ 338831 w 16605526"/>
              <a:gd name="connsiteY0" fmla="*/ 2092569 h 2704017"/>
              <a:gd name="connsiteX1" fmla="*/ 411020 w 16605526"/>
              <a:gd name="connsiteY1" fmla="*/ 2020379 h 2704017"/>
              <a:gd name="connsiteX2" fmla="*/ 4429568 w 16605526"/>
              <a:gd name="connsiteY2" fmla="*/ 985663 h 2704017"/>
              <a:gd name="connsiteX3" fmla="*/ 9410641 w 16605526"/>
              <a:gd name="connsiteY3" fmla="*/ 2694147 h 2704017"/>
              <a:gd name="connsiteX4" fmla="*/ 12923862 w 16605526"/>
              <a:gd name="connsiteY4" fmla="*/ 47200 h 2704017"/>
              <a:gd name="connsiteX5" fmla="*/ 16605526 w 16605526"/>
              <a:gd name="connsiteY5" fmla="*/ 1250358 h 270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05526" h="2704017">
                <a:moveTo>
                  <a:pt x="338831" y="2092569"/>
                </a:moveTo>
                <a:cubicBezTo>
                  <a:pt x="34031" y="2148716"/>
                  <a:pt x="-270769" y="2204863"/>
                  <a:pt x="411020" y="2020379"/>
                </a:cubicBezTo>
                <a:cubicBezTo>
                  <a:pt x="1092809" y="1835895"/>
                  <a:pt x="2929631" y="873368"/>
                  <a:pt x="4429568" y="985663"/>
                </a:cubicBezTo>
                <a:cubicBezTo>
                  <a:pt x="5929505" y="1097958"/>
                  <a:pt x="7994925" y="2850557"/>
                  <a:pt x="9410641" y="2694147"/>
                </a:cubicBezTo>
                <a:cubicBezTo>
                  <a:pt x="10826357" y="2537737"/>
                  <a:pt x="11724715" y="287831"/>
                  <a:pt x="12923862" y="47200"/>
                </a:cubicBezTo>
                <a:cubicBezTo>
                  <a:pt x="14123009" y="-193431"/>
                  <a:pt x="15364267" y="528463"/>
                  <a:pt x="16605526" y="1250358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05E59-7EFF-3959-8DB2-265D07401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563864F-F332-E3E0-84C4-FD8661D312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1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54AD54-FBE9-B1C5-5C21-C1C97EADE8C6}"/>
              </a:ext>
            </a:extLst>
          </p:cNvPr>
          <p:cNvGrpSpPr/>
          <p:nvPr/>
        </p:nvGrpSpPr>
        <p:grpSpPr>
          <a:xfrm>
            <a:off x="4949371" y="1331542"/>
            <a:ext cx="2293257" cy="2293257"/>
            <a:chOff x="4949372" y="1788886"/>
            <a:chExt cx="2293257" cy="22932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0B0913-2FF3-30D7-CB14-1644D732A18A}"/>
                </a:ext>
              </a:extLst>
            </p:cNvPr>
            <p:cNvSpPr/>
            <p:nvPr/>
          </p:nvSpPr>
          <p:spPr>
            <a:xfrm>
              <a:off x="494937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Graphic 11" descr="Water">
              <a:extLst>
                <a:ext uri="{FF2B5EF4-FFF2-40B4-BE49-F238E27FC236}">
                  <a16:creationId xmlns:a16="http://schemas.microsoft.com/office/drawing/2014/main" id="{4AE9B838-FBB6-C0C6-2D61-9473B42A7822}"/>
                </a:ext>
              </a:extLst>
            </p:cNvPr>
            <p:cNvSpPr/>
            <p:nvPr/>
          </p:nvSpPr>
          <p:spPr>
            <a:xfrm>
              <a:off x="5629760" y="2172831"/>
              <a:ext cx="921560" cy="1400768"/>
            </a:xfrm>
            <a:custGeom>
              <a:avLst/>
              <a:gdLst>
                <a:gd name="connsiteX0" fmla="*/ 357188 w 714375"/>
                <a:gd name="connsiteY0" fmla="*/ 0 h 1085850"/>
                <a:gd name="connsiteX1" fmla="*/ 0 w 714375"/>
                <a:gd name="connsiteY1" fmla="*/ 728663 h 1085850"/>
                <a:gd name="connsiteX2" fmla="*/ 357188 w 714375"/>
                <a:gd name="connsiteY2" fmla="*/ 1085850 h 1085850"/>
                <a:gd name="connsiteX3" fmla="*/ 714375 w 714375"/>
                <a:gd name="connsiteY3" fmla="*/ 728663 h 1085850"/>
                <a:gd name="connsiteX4" fmla="*/ 357188 w 714375"/>
                <a:gd name="connsiteY4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1085850">
                  <a:moveTo>
                    <a:pt x="357188" y="0"/>
                  </a:moveTo>
                  <a:cubicBezTo>
                    <a:pt x="357188" y="0"/>
                    <a:pt x="0" y="502920"/>
                    <a:pt x="0" y="728663"/>
                  </a:cubicBezTo>
                  <a:cubicBezTo>
                    <a:pt x="0" y="925830"/>
                    <a:pt x="160020" y="1085850"/>
                    <a:pt x="357188" y="1085850"/>
                  </a:cubicBezTo>
                  <a:cubicBezTo>
                    <a:pt x="554355" y="1085850"/>
                    <a:pt x="714375" y="925830"/>
                    <a:pt x="714375" y="728663"/>
                  </a:cubicBezTo>
                  <a:cubicBezTo>
                    <a:pt x="714375" y="501491"/>
                    <a:pt x="357188" y="0"/>
                    <a:pt x="357188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4E58D-06CE-8232-4B57-F38DEB2FD4B5}"/>
              </a:ext>
            </a:extLst>
          </p:cNvPr>
          <p:cNvGrpSpPr/>
          <p:nvPr/>
        </p:nvGrpSpPr>
        <p:grpSpPr>
          <a:xfrm>
            <a:off x="7547201" y="1331542"/>
            <a:ext cx="2293257" cy="2293257"/>
            <a:chOff x="7547202" y="1788886"/>
            <a:chExt cx="2293257" cy="22932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7C26CD-3B9D-5EA5-E593-62F85E9C1839}"/>
                </a:ext>
              </a:extLst>
            </p:cNvPr>
            <p:cNvSpPr/>
            <p:nvPr/>
          </p:nvSpPr>
          <p:spPr>
            <a:xfrm>
              <a:off x="754720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aphic 13" descr="Rain">
              <a:extLst>
                <a:ext uri="{FF2B5EF4-FFF2-40B4-BE49-F238E27FC236}">
                  <a16:creationId xmlns:a16="http://schemas.microsoft.com/office/drawing/2014/main" id="{438AB1C5-98A4-C57A-B958-E7D9C0A0F6CB}"/>
                </a:ext>
              </a:extLst>
            </p:cNvPr>
            <p:cNvGrpSpPr/>
            <p:nvPr/>
          </p:nvGrpSpPr>
          <p:grpSpPr>
            <a:xfrm>
              <a:off x="8064190" y="2355602"/>
              <a:ext cx="1259280" cy="1159824"/>
              <a:chOff x="7950921" y="2979980"/>
              <a:chExt cx="976169" cy="899074"/>
            </a:xfr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1FFF55-2347-FB81-6088-EF2856B0D64D}"/>
                  </a:ext>
                </a:extLst>
              </p:cNvPr>
              <p:cNvSpPr/>
              <p:nvPr/>
            </p:nvSpPr>
            <p:spPr>
              <a:xfrm>
                <a:off x="8341303" y="3579017"/>
                <a:ext cx="200025" cy="300037"/>
              </a:xfrm>
              <a:custGeom>
                <a:avLst/>
                <a:gdLst>
                  <a:gd name="connsiteX0" fmla="*/ 200025 w 200025"/>
                  <a:gd name="connsiteY0" fmla="*/ 200025 h 300037"/>
                  <a:gd name="connsiteX1" fmla="*/ 100013 w 200025"/>
                  <a:gd name="connsiteY1" fmla="*/ 300038 h 300037"/>
                  <a:gd name="connsiteX2" fmla="*/ 0 w 200025"/>
                  <a:gd name="connsiteY2" fmla="*/ 200025 h 300037"/>
                  <a:gd name="connsiteX3" fmla="*/ 100013 w 200025"/>
                  <a:gd name="connsiteY3" fmla="*/ 0 h 300037"/>
                  <a:gd name="connsiteX4" fmla="*/ 200025 w 200025"/>
                  <a:gd name="connsiteY4" fmla="*/ 200025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300037">
                    <a:moveTo>
                      <a:pt x="200025" y="200025"/>
                    </a:moveTo>
                    <a:cubicBezTo>
                      <a:pt x="200025" y="255746"/>
                      <a:pt x="155734" y="300038"/>
                      <a:pt x="100013" y="300038"/>
                    </a:cubicBezTo>
                    <a:cubicBezTo>
                      <a:pt x="44291" y="300038"/>
                      <a:pt x="0" y="255746"/>
                      <a:pt x="0" y="200025"/>
                    </a:cubicBezTo>
                    <a:cubicBezTo>
                      <a:pt x="0" y="144304"/>
                      <a:pt x="100013" y="0"/>
                      <a:pt x="100013" y="0"/>
                    </a:cubicBezTo>
                    <a:cubicBezTo>
                      <a:pt x="100013" y="0"/>
                      <a:pt x="200025" y="145732"/>
                      <a:pt x="200025" y="20002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27D630B-8523-1215-B05C-E1C3A97BF6A9}"/>
                  </a:ext>
                </a:extLst>
              </p:cNvPr>
              <p:cNvSpPr/>
              <p:nvPr/>
            </p:nvSpPr>
            <p:spPr>
              <a:xfrm>
                <a:off x="8612765" y="3579017"/>
                <a:ext cx="142875" cy="214312"/>
              </a:xfrm>
              <a:custGeom>
                <a:avLst/>
                <a:gdLst>
                  <a:gd name="connsiteX0" fmla="*/ 142875 w 142875"/>
                  <a:gd name="connsiteY0" fmla="*/ 142875 h 214312"/>
                  <a:gd name="connsiteX1" fmla="*/ 71438 w 142875"/>
                  <a:gd name="connsiteY1" fmla="*/ 214313 h 214312"/>
                  <a:gd name="connsiteX2" fmla="*/ 0 w 142875"/>
                  <a:gd name="connsiteY2" fmla="*/ 142875 h 214312"/>
                  <a:gd name="connsiteX3" fmla="*/ 71438 w 142875"/>
                  <a:gd name="connsiteY3" fmla="*/ 0 h 214312"/>
                  <a:gd name="connsiteX4" fmla="*/ 142875 w 142875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3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403DC59-E11D-CD8E-6BD3-493B58C0202C}"/>
                  </a:ext>
                </a:extLst>
              </p:cNvPr>
              <p:cNvSpPr/>
              <p:nvPr/>
            </p:nvSpPr>
            <p:spPr>
              <a:xfrm>
                <a:off x="8126990" y="3579017"/>
                <a:ext cx="142874" cy="214312"/>
              </a:xfrm>
              <a:custGeom>
                <a:avLst/>
                <a:gdLst>
                  <a:gd name="connsiteX0" fmla="*/ 142875 w 142874"/>
                  <a:gd name="connsiteY0" fmla="*/ 142875 h 214312"/>
                  <a:gd name="connsiteX1" fmla="*/ 71438 w 142874"/>
                  <a:gd name="connsiteY1" fmla="*/ 214313 h 214312"/>
                  <a:gd name="connsiteX2" fmla="*/ 0 w 142874"/>
                  <a:gd name="connsiteY2" fmla="*/ 142875 h 214312"/>
                  <a:gd name="connsiteX3" fmla="*/ 71438 w 142874"/>
                  <a:gd name="connsiteY3" fmla="*/ 0 h 214312"/>
                  <a:gd name="connsiteX4" fmla="*/ 142875 w 142874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4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2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1F08850-1617-F164-B565-9D3791686C6A}"/>
                  </a:ext>
                </a:extLst>
              </p:cNvPr>
              <p:cNvSpPr/>
              <p:nvPr/>
            </p:nvSpPr>
            <p:spPr>
              <a:xfrm>
                <a:off x="7950921" y="2979980"/>
                <a:ext cx="976169" cy="543316"/>
              </a:xfrm>
              <a:custGeom>
                <a:avLst/>
                <a:gdLst>
                  <a:gd name="connsiteX0" fmla="*/ 976169 w 976169"/>
                  <a:gd name="connsiteY0" fmla="*/ 406156 h 543316"/>
                  <a:gd name="connsiteX1" fmla="*/ 929021 w 976169"/>
                  <a:gd name="connsiteY1" fmla="*/ 303286 h 543316"/>
                  <a:gd name="connsiteX2" fmla="*/ 819007 w 976169"/>
                  <a:gd name="connsiteY2" fmla="*/ 273282 h 543316"/>
                  <a:gd name="connsiteX3" fmla="*/ 819007 w 976169"/>
                  <a:gd name="connsiteY3" fmla="*/ 271854 h 543316"/>
                  <a:gd name="connsiteX4" fmla="*/ 747569 w 976169"/>
                  <a:gd name="connsiteY4" fmla="*/ 133265 h 543316"/>
                  <a:gd name="connsiteX5" fmla="*/ 593264 w 976169"/>
                  <a:gd name="connsiteY5" fmla="*/ 108976 h 543316"/>
                  <a:gd name="connsiteX6" fmla="*/ 361807 w 976169"/>
                  <a:gd name="connsiteY6" fmla="*/ 6106 h 543316"/>
                  <a:gd name="connsiteX7" fmla="*/ 203215 w 976169"/>
                  <a:gd name="connsiteY7" fmla="*/ 203274 h 543316"/>
                  <a:gd name="connsiteX8" fmla="*/ 37480 w 976169"/>
                  <a:gd name="connsiteY8" fmla="*/ 266139 h 543316"/>
                  <a:gd name="connsiteX9" fmla="*/ 14620 w 976169"/>
                  <a:gd name="connsiteY9" fmla="*/ 441875 h 543316"/>
                  <a:gd name="connsiteX10" fmla="*/ 160353 w 976169"/>
                  <a:gd name="connsiteY10" fmla="*/ 543316 h 543316"/>
                  <a:gd name="connsiteX11" fmla="*/ 846153 w 976169"/>
                  <a:gd name="connsiteY11" fmla="*/ 543316 h 543316"/>
                  <a:gd name="connsiteX12" fmla="*/ 976169 w 976169"/>
                  <a:gd name="connsiteY12" fmla="*/ 406156 h 54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6169" h="543316">
                    <a:moveTo>
                      <a:pt x="976169" y="406156"/>
                    </a:moveTo>
                    <a:cubicBezTo>
                      <a:pt x="976169" y="366151"/>
                      <a:pt x="959024" y="329004"/>
                      <a:pt x="929021" y="303286"/>
                    </a:cubicBezTo>
                    <a:cubicBezTo>
                      <a:pt x="899017" y="277569"/>
                      <a:pt x="859012" y="266139"/>
                      <a:pt x="819007" y="273282"/>
                    </a:cubicBezTo>
                    <a:lnTo>
                      <a:pt x="819007" y="271854"/>
                    </a:lnTo>
                    <a:cubicBezTo>
                      <a:pt x="819007" y="217561"/>
                      <a:pt x="793289" y="164697"/>
                      <a:pt x="747569" y="133265"/>
                    </a:cubicBezTo>
                    <a:cubicBezTo>
                      <a:pt x="703278" y="100404"/>
                      <a:pt x="646128" y="91831"/>
                      <a:pt x="593264" y="108976"/>
                    </a:cubicBezTo>
                    <a:cubicBezTo>
                      <a:pt x="548973" y="26109"/>
                      <a:pt x="453247" y="-16754"/>
                      <a:pt x="361807" y="6106"/>
                    </a:cubicBezTo>
                    <a:cubicBezTo>
                      <a:pt x="270367" y="27537"/>
                      <a:pt x="204644" y="108976"/>
                      <a:pt x="203215" y="203274"/>
                    </a:cubicBezTo>
                    <a:cubicBezTo>
                      <a:pt x="140350" y="191844"/>
                      <a:pt x="76057" y="216132"/>
                      <a:pt x="37480" y="266139"/>
                    </a:cubicBezTo>
                    <a:cubicBezTo>
                      <a:pt x="-2525" y="316145"/>
                      <a:pt x="-11097" y="383296"/>
                      <a:pt x="14620" y="441875"/>
                    </a:cubicBezTo>
                    <a:cubicBezTo>
                      <a:pt x="40338" y="500454"/>
                      <a:pt x="96059" y="539030"/>
                      <a:pt x="160353" y="543316"/>
                    </a:cubicBezTo>
                    <a:lnTo>
                      <a:pt x="846153" y="543316"/>
                    </a:lnTo>
                    <a:cubicBezTo>
                      <a:pt x="920448" y="539030"/>
                      <a:pt x="976169" y="479022"/>
                      <a:pt x="976169" y="406156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199629-3461-2A37-7690-2940D8597B27}"/>
              </a:ext>
            </a:extLst>
          </p:cNvPr>
          <p:cNvGrpSpPr/>
          <p:nvPr/>
        </p:nvGrpSpPr>
        <p:grpSpPr>
          <a:xfrm>
            <a:off x="2351541" y="1331542"/>
            <a:ext cx="2293257" cy="2293257"/>
            <a:chOff x="2351542" y="1788886"/>
            <a:chExt cx="2293257" cy="22932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5A27DE-1CDF-BCD5-2B93-8BB8B77BCD2D}"/>
                </a:ext>
              </a:extLst>
            </p:cNvPr>
            <p:cNvSpPr/>
            <p:nvPr/>
          </p:nvSpPr>
          <p:spPr>
            <a:xfrm>
              <a:off x="235154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A94EF5-B63A-0C48-F522-08DE461DCF43}"/>
                </a:ext>
              </a:extLst>
            </p:cNvPr>
            <p:cNvGrpSpPr/>
            <p:nvPr/>
          </p:nvGrpSpPr>
          <p:grpSpPr>
            <a:xfrm>
              <a:off x="2687198" y="2215385"/>
              <a:ext cx="1621944" cy="1189972"/>
              <a:chOff x="2684826" y="2086521"/>
              <a:chExt cx="1621944" cy="1189972"/>
            </a:xfrm>
          </p:grpSpPr>
          <p:sp>
            <p:nvSpPr>
              <p:cNvPr id="3" name="Graphic 17" descr="Open hand">
                <a:extLst>
                  <a:ext uri="{FF2B5EF4-FFF2-40B4-BE49-F238E27FC236}">
                    <a16:creationId xmlns:a16="http://schemas.microsoft.com/office/drawing/2014/main" id="{83E8090B-90E5-8F55-4E88-12ADAA36988D}"/>
                  </a:ext>
                </a:extLst>
              </p:cNvPr>
              <p:cNvSpPr/>
              <p:nvPr/>
            </p:nvSpPr>
            <p:spPr>
              <a:xfrm>
                <a:off x="2684826" y="2594537"/>
                <a:ext cx="1621944" cy="681956"/>
              </a:xfrm>
              <a:custGeom>
                <a:avLst/>
                <a:gdLst>
                  <a:gd name="connsiteX0" fmla="*/ 1257300 w 1257300"/>
                  <a:gd name="connsiteY0" fmla="*/ 57150 h 528637"/>
                  <a:gd name="connsiteX1" fmla="*/ 1200150 w 1257300"/>
                  <a:gd name="connsiteY1" fmla="*/ 0 h 528637"/>
                  <a:gd name="connsiteX2" fmla="*/ 1170146 w 1257300"/>
                  <a:gd name="connsiteY2" fmla="*/ 8573 h 528637"/>
                  <a:gd name="connsiteX3" fmla="*/ 925830 w 1257300"/>
                  <a:gd name="connsiteY3" fmla="*/ 148590 h 528637"/>
                  <a:gd name="connsiteX4" fmla="*/ 925830 w 1257300"/>
                  <a:gd name="connsiteY4" fmla="*/ 197167 h 528637"/>
                  <a:gd name="connsiteX5" fmla="*/ 810101 w 1257300"/>
                  <a:gd name="connsiteY5" fmla="*/ 287179 h 528637"/>
                  <a:gd name="connsiteX6" fmla="*/ 557213 w 1257300"/>
                  <a:gd name="connsiteY6" fmla="*/ 287179 h 528637"/>
                  <a:gd name="connsiteX7" fmla="*/ 557213 w 1257300"/>
                  <a:gd name="connsiteY7" fmla="*/ 230029 h 528637"/>
                  <a:gd name="connsiteX8" fmla="*/ 814388 w 1257300"/>
                  <a:gd name="connsiteY8" fmla="*/ 230029 h 528637"/>
                  <a:gd name="connsiteX9" fmla="*/ 871538 w 1257300"/>
                  <a:gd name="connsiteY9" fmla="*/ 172879 h 528637"/>
                  <a:gd name="connsiteX10" fmla="*/ 814388 w 1257300"/>
                  <a:gd name="connsiteY10" fmla="*/ 115729 h 528637"/>
                  <a:gd name="connsiteX11" fmla="*/ 471488 w 1257300"/>
                  <a:gd name="connsiteY11" fmla="*/ 115729 h 528637"/>
                  <a:gd name="connsiteX12" fmla="*/ 404336 w 1257300"/>
                  <a:gd name="connsiteY12" fmla="*/ 134303 h 528637"/>
                  <a:gd name="connsiteX13" fmla="*/ 0 w 1257300"/>
                  <a:gd name="connsiteY13" fmla="*/ 328613 h 528637"/>
                  <a:gd name="connsiteX14" fmla="*/ 200025 w 1257300"/>
                  <a:gd name="connsiteY14" fmla="*/ 528638 h 528637"/>
                  <a:gd name="connsiteX15" fmla="*/ 542925 w 1257300"/>
                  <a:gd name="connsiteY15" fmla="*/ 400050 h 528637"/>
                  <a:gd name="connsiteX16" fmla="*/ 810101 w 1257300"/>
                  <a:gd name="connsiteY16" fmla="*/ 400050 h 528637"/>
                  <a:gd name="connsiteX17" fmla="*/ 844391 w 1257300"/>
                  <a:gd name="connsiteY17" fmla="*/ 388620 h 528637"/>
                  <a:gd name="connsiteX18" fmla="*/ 1237298 w 1257300"/>
                  <a:gd name="connsiteY18" fmla="*/ 101441 h 528637"/>
                  <a:gd name="connsiteX19" fmla="*/ 1257300 w 1257300"/>
                  <a:gd name="connsiteY19" fmla="*/ 57150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57300" h="528637">
                    <a:moveTo>
                      <a:pt x="1257300" y="57150"/>
                    </a:moveTo>
                    <a:cubicBezTo>
                      <a:pt x="1257300" y="25717"/>
                      <a:pt x="1231583" y="0"/>
                      <a:pt x="1200150" y="0"/>
                    </a:cubicBezTo>
                    <a:cubicBezTo>
                      <a:pt x="1188720" y="0"/>
                      <a:pt x="1178719" y="2858"/>
                      <a:pt x="1170146" y="8573"/>
                    </a:cubicBezTo>
                    <a:lnTo>
                      <a:pt x="925830" y="148590"/>
                    </a:lnTo>
                    <a:cubicBezTo>
                      <a:pt x="928688" y="164306"/>
                      <a:pt x="928688" y="180022"/>
                      <a:pt x="925830" y="197167"/>
                    </a:cubicBezTo>
                    <a:cubicBezTo>
                      <a:pt x="914400" y="250031"/>
                      <a:pt x="864394" y="287179"/>
                      <a:pt x="810101" y="287179"/>
                    </a:cubicBezTo>
                    <a:lnTo>
                      <a:pt x="557213" y="287179"/>
                    </a:lnTo>
                    <a:lnTo>
                      <a:pt x="557213" y="230029"/>
                    </a:lnTo>
                    <a:lnTo>
                      <a:pt x="814388" y="230029"/>
                    </a:lnTo>
                    <a:cubicBezTo>
                      <a:pt x="845820" y="230029"/>
                      <a:pt x="871538" y="204311"/>
                      <a:pt x="871538" y="172879"/>
                    </a:cubicBezTo>
                    <a:cubicBezTo>
                      <a:pt x="871538" y="141446"/>
                      <a:pt x="845820" y="115729"/>
                      <a:pt x="814388" y="115729"/>
                    </a:cubicBezTo>
                    <a:cubicBezTo>
                      <a:pt x="814388" y="115729"/>
                      <a:pt x="474345" y="115729"/>
                      <a:pt x="471488" y="115729"/>
                    </a:cubicBezTo>
                    <a:cubicBezTo>
                      <a:pt x="447199" y="115729"/>
                      <a:pt x="424339" y="122872"/>
                      <a:pt x="404336" y="134303"/>
                    </a:cubicBezTo>
                    <a:lnTo>
                      <a:pt x="0" y="328613"/>
                    </a:lnTo>
                    <a:lnTo>
                      <a:pt x="200025" y="528638"/>
                    </a:lnTo>
                    <a:cubicBezTo>
                      <a:pt x="292894" y="435769"/>
                      <a:pt x="412909" y="400050"/>
                      <a:pt x="542925" y="400050"/>
                    </a:cubicBezTo>
                    <a:lnTo>
                      <a:pt x="810101" y="400050"/>
                    </a:lnTo>
                    <a:cubicBezTo>
                      <a:pt x="822960" y="400050"/>
                      <a:pt x="834390" y="395764"/>
                      <a:pt x="844391" y="388620"/>
                    </a:cubicBezTo>
                    <a:lnTo>
                      <a:pt x="1237298" y="101441"/>
                    </a:lnTo>
                    <a:cubicBezTo>
                      <a:pt x="1248728" y="90011"/>
                      <a:pt x="1257300" y="74295"/>
                      <a:pt x="1257300" y="57150"/>
                    </a:cubicBezTo>
                    <a:close/>
                  </a:path>
                </a:pathLst>
              </a:custGeom>
              <a:blipFill dpi="0" rotWithShape="1">
                <a:blip r:embed="rId5" cstate="email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11" descr="Water">
                <a:extLst>
                  <a:ext uri="{FF2B5EF4-FFF2-40B4-BE49-F238E27FC236}">
                    <a16:creationId xmlns:a16="http://schemas.microsoft.com/office/drawing/2014/main" id="{5BC9DF0D-D602-8355-F373-C81AB29318D7}"/>
                  </a:ext>
                </a:extLst>
              </p:cNvPr>
              <p:cNvSpPr/>
              <p:nvPr/>
            </p:nvSpPr>
            <p:spPr>
              <a:xfrm>
                <a:off x="3523897" y="2086521"/>
                <a:ext cx="340156" cy="517036"/>
              </a:xfrm>
              <a:custGeom>
                <a:avLst/>
                <a:gdLst>
                  <a:gd name="connsiteX0" fmla="*/ 357188 w 714375"/>
                  <a:gd name="connsiteY0" fmla="*/ 0 h 1085850"/>
                  <a:gd name="connsiteX1" fmla="*/ 0 w 714375"/>
                  <a:gd name="connsiteY1" fmla="*/ 728663 h 1085850"/>
                  <a:gd name="connsiteX2" fmla="*/ 357188 w 714375"/>
                  <a:gd name="connsiteY2" fmla="*/ 1085850 h 1085850"/>
                  <a:gd name="connsiteX3" fmla="*/ 714375 w 714375"/>
                  <a:gd name="connsiteY3" fmla="*/ 728663 h 1085850"/>
                  <a:gd name="connsiteX4" fmla="*/ 357188 w 714375"/>
                  <a:gd name="connsiteY4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5" h="1085850">
                    <a:moveTo>
                      <a:pt x="357188" y="0"/>
                    </a:moveTo>
                    <a:cubicBezTo>
                      <a:pt x="357188" y="0"/>
                      <a:pt x="0" y="502920"/>
                      <a:pt x="0" y="728663"/>
                    </a:cubicBezTo>
                    <a:cubicBezTo>
                      <a:pt x="0" y="925830"/>
                      <a:pt x="160020" y="1085850"/>
                      <a:pt x="357188" y="1085850"/>
                    </a:cubicBezTo>
                    <a:cubicBezTo>
                      <a:pt x="554355" y="1085850"/>
                      <a:pt x="714375" y="925830"/>
                      <a:pt x="714375" y="728663"/>
                    </a:cubicBezTo>
                    <a:cubicBezTo>
                      <a:pt x="714375" y="501491"/>
                      <a:pt x="357188" y="0"/>
                      <a:pt x="357188" y="0"/>
                    </a:cubicBezTo>
                    <a:close/>
                  </a:path>
                </a:pathLst>
              </a:custGeom>
              <a:blipFill dpi="0" rotWithShape="1">
                <a:blip r:embed="rId7" cstate="email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299FD7-A9AA-A95B-34C5-183ABD07CE6C}"/>
              </a:ext>
            </a:extLst>
          </p:cNvPr>
          <p:cNvSpPr txBox="1"/>
          <p:nvPr/>
        </p:nvSpPr>
        <p:spPr>
          <a:xfrm>
            <a:off x="3070105" y="3807312"/>
            <a:ext cx="6125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CONSERVE </a:t>
            </a:r>
            <a:r>
              <a:rPr lang="en-US" sz="4400" b="1" spc="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WATER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D491F9-8656-2E0E-1C01-0C80E29263F3}"/>
              </a:ext>
            </a:extLst>
          </p:cNvPr>
          <p:cNvSpPr/>
          <p:nvPr/>
        </p:nvSpPr>
        <p:spPr>
          <a:xfrm>
            <a:off x="-1856184" y="4599394"/>
            <a:ext cx="15400421" cy="1925315"/>
          </a:xfrm>
          <a:custGeom>
            <a:avLst/>
            <a:gdLst>
              <a:gd name="connsiteX0" fmla="*/ 0 w 15400421"/>
              <a:gd name="connsiteY0" fmla="*/ 842211 h 1925315"/>
              <a:gd name="connsiteX1" fmla="*/ 2502569 w 15400421"/>
              <a:gd name="connsiteY1" fmla="*/ 649705 h 1925315"/>
              <a:gd name="connsiteX2" fmla="*/ 4764506 w 15400421"/>
              <a:gd name="connsiteY2" fmla="*/ 1925053 h 1925315"/>
              <a:gd name="connsiteX3" fmla="*/ 7940842 w 15400421"/>
              <a:gd name="connsiteY3" fmla="*/ 770021 h 1925315"/>
              <a:gd name="connsiteX4" fmla="*/ 12705348 w 15400421"/>
              <a:gd name="connsiteY4" fmla="*/ 1684421 h 1925315"/>
              <a:gd name="connsiteX5" fmla="*/ 15400421 w 15400421"/>
              <a:gd name="connsiteY5" fmla="*/ 0 h 19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00421" h="1925315">
                <a:moveTo>
                  <a:pt x="0" y="842211"/>
                </a:moveTo>
                <a:cubicBezTo>
                  <a:pt x="854242" y="655721"/>
                  <a:pt x="1708485" y="469231"/>
                  <a:pt x="2502569" y="649705"/>
                </a:cubicBezTo>
                <a:cubicBezTo>
                  <a:pt x="3296653" y="830179"/>
                  <a:pt x="3858127" y="1905000"/>
                  <a:pt x="4764506" y="1925053"/>
                </a:cubicBezTo>
                <a:cubicBezTo>
                  <a:pt x="5670885" y="1945106"/>
                  <a:pt x="6617368" y="810126"/>
                  <a:pt x="7940842" y="770021"/>
                </a:cubicBezTo>
                <a:cubicBezTo>
                  <a:pt x="9264316" y="729916"/>
                  <a:pt x="11462085" y="1812758"/>
                  <a:pt x="12705348" y="1684421"/>
                </a:cubicBezTo>
                <a:cubicBezTo>
                  <a:pt x="13948611" y="1556084"/>
                  <a:pt x="14674516" y="778042"/>
                  <a:pt x="15400421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839BDD-D636-1AEF-807F-8F51F9846CEE}"/>
              </a:ext>
            </a:extLst>
          </p:cNvPr>
          <p:cNvSpPr/>
          <p:nvPr/>
        </p:nvSpPr>
        <p:spPr>
          <a:xfrm>
            <a:off x="-1200598" y="4158993"/>
            <a:ext cx="14582273" cy="2536547"/>
          </a:xfrm>
          <a:custGeom>
            <a:avLst/>
            <a:gdLst>
              <a:gd name="connsiteX0" fmla="*/ 0 w 14582273"/>
              <a:gd name="connsiteY0" fmla="*/ 770021 h 2536547"/>
              <a:gd name="connsiteX1" fmla="*/ 3152273 w 14582273"/>
              <a:gd name="connsiteY1" fmla="*/ 2502568 h 2536547"/>
              <a:gd name="connsiteX2" fmla="*/ 6208294 w 14582273"/>
              <a:gd name="connsiteY2" fmla="*/ 1515979 h 2536547"/>
              <a:gd name="connsiteX3" fmla="*/ 11839073 w 14582273"/>
              <a:gd name="connsiteY3" fmla="*/ 2502568 h 2536547"/>
              <a:gd name="connsiteX4" fmla="*/ 14582273 w 14582273"/>
              <a:gd name="connsiteY4" fmla="*/ 0 h 25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2273" h="2536547">
                <a:moveTo>
                  <a:pt x="0" y="770021"/>
                </a:moveTo>
                <a:cubicBezTo>
                  <a:pt x="1058778" y="1574131"/>
                  <a:pt x="2117557" y="2378242"/>
                  <a:pt x="3152273" y="2502568"/>
                </a:cubicBezTo>
                <a:cubicBezTo>
                  <a:pt x="4186989" y="2626894"/>
                  <a:pt x="4760494" y="1515979"/>
                  <a:pt x="6208294" y="1515979"/>
                </a:cubicBezTo>
                <a:cubicBezTo>
                  <a:pt x="7656094" y="1515979"/>
                  <a:pt x="10443410" y="2755231"/>
                  <a:pt x="11839073" y="2502568"/>
                </a:cubicBezTo>
                <a:cubicBezTo>
                  <a:pt x="13234736" y="2249905"/>
                  <a:pt x="13908504" y="1124952"/>
                  <a:pt x="14582273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69EC6B-560A-D462-B237-0F144DFE02A8}"/>
              </a:ext>
            </a:extLst>
          </p:cNvPr>
          <p:cNvSpPr/>
          <p:nvPr/>
        </p:nvSpPr>
        <p:spPr>
          <a:xfrm>
            <a:off x="-1856184" y="4402471"/>
            <a:ext cx="16605526" cy="2704017"/>
          </a:xfrm>
          <a:custGeom>
            <a:avLst/>
            <a:gdLst>
              <a:gd name="connsiteX0" fmla="*/ 338831 w 16605526"/>
              <a:gd name="connsiteY0" fmla="*/ 2092569 h 2704017"/>
              <a:gd name="connsiteX1" fmla="*/ 411020 w 16605526"/>
              <a:gd name="connsiteY1" fmla="*/ 2020379 h 2704017"/>
              <a:gd name="connsiteX2" fmla="*/ 4429568 w 16605526"/>
              <a:gd name="connsiteY2" fmla="*/ 985663 h 2704017"/>
              <a:gd name="connsiteX3" fmla="*/ 9410641 w 16605526"/>
              <a:gd name="connsiteY3" fmla="*/ 2694147 h 2704017"/>
              <a:gd name="connsiteX4" fmla="*/ 12923862 w 16605526"/>
              <a:gd name="connsiteY4" fmla="*/ 47200 h 2704017"/>
              <a:gd name="connsiteX5" fmla="*/ 16605526 w 16605526"/>
              <a:gd name="connsiteY5" fmla="*/ 1250358 h 270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05526" h="2704017">
                <a:moveTo>
                  <a:pt x="338831" y="2092569"/>
                </a:moveTo>
                <a:cubicBezTo>
                  <a:pt x="34031" y="2148716"/>
                  <a:pt x="-270769" y="2204863"/>
                  <a:pt x="411020" y="2020379"/>
                </a:cubicBezTo>
                <a:cubicBezTo>
                  <a:pt x="1092809" y="1835895"/>
                  <a:pt x="2929631" y="873368"/>
                  <a:pt x="4429568" y="985663"/>
                </a:cubicBezTo>
                <a:cubicBezTo>
                  <a:pt x="5929505" y="1097958"/>
                  <a:pt x="7994925" y="2850557"/>
                  <a:pt x="9410641" y="2694147"/>
                </a:cubicBezTo>
                <a:cubicBezTo>
                  <a:pt x="10826357" y="2537737"/>
                  <a:pt x="11724715" y="287831"/>
                  <a:pt x="12923862" y="47200"/>
                </a:cubicBezTo>
                <a:cubicBezTo>
                  <a:pt x="14123009" y="-193431"/>
                  <a:pt x="15364267" y="528463"/>
                  <a:pt x="16605526" y="1250358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3D6D-5816-F48F-97DE-55EAE9E4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FD7D144-401F-5BD4-CE52-09F7CABD7E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1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B04455-350B-8467-7393-25A8F9AFCBE8}"/>
              </a:ext>
            </a:extLst>
          </p:cNvPr>
          <p:cNvGrpSpPr/>
          <p:nvPr/>
        </p:nvGrpSpPr>
        <p:grpSpPr>
          <a:xfrm>
            <a:off x="4949371" y="1331542"/>
            <a:ext cx="2293257" cy="2293257"/>
            <a:chOff x="4949372" y="1788886"/>
            <a:chExt cx="2293257" cy="22932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A4E6B5-CF75-68AD-911B-E7B705F9D234}"/>
                </a:ext>
              </a:extLst>
            </p:cNvPr>
            <p:cNvSpPr/>
            <p:nvPr/>
          </p:nvSpPr>
          <p:spPr>
            <a:xfrm>
              <a:off x="494937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Graphic 11" descr="Water">
              <a:extLst>
                <a:ext uri="{FF2B5EF4-FFF2-40B4-BE49-F238E27FC236}">
                  <a16:creationId xmlns:a16="http://schemas.microsoft.com/office/drawing/2014/main" id="{219C8E30-94D3-315B-E374-16E24B8EA863}"/>
                </a:ext>
              </a:extLst>
            </p:cNvPr>
            <p:cNvSpPr/>
            <p:nvPr/>
          </p:nvSpPr>
          <p:spPr>
            <a:xfrm>
              <a:off x="5629760" y="2172831"/>
              <a:ext cx="921560" cy="1400768"/>
            </a:xfrm>
            <a:custGeom>
              <a:avLst/>
              <a:gdLst>
                <a:gd name="connsiteX0" fmla="*/ 357188 w 714375"/>
                <a:gd name="connsiteY0" fmla="*/ 0 h 1085850"/>
                <a:gd name="connsiteX1" fmla="*/ 0 w 714375"/>
                <a:gd name="connsiteY1" fmla="*/ 728663 h 1085850"/>
                <a:gd name="connsiteX2" fmla="*/ 357188 w 714375"/>
                <a:gd name="connsiteY2" fmla="*/ 1085850 h 1085850"/>
                <a:gd name="connsiteX3" fmla="*/ 714375 w 714375"/>
                <a:gd name="connsiteY3" fmla="*/ 728663 h 1085850"/>
                <a:gd name="connsiteX4" fmla="*/ 357188 w 714375"/>
                <a:gd name="connsiteY4" fmla="*/ 0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1085850">
                  <a:moveTo>
                    <a:pt x="357188" y="0"/>
                  </a:moveTo>
                  <a:cubicBezTo>
                    <a:pt x="357188" y="0"/>
                    <a:pt x="0" y="502920"/>
                    <a:pt x="0" y="728663"/>
                  </a:cubicBezTo>
                  <a:cubicBezTo>
                    <a:pt x="0" y="925830"/>
                    <a:pt x="160020" y="1085850"/>
                    <a:pt x="357188" y="1085850"/>
                  </a:cubicBezTo>
                  <a:cubicBezTo>
                    <a:pt x="554355" y="1085850"/>
                    <a:pt x="714375" y="925830"/>
                    <a:pt x="714375" y="728663"/>
                  </a:cubicBezTo>
                  <a:cubicBezTo>
                    <a:pt x="714375" y="501491"/>
                    <a:pt x="357188" y="0"/>
                    <a:pt x="357188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6F592C-23F1-3655-F2A1-01D59AF28AEC}"/>
              </a:ext>
            </a:extLst>
          </p:cNvPr>
          <p:cNvGrpSpPr/>
          <p:nvPr/>
        </p:nvGrpSpPr>
        <p:grpSpPr>
          <a:xfrm>
            <a:off x="7547201" y="1331542"/>
            <a:ext cx="2293257" cy="2293257"/>
            <a:chOff x="7547202" y="1788886"/>
            <a:chExt cx="2293257" cy="22932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E76B8E-9350-83E6-454F-83DEF07E4508}"/>
                </a:ext>
              </a:extLst>
            </p:cNvPr>
            <p:cNvSpPr/>
            <p:nvPr/>
          </p:nvSpPr>
          <p:spPr>
            <a:xfrm>
              <a:off x="754720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aphic 13" descr="Rain">
              <a:extLst>
                <a:ext uri="{FF2B5EF4-FFF2-40B4-BE49-F238E27FC236}">
                  <a16:creationId xmlns:a16="http://schemas.microsoft.com/office/drawing/2014/main" id="{C2613F37-7A3F-D1D3-4866-294CC3276C28}"/>
                </a:ext>
              </a:extLst>
            </p:cNvPr>
            <p:cNvGrpSpPr/>
            <p:nvPr/>
          </p:nvGrpSpPr>
          <p:grpSpPr>
            <a:xfrm>
              <a:off x="8064190" y="2355602"/>
              <a:ext cx="1259280" cy="1159824"/>
              <a:chOff x="7950921" y="2979980"/>
              <a:chExt cx="976169" cy="899074"/>
            </a:xfr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 radius="31"/>
                        </a14:imgEffect>
                      </a14:imgLayer>
                    </a14:imgProps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 l="-81000" t="-101000" r="-66000" b="-51000"/>
              </a:stretch>
            </a:blip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003F05-DE38-767B-6913-9169C2C0905E}"/>
                  </a:ext>
                </a:extLst>
              </p:cNvPr>
              <p:cNvSpPr/>
              <p:nvPr/>
            </p:nvSpPr>
            <p:spPr>
              <a:xfrm>
                <a:off x="8341303" y="3579017"/>
                <a:ext cx="200025" cy="300037"/>
              </a:xfrm>
              <a:custGeom>
                <a:avLst/>
                <a:gdLst>
                  <a:gd name="connsiteX0" fmla="*/ 200025 w 200025"/>
                  <a:gd name="connsiteY0" fmla="*/ 200025 h 300037"/>
                  <a:gd name="connsiteX1" fmla="*/ 100013 w 200025"/>
                  <a:gd name="connsiteY1" fmla="*/ 300038 h 300037"/>
                  <a:gd name="connsiteX2" fmla="*/ 0 w 200025"/>
                  <a:gd name="connsiteY2" fmla="*/ 200025 h 300037"/>
                  <a:gd name="connsiteX3" fmla="*/ 100013 w 200025"/>
                  <a:gd name="connsiteY3" fmla="*/ 0 h 300037"/>
                  <a:gd name="connsiteX4" fmla="*/ 200025 w 200025"/>
                  <a:gd name="connsiteY4" fmla="*/ 200025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300037">
                    <a:moveTo>
                      <a:pt x="200025" y="200025"/>
                    </a:moveTo>
                    <a:cubicBezTo>
                      <a:pt x="200025" y="255746"/>
                      <a:pt x="155734" y="300038"/>
                      <a:pt x="100013" y="300038"/>
                    </a:cubicBezTo>
                    <a:cubicBezTo>
                      <a:pt x="44291" y="300038"/>
                      <a:pt x="0" y="255746"/>
                      <a:pt x="0" y="200025"/>
                    </a:cubicBezTo>
                    <a:cubicBezTo>
                      <a:pt x="0" y="144304"/>
                      <a:pt x="100013" y="0"/>
                      <a:pt x="100013" y="0"/>
                    </a:cubicBezTo>
                    <a:cubicBezTo>
                      <a:pt x="100013" y="0"/>
                      <a:pt x="200025" y="145732"/>
                      <a:pt x="200025" y="20002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16F4768-CAFF-9B07-9C3C-542B46184A8F}"/>
                  </a:ext>
                </a:extLst>
              </p:cNvPr>
              <p:cNvSpPr/>
              <p:nvPr/>
            </p:nvSpPr>
            <p:spPr>
              <a:xfrm>
                <a:off x="8612765" y="3579017"/>
                <a:ext cx="142875" cy="214312"/>
              </a:xfrm>
              <a:custGeom>
                <a:avLst/>
                <a:gdLst>
                  <a:gd name="connsiteX0" fmla="*/ 142875 w 142875"/>
                  <a:gd name="connsiteY0" fmla="*/ 142875 h 214312"/>
                  <a:gd name="connsiteX1" fmla="*/ 71438 w 142875"/>
                  <a:gd name="connsiteY1" fmla="*/ 214313 h 214312"/>
                  <a:gd name="connsiteX2" fmla="*/ 0 w 142875"/>
                  <a:gd name="connsiteY2" fmla="*/ 142875 h 214312"/>
                  <a:gd name="connsiteX3" fmla="*/ 71438 w 142875"/>
                  <a:gd name="connsiteY3" fmla="*/ 0 h 214312"/>
                  <a:gd name="connsiteX4" fmla="*/ 142875 w 142875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3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AE080F5-A265-27E3-B1D9-F3F0187F6EA6}"/>
                  </a:ext>
                </a:extLst>
              </p:cNvPr>
              <p:cNvSpPr/>
              <p:nvPr/>
            </p:nvSpPr>
            <p:spPr>
              <a:xfrm>
                <a:off x="8126990" y="3579017"/>
                <a:ext cx="142874" cy="214312"/>
              </a:xfrm>
              <a:custGeom>
                <a:avLst/>
                <a:gdLst>
                  <a:gd name="connsiteX0" fmla="*/ 142875 w 142874"/>
                  <a:gd name="connsiteY0" fmla="*/ 142875 h 214312"/>
                  <a:gd name="connsiteX1" fmla="*/ 71438 w 142874"/>
                  <a:gd name="connsiteY1" fmla="*/ 214313 h 214312"/>
                  <a:gd name="connsiteX2" fmla="*/ 0 w 142874"/>
                  <a:gd name="connsiteY2" fmla="*/ 142875 h 214312"/>
                  <a:gd name="connsiteX3" fmla="*/ 71438 w 142874"/>
                  <a:gd name="connsiteY3" fmla="*/ 0 h 214312"/>
                  <a:gd name="connsiteX4" fmla="*/ 142875 w 142874"/>
                  <a:gd name="connsiteY4" fmla="*/ 142875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4" h="214312">
                    <a:moveTo>
                      <a:pt x="142875" y="142875"/>
                    </a:moveTo>
                    <a:cubicBezTo>
                      <a:pt x="142875" y="182880"/>
                      <a:pt x="111443" y="214313"/>
                      <a:pt x="71438" y="214313"/>
                    </a:cubicBezTo>
                    <a:cubicBezTo>
                      <a:pt x="31432" y="214313"/>
                      <a:pt x="0" y="182880"/>
                      <a:pt x="0" y="142875"/>
                    </a:cubicBezTo>
                    <a:cubicBezTo>
                      <a:pt x="0" y="102870"/>
                      <a:pt x="71438" y="0"/>
                      <a:pt x="71438" y="0"/>
                    </a:cubicBezTo>
                    <a:cubicBezTo>
                      <a:pt x="71438" y="0"/>
                      <a:pt x="142875" y="104299"/>
                      <a:pt x="142875" y="142875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4A7880C-2A0B-42E1-D9F4-4AC15560CE6E}"/>
                  </a:ext>
                </a:extLst>
              </p:cNvPr>
              <p:cNvSpPr/>
              <p:nvPr/>
            </p:nvSpPr>
            <p:spPr>
              <a:xfrm>
                <a:off x="7950921" y="2979980"/>
                <a:ext cx="976169" cy="543316"/>
              </a:xfrm>
              <a:custGeom>
                <a:avLst/>
                <a:gdLst>
                  <a:gd name="connsiteX0" fmla="*/ 976169 w 976169"/>
                  <a:gd name="connsiteY0" fmla="*/ 406156 h 543316"/>
                  <a:gd name="connsiteX1" fmla="*/ 929021 w 976169"/>
                  <a:gd name="connsiteY1" fmla="*/ 303286 h 543316"/>
                  <a:gd name="connsiteX2" fmla="*/ 819007 w 976169"/>
                  <a:gd name="connsiteY2" fmla="*/ 273282 h 543316"/>
                  <a:gd name="connsiteX3" fmla="*/ 819007 w 976169"/>
                  <a:gd name="connsiteY3" fmla="*/ 271854 h 543316"/>
                  <a:gd name="connsiteX4" fmla="*/ 747569 w 976169"/>
                  <a:gd name="connsiteY4" fmla="*/ 133265 h 543316"/>
                  <a:gd name="connsiteX5" fmla="*/ 593264 w 976169"/>
                  <a:gd name="connsiteY5" fmla="*/ 108976 h 543316"/>
                  <a:gd name="connsiteX6" fmla="*/ 361807 w 976169"/>
                  <a:gd name="connsiteY6" fmla="*/ 6106 h 543316"/>
                  <a:gd name="connsiteX7" fmla="*/ 203215 w 976169"/>
                  <a:gd name="connsiteY7" fmla="*/ 203274 h 543316"/>
                  <a:gd name="connsiteX8" fmla="*/ 37480 w 976169"/>
                  <a:gd name="connsiteY8" fmla="*/ 266139 h 543316"/>
                  <a:gd name="connsiteX9" fmla="*/ 14620 w 976169"/>
                  <a:gd name="connsiteY9" fmla="*/ 441875 h 543316"/>
                  <a:gd name="connsiteX10" fmla="*/ 160353 w 976169"/>
                  <a:gd name="connsiteY10" fmla="*/ 543316 h 543316"/>
                  <a:gd name="connsiteX11" fmla="*/ 846153 w 976169"/>
                  <a:gd name="connsiteY11" fmla="*/ 543316 h 543316"/>
                  <a:gd name="connsiteX12" fmla="*/ 976169 w 976169"/>
                  <a:gd name="connsiteY12" fmla="*/ 406156 h 54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6169" h="543316">
                    <a:moveTo>
                      <a:pt x="976169" y="406156"/>
                    </a:moveTo>
                    <a:cubicBezTo>
                      <a:pt x="976169" y="366151"/>
                      <a:pt x="959024" y="329004"/>
                      <a:pt x="929021" y="303286"/>
                    </a:cubicBezTo>
                    <a:cubicBezTo>
                      <a:pt x="899017" y="277569"/>
                      <a:pt x="859012" y="266139"/>
                      <a:pt x="819007" y="273282"/>
                    </a:cubicBezTo>
                    <a:lnTo>
                      <a:pt x="819007" y="271854"/>
                    </a:lnTo>
                    <a:cubicBezTo>
                      <a:pt x="819007" y="217561"/>
                      <a:pt x="793289" y="164697"/>
                      <a:pt x="747569" y="133265"/>
                    </a:cubicBezTo>
                    <a:cubicBezTo>
                      <a:pt x="703278" y="100404"/>
                      <a:pt x="646128" y="91831"/>
                      <a:pt x="593264" y="108976"/>
                    </a:cubicBezTo>
                    <a:cubicBezTo>
                      <a:pt x="548973" y="26109"/>
                      <a:pt x="453247" y="-16754"/>
                      <a:pt x="361807" y="6106"/>
                    </a:cubicBezTo>
                    <a:cubicBezTo>
                      <a:pt x="270367" y="27537"/>
                      <a:pt x="204644" y="108976"/>
                      <a:pt x="203215" y="203274"/>
                    </a:cubicBezTo>
                    <a:cubicBezTo>
                      <a:pt x="140350" y="191844"/>
                      <a:pt x="76057" y="216132"/>
                      <a:pt x="37480" y="266139"/>
                    </a:cubicBezTo>
                    <a:cubicBezTo>
                      <a:pt x="-2525" y="316145"/>
                      <a:pt x="-11097" y="383296"/>
                      <a:pt x="14620" y="441875"/>
                    </a:cubicBezTo>
                    <a:cubicBezTo>
                      <a:pt x="40338" y="500454"/>
                      <a:pt x="96059" y="539030"/>
                      <a:pt x="160353" y="543316"/>
                    </a:cubicBezTo>
                    <a:lnTo>
                      <a:pt x="846153" y="543316"/>
                    </a:lnTo>
                    <a:cubicBezTo>
                      <a:pt x="920448" y="539030"/>
                      <a:pt x="976169" y="479022"/>
                      <a:pt x="976169" y="406156"/>
                    </a:cubicBezTo>
                    <a:close/>
                  </a:path>
                </a:pathLst>
              </a:custGeom>
              <a:grpFill/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ECEB9-A13D-792A-D461-EA73CFF6F438}"/>
              </a:ext>
            </a:extLst>
          </p:cNvPr>
          <p:cNvGrpSpPr/>
          <p:nvPr/>
        </p:nvGrpSpPr>
        <p:grpSpPr>
          <a:xfrm>
            <a:off x="2351541" y="1331542"/>
            <a:ext cx="2293257" cy="2293257"/>
            <a:chOff x="2351542" y="1788886"/>
            <a:chExt cx="2293257" cy="22932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2366C1-DFAF-DE14-FA35-6DDEDDCEFD97}"/>
                </a:ext>
              </a:extLst>
            </p:cNvPr>
            <p:cNvSpPr/>
            <p:nvPr/>
          </p:nvSpPr>
          <p:spPr>
            <a:xfrm>
              <a:off x="2351542" y="1788886"/>
              <a:ext cx="2293257" cy="2293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8FD996A-1016-1C90-499F-F57276A84EEC}"/>
                </a:ext>
              </a:extLst>
            </p:cNvPr>
            <p:cNvGrpSpPr/>
            <p:nvPr/>
          </p:nvGrpSpPr>
          <p:grpSpPr>
            <a:xfrm>
              <a:off x="2687198" y="2215385"/>
              <a:ext cx="1621944" cy="1189972"/>
              <a:chOff x="2684826" y="2086521"/>
              <a:chExt cx="1621944" cy="1189972"/>
            </a:xfrm>
          </p:grpSpPr>
          <p:sp>
            <p:nvSpPr>
              <p:cNvPr id="3" name="Graphic 17" descr="Open hand">
                <a:extLst>
                  <a:ext uri="{FF2B5EF4-FFF2-40B4-BE49-F238E27FC236}">
                    <a16:creationId xmlns:a16="http://schemas.microsoft.com/office/drawing/2014/main" id="{A5786567-6E61-9F59-97F4-F540148504D0}"/>
                  </a:ext>
                </a:extLst>
              </p:cNvPr>
              <p:cNvSpPr/>
              <p:nvPr/>
            </p:nvSpPr>
            <p:spPr>
              <a:xfrm>
                <a:off x="2684826" y="2594537"/>
                <a:ext cx="1621944" cy="681956"/>
              </a:xfrm>
              <a:custGeom>
                <a:avLst/>
                <a:gdLst>
                  <a:gd name="connsiteX0" fmla="*/ 1257300 w 1257300"/>
                  <a:gd name="connsiteY0" fmla="*/ 57150 h 528637"/>
                  <a:gd name="connsiteX1" fmla="*/ 1200150 w 1257300"/>
                  <a:gd name="connsiteY1" fmla="*/ 0 h 528637"/>
                  <a:gd name="connsiteX2" fmla="*/ 1170146 w 1257300"/>
                  <a:gd name="connsiteY2" fmla="*/ 8573 h 528637"/>
                  <a:gd name="connsiteX3" fmla="*/ 925830 w 1257300"/>
                  <a:gd name="connsiteY3" fmla="*/ 148590 h 528637"/>
                  <a:gd name="connsiteX4" fmla="*/ 925830 w 1257300"/>
                  <a:gd name="connsiteY4" fmla="*/ 197167 h 528637"/>
                  <a:gd name="connsiteX5" fmla="*/ 810101 w 1257300"/>
                  <a:gd name="connsiteY5" fmla="*/ 287179 h 528637"/>
                  <a:gd name="connsiteX6" fmla="*/ 557213 w 1257300"/>
                  <a:gd name="connsiteY6" fmla="*/ 287179 h 528637"/>
                  <a:gd name="connsiteX7" fmla="*/ 557213 w 1257300"/>
                  <a:gd name="connsiteY7" fmla="*/ 230029 h 528637"/>
                  <a:gd name="connsiteX8" fmla="*/ 814388 w 1257300"/>
                  <a:gd name="connsiteY8" fmla="*/ 230029 h 528637"/>
                  <a:gd name="connsiteX9" fmla="*/ 871538 w 1257300"/>
                  <a:gd name="connsiteY9" fmla="*/ 172879 h 528637"/>
                  <a:gd name="connsiteX10" fmla="*/ 814388 w 1257300"/>
                  <a:gd name="connsiteY10" fmla="*/ 115729 h 528637"/>
                  <a:gd name="connsiteX11" fmla="*/ 471488 w 1257300"/>
                  <a:gd name="connsiteY11" fmla="*/ 115729 h 528637"/>
                  <a:gd name="connsiteX12" fmla="*/ 404336 w 1257300"/>
                  <a:gd name="connsiteY12" fmla="*/ 134303 h 528637"/>
                  <a:gd name="connsiteX13" fmla="*/ 0 w 1257300"/>
                  <a:gd name="connsiteY13" fmla="*/ 328613 h 528637"/>
                  <a:gd name="connsiteX14" fmla="*/ 200025 w 1257300"/>
                  <a:gd name="connsiteY14" fmla="*/ 528638 h 528637"/>
                  <a:gd name="connsiteX15" fmla="*/ 542925 w 1257300"/>
                  <a:gd name="connsiteY15" fmla="*/ 400050 h 528637"/>
                  <a:gd name="connsiteX16" fmla="*/ 810101 w 1257300"/>
                  <a:gd name="connsiteY16" fmla="*/ 400050 h 528637"/>
                  <a:gd name="connsiteX17" fmla="*/ 844391 w 1257300"/>
                  <a:gd name="connsiteY17" fmla="*/ 388620 h 528637"/>
                  <a:gd name="connsiteX18" fmla="*/ 1237298 w 1257300"/>
                  <a:gd name="connsiteY18" fmla="*/ 101441 h 528637"/>
                  <a:gd name="connsiteX19" fmla="*/ 1257300 w 1257300"/>
                  <a:gd name="connsiteY19" fmla="*/ 57150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57300" h="528637">
                    <a:moveTo>
                      <a:pt x="1257300" y="57150"/>
                    </a:moveTo>
                    <a:cubicBezTo>
                      <a:pt x="1257300" y="25717"/>
                      <a:pt x="1231583" y="0"/>
                      <a:pt x="1200150" y="0"/>
                    </a:cubicBezTo>
                    <a:cubicBezTo>
                      <a:pt x="1188720" y="0"/>
                      <a:pt x="1178719" y="2858"/>
                      <a:pt x="1170146" y="8573"/>
                    </a:cubicBezTo>
                    <a:lnTo>
                      <a:pt x="925830" y="148590"/>
                    </a:lnTo>
                    <a:cubicBezTo>
                      <a:pt x="928688" y="164306"/>
                      <a:pt x="928688" y="180022"/>
                      <a:pt x="925830" y="197167"/>
                    </a:cubicBezTo>
                    <a:cubicBezTo>
                      <a:pt x="914400" y="250031"/>
                      <a:pt x="864394" y="287179"/>
                      <a:pt x="810101" y="287179"/>
                    </a:cubicBezTo>
                    <a:lnTo>
                      <a:pt x="557213" y="287179"/>
                    </a:lnTo>
                    <a:lnTo>
                      <a:pt x="557213" y="230029"/>
                    </a:lnTo>
                    <a:lnTo>
                      <a:pt x="814388" y="230029"/>
                    </a:lnTo>
                    <a:cubicBezTo>
                      <a:pt x="845820" y="230029"/>
                      <a:pt x="871538" y="204311"/>
                      <a:pt x="871538" y="172879"/>
                    </a:cubicBezTo>
                    <a:cubicBezTo>
                      <a:pt x="871538" y="141446"/>
                      <a:pt x="845820" y="115729"/>
                      <a:pt x="814388" y="115729"/>
                    </a:cubicBezTo>
                    <a:cubicBezTo>
                      <a:pt x="814388" y="115729"/>
                      <a:pt x="474345" y="115729"/>
                      <a:pt x="471488" y="115729"/>
                    </a:cubicBezTo>
                    <a:cubicBezTo>
                      <a:pt x="447199" y="115729"/>
                      <a:pt x="424339" y="122872"/>
                      <a:pt x="404336" y="134303"/>
                    </a:cubicBezTo>
                    <a:lnTo>
                      <a:pt x="0" y="328613"/>
                    </a:lnTo>
                    <a:lnTo>
                      <a:pt x="200025" y="528638"/>
                    </a:lnTo>
                    <a:cubicBezTo>
                      <a:pt x="292894" y="435769"/>
                      <a:pt x="412909" y="400050"/>
                      <a:pt x="542925" y="400050"/>
                    </a:cubicBezTo>
                    <a:lnTo>
                      <a:pt x="810101" y="400050"/>
                    </a:lnTo>
                    <a:cubicBezTo>
                      <a:pt x="822960" y="400050"/>
                      <a:pt x="834390" y="395764"/>
                      <a:pt x="844391" y="388620"/>
                    </a:cubicBezTo>
                    <a:lnTo>
                      <a:pt x="1237298" y="101441"/>
                    </a:lnTo>
                    <a:cubicBezTo>
                      <a:pt x="1248728" y="90011"/>
                      <a:pt x="1257300" y="74295"/>
                      <a:pt x="1257300" y="57150"/>
                    </a:cubicBezTo>
                    <a:close/>
                  </a:path>
                </a:pathLst>
              </a:custGeom>
              <a:blipFill dpi="0" rotWithShape="1">
                <a:blip r:embed="rId5" cstate="email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11" descr="Water">
                <a:extLst>
                  <a:ext uri="{FF2B5EF4-FFF2-40B4-BE49-F238E27FC236}">
                    <a16:creationId xmlns:a16="http://schemas.microsoft.com/office/drawing/2014/main" id="{69ADCC5C-6471-E56E-931C-4A2FE60E12FE}"/>
                  </a:ext>
                </a:extLst>
              </p:cNvPr>
              <p:cNvSpPr/>
              <p:nvPr/>
            </p:nvSpPr>
            <p:spPr>
              <a:xfrm>
                <a:off x="3523897" y="2086521"/>
                <a:ext cx="340156" cy="517036"/>
              </a:xfrm>
              <a:custGeom>
                <a:avLst/>
                <a:gdLst>
                  <a:gd name="connsiteX0" fmla="*/ 357188 w 714375"/>
                  <a:gd name="connsiteY0" fmla="*/ 0 h 1085850"/>
                  <a:gd name="connsiteX1" fmla="*/ 0 w 714375"/>
                  <a:gd name="connsiteY1" fmla="*/ 728663 h 1085850"/>
                  <a:gd name="connsiteX2" fmla="*/ 357188 w 714375"/>
                  <a:gd name="connsiteY2" fmla="*/ 1085850 h 1085850"/>
                  <a:gd name="connsiteX3" fmla="*/ 714375 w 714375"/>
                  <a:gd name="connsiteY3" fmla="*/ 728663 h 1085850"/>
                  <a:gd name="connsiteX4" fmla="*/ 357188 w 714375"/>
                  <a:gd name="connsiteY4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375" h="1085850">
                    <a:moveTo>
                      <a:pt x="357188" y="0"/>
                    </a:moveTo>
                    <a:cubicBezTo>
                      <a:pt x="357188" y="0"/>
                      <a:pt x="0" y="502920"/>
                      <a:pt x="0" y="728663"/>
                    </a:cubicBezTo>
                    <a:cubicBezTo>
                      <a:pt x="0" y="925830"/>
                      <a:pt x="160020" y="1085850"/>
                      <a:pt x="357188" y="1085850"/>
                    </a:cubicBezTo>
                    <a:cubicBezTo>
                      <a:pt x="554355" y="1085850"/>
                      <a:pt x="714375" y="925830"/>
                      <a:pt x="714375" y="728663"/>
                    </a:cubicBezTo>
                    <a:cubicBezTo>
                      <a:pt x="714375" y="501491"/>
                      <a:pt x="357188" y="0"/>
                      <a:pt x="357188" y="0"/>
                    </a:cubicBezTo>
                    <a:close/>
                  </a:path>
                </a:pathLst>
              </a:custGeom>
              <a:blipFill dpi="0" rotWithShape="1">
                <a:blip r:embed="rId7" cstate="email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Blur radius="31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 l="-81000" t="-101000" r="-66000" b="-51000"/>
                </a:stretch>
              </a:blip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92D2EC-818C-8137-1570-92FAC591542A}"/>
              </a:ext>
            </a:extLst>
          </p:cNvPr>
          <p:cNvSpPr txBox="1"/>
          <p:nvPr/>
        </p:nvSpPr>
        <p:spPr>
          <a:xfrm>
            <a:off x="3070105" y="3807312"/>
            <a:ext cx="6125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CONSERVE </a:t>
            </a:r>
            <a:r>
              <a:rPr lang="en-US" sz="4400" b="1" spc="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WATER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F117B3-2390-E4C7-B4C4-4699F53BEFBC}"/>
              </a:ext>
            </a:extLst>
          </p:cNvPr>
          <p:cNvSpPr/>
          <p:nvPr/>
        </p:nvSpPr>
        <p:spPr>
          <a:xfrm>
            <a:off x="-1856184" y="4599394"/>
            <a:ext cx="15400421" cy="1925315"/>
          </a:xfrm>
          <a:custGeom>
            <a:avLst/>
            <a:gdLst>
              <a:gd name="connsiteX0" fmla="*/ 0 w 15400421"/>
              <a:gd name="connsiteY0" fmla="*/ 842211 h 1925315"/>
              <a:gd name="connsiteX1" fmla="*/ 2502569 w 15400421"/>
              <a:gd name="connsiteY1" fmla="*/ 649705 h 1925315"/>
              <a:gd name="connsiteX2" fmla="*/ 4764506 w 15400421"/>
              <a:gd name="connsiteY2" fmla="*/ 1925053 h 1925315"/>
              <a:gd name="connsiteX3" fmla="*/ 7940842 w 15400421"/>
              <a:gd name="connsiteY3" fmla="*/ 770021 h 1925315"/>
              <a:gd name="connsiteX4" fmla="*/ 12705348 w 15400421"/>
              <a:gd name="connsiteY4" fmla="*/ 1684421 h 1925315"/>
              <a:gd name="connsiteX5" fmla="*/ 15400421 w 15400421"/>
              <a:gd name="connsiteY5" fmla="*/ 0 h 19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00421" h="1925315">
                <a:moveTo>
                  <a:pt x="0" y="842211"/>
                </a:moveTo>
                <a:cubicBezTo>
                  <a:pt x="854242" y="655721"/>
                  <a:pt x="1708485" y="469231"/>
                  <a:pt x="2502569" y="649705"/>
                </a:cubicBezTo>
                <a:cubicBezTo>
                  <a:pt x="3296653" y="830179"/>
                  <a:pt x="3858127" y="1905000"/>
                  <a:pt x="4764506" y="1925053"/>
                </a:cubicBezTo>
                <a:cubicBezTo>
                  <a:pt x="5670885" y="1945106"/>
                  <a:pt x="6617368" y="810126"/>
                  <a:pt x="7940842" y="770021"/>
                </a:cubicBezTo>
                <a:cubicBezTo>
                  <a:pt x="9264316" y="729916"/>
                  <a:pt x="11462085" y="1812758"/>
                  <a:pt x="12705348" y="1684421"/>
                </a:cubicBezTo>
                <a:cubicBezTo>
                  <a:pt x="13948611" y="1556084"/>
                  <a:pt x="14674516" y="778042"/>
                  <a:pt x="15400421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02B64F-22EC-C225-FF96-EAA7392B977A}"/>
              </a:ext>
            </a:extLst>
          </p:cNvPr>
          <p:cNvSpPr/>
          <p:nvPr/>
        </p:nvSpPr>
        <p:spPr>
          <a:xfrm>
            <a:off x="-1200598" y="4158993"/>
            <a:ext cx="14582273" cy="2536547"/>
          </a:xfrm>
          <a:custGeom>
            <a:avLst/>
            <a:gdLst>
              <a:gd name="connsiteX0" fmla="*/ 0 w 14582273"/>
              <a:gd name="connsiteY0" fmla="*/ 770021 h 2536547"/>
              <a:gd name="connsiteX1" fmla="*/ 3152273 w 14582273"/>
              <a:gd name="connsiteY1" fmla="*/ 2502568 h 2536547"/>
              <a:gd name="connsiteX2" fmla="*/ 6208294 w 14582273"/>
              <a:gd name="connsiteY2" fmla="*/ 1515979 h 2536547"/>
              <a:gd name="connsiteX3" fmla="*/ 11839073 w 14582273"/>
              <a:gd name="connsiteY3" fmla="*/ 2502568 h 2536547"/>
              <a:gd name="connsiteX4" fmla="*/ 14582273 w 14582273"/>
              <a:gd name="connsiteY4" fmla="*/ 0 h 253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2273" h="2536547">
                <a:moveTo>
                  <a:pt x="0" y="770021"/>
                </a:moveTo>
                <a:cubicBezTo>
                  <a:pt x="1058778" y="1574131"/>
                  <a:pt x="2117557" y="2378242"/>
                  <a:pt x="3152273" y="2502568"/>
                </a:cubicBezTo>
                <a:cubicBezTo>
                  <a:pt x="4186989" y="2626894"/>
                  <a:pt x="4760494" y="1515979"/>
                  <a:pt x="6208294" y="1515979"/>
                </a:cubicBezTo>
                <a:cubicBezTo>
                  <a:pt x="7656094" y="1515979"/>
                  <a:pt x="10443410" y="2755231"/>
                  <a:pt x="11839073" y="2502568"/>
                </a:cubicBezTo>
                <a:cubicBezTo>
                  <a:pt x="13234736" y="2249905"/>
                  <a:pt x="13908504" y="1124952"/>
                  <a:pt x="14582273" y="0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E6F8ED-7EF7-DE15-2D4E-8EFBEF04DB70}"/>
              </a:ext>
            </a:extLst>
          </p:cNvPr>
          <p:cNvSpPr/>
          <p:nvPr/>
        </p:nvSpPr>
        <p:spPr>
          <a:xfrm>
            <a:off x="-1856184" y="4402471"/>
            <a:ext cx="16605526" cy="2704017"/>
          </a:xfrm>
          <a:custGeom>
            <a:avLst/>
            <a:gdLst>
              <a:gd name="connsiteX0" fmla="*/ 338831 w 16605526"/>
              <a:gd name="connsiteY0" fmla="*/ 2092569 h 2704017"/>
              <a:gd name="connsiteX1" fmla="*/ 411020 w 16605526"/>
              <a:gd name="connsiteY1" fmla="*/ 2020379 h 2704017"/>
              <a:gd name="connsiteX2" fmla="*/ 4429568 w 16605526"/>
              <a:gd name="connsiteY2" fmla="*/ 985663 h 2704017"/>
              <a:gd name="connsiteX3" fmla="*/ 9410641 w 16605526"/>
              <a:gd name="connsiteY3" fmla="*/ 2694147 h 2704017"/>
              <a:gd name="connsiteX4" fmla="*/ 12923862 w 16605526"/>
              <a:gd name="connsiteY4" fmla="*/ 47200 h 2704017"/>
              <a:gd name="connsiteX5" fmla="*/ 16605526 w 16605526"/>
              <a:gd name="connsiteY5" fmla="*/ 1250358 h 270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05526" h="2704017">
                <a:moveTo>
                  <a:pt x="338831" y="2092569"/>
                </a:moveTo>
                <a:cubicBezTo>
                  <a:pt x="34031" y="2148716"/>
                  <a:pt x="-270769" y="2204863"/>
                  <a:pt x="411020" y="2020379"/>
                </a:cubicBezTo>
                <a:cubicBezTo>
                  <a:pt x="1092809" y="1835895"/>
                  <a:pt x="2929631" y="873368"/>
                  <a:pt x="4429568" y="985663"/>
                </a:cubicBezTo>
                <a:cubicBezTo>
                  <a:pt x="5929505" y="1097958"/>
                  <a:pt x="7994925" y="2850557"/>
                  <a:pt x="9410641" y="2694147"/>
                </a:cubicBezTo>
                <a:cubicBezTo>
                  <a:pt x="10826357" y="2537737"/>
                  <a:pt x="11724715" y="287831"/>
                  <a:pt x="12923862" y="47200"/>
                </a:cubicBezTo>
                <a:cubicBezTo>
                  <a:pt x="14123009" y="-193431"/>
                  <a:pt x="15364267" y="528463"/>
                  <a:pt x="16605526" y="1250358"/>
                </a:cubicBezTo>
              </a:path>
            </a:pathLst>
          </a:custGeom>
          <a:noFill/>
          <a:ln>
            <a:solidFill>
              <a:schemeClr val="bg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0" presetClass="path" presetSubtype="0" repeatCount="indefinite" autoRev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3.7037E-7 L 3.125E-6 0.00023 C 0.0263 -0.00232 0.0526 -0.00694 0.0789 -0.00694 C 0.08073 -0.00694 0.07656 -0.00185 0.075 3.7037E-7 C 0.07057 0.00463 0.06784 0.00347 0.06315 0.00347 L 0.06315 0.0037 " pathEditMode="relative" rAng="0" ptsTypes="AAAAAA">
                                          <p:cBhvr>
                                            <p:cTn id="3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81481E-6 L 8.33333E-7 0.00023 C 0.0263 -0.00232 0.0526 -0.00695 0.07891 -0.00695 C 0.08073 -0.00695 0.07656 -0.00186 0.075 4.81481E-6 C 0.07057 0.00462 0.06784 0.00347 0.06315 0.00347 L 0.06315 0.0037 " pathEditMode="relative" rAng="0" ptsTypes="AAAAAA">
                                          <p:cBhvr>
                                            <p:cTn id="37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0" presetClass="pat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7 L 3.95833E-6 0.00023 C 0.0263 -0.00231 0.0526 -0.00694 0.0789 -0.00694 C 0.08073 -0.00694 0.07656 -0.00185 0.075 -3.7037E-7 C 0.07057 0.00463 0.06783 0.00347 0.06315 0.00347 L 0.06315 0.0037 " pathEditMode="relative" rAng="0" ptsTypes="AAAAAA">
                                          <p:cBhvr>
                                            <p:cTn id="39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58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16" grpId="0" animBg="1"/>
          <p:bldP spid="16" grpId="1" animBg="1"/>
          <p:bldP spid="18" grpId="0" animBg="1"/>
          <p:bldP spid="18" grpId="1" animBg="1"/>
          <p:bldP spid="20" grpId="0" animBg="1"/>
          <p:bldP spid="20" grpId="1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9</cp:revision>
  <dcterms:created xsi:type="dcterms:W3CDTF">2023-06-17T13:04:40Z</dcterms:created>
  <dcterms:modified xsi:type="dcterms:W3CDTF">2025-03-27T06:30:05Z</dcterms:modified>
</cp:coreProperties>
</file>