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62" r:id="rId5"/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E4AE"/>
    <a:srgbClr val="0A96F6"/>
    <a:srgbClr val="173054"/>
    <a:srgbClr val="0E6C68"/>
    <a:srgbClr val="035971"/>
    <a:srgbClr val="024962"/>
    <a:srgbClr val="003E68"/>
    <a:srgbClr val="31C2C9"/>
    <a:srgbClr val="129BC0"/>
    <a:srgbClr val="172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ACAF-2725-4A6D-A171-33B6DD201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DEDEC-BFBB-4CC1-B16D-CB6D2962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42085-5A93-477F-B73C-2EEE05A7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8924-59F7-41A5-B851-A4F97D8E8E5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2C5D2-FF24-4DA2-9FB6-7E2AAF5B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F7BB-0A4B-4C95-A2B9-E7B733C0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E3B-81DD-402C-959F-9D482652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3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DBF43-7D45-4858-BC06-144C0EEB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F25F9-914E-4E64-9B91-CE8D2658A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F710E-8A9A-44CA-93DC-3CB4CED1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8924-59F7-41A5-B851-A4F97D8E8E5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1169-3DF2-48FF-A030-A1A1D4F2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B835-823E-45E9-B410-5935BFB32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E3B-81DD-402C-959F-9D482652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BE7D1-6253-4CA4-995C-8057494AC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B49C8C-AC67-4FAC-A100-B00615CC5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D4CAD-2287-467B-8E5B-273ABF4D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8924-59F7-41A5-B851-A4F97D8E8E5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59A6-6003-4E11-BC46-E2AA7A3A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D466-C316-4098-9DDC-CDCA948D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E3B-81DD-402C-959F-9D482652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E129-88F5-494A-8480-A3655050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0696-D34C-432E-90B8-136F200C9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69C8-42BE-4F7B-B758-A2A200EA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8924-59F7-41A5-B851-A4F97D8E8E5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26FAD-C016-4844-A852-94AA1DB9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C39E3-237F-459A-A641-08CC913A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E3B-81DD-402C-959F-9D482652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64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CA99-7378-4933-8924-C2BBCBF4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38E1C-637A-41F8-9DE9-5FA14838F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9CAB-EE0D-4332-BF9F-ABA9A9A8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8924-59F7-41A5-B851-A4F97D8E8E5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E4F8-2696-41EA-BE01-7CF7ABA4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61B3D-C8DC-48BD-B504-B09BDCEE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E3B-81DD-402C-959F-9D482652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3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CF37-9B1A-43E5-9B5E-082EB116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AF67C-0DF8-4D48-B7A1-E71126AD1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DFF1F-0C6C-4429-B255-C14CF4E1F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AF319-48AF-4CED-8827-4AE46CBF3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8924-59F7-41A5-B851-A4F97D8E8E5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AC2AF-8A76-471D-93B6-EFD2B2EB8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1CF0C-6FEB-4134-8036-3F48DE20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E3B-81DD-402C-959F-9D482652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1FBE-4DC4-4776-BA7D-757BB997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B1912-32A5-4C6F-BCC8-302118B8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00248-5E63-42E4-BF48-D24A11200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7CAE6-00C1-490C-B673-E628FF835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87457-AA85-48AB-997B-EA6B9E44E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FA04C-ADB1-4038-9D76-3A010821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8924-59F7-41A5-B851-A4F97D8E8E5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6AC49-418E-4B60-98E8-47F8E943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4A6C1-C809-48C7-AE21-FF87007F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E3B-81DD-402C-959F-9D482652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7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EF4C-0FD0-4E97-AA0B-D03C5B66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71E86-1ABB-407E-9777-112ADF700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8924-59F7-41A5-B851-A4F97D8E8E5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4A1D8-C8C0-46F4-80FB-9717DB84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42556-A477-4F0C-82E0-409DE168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E3B-81DD-402C-959F-9D482652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39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0EBF2D-E337-4EED-AC0E-B73D7567C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8924-59F7-41A5-B851-A4F97D8E8E5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4C0B68-2772-4834-A69D-A09E90A57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1E29A-F1B6-49E2-9B3E-2F4855BB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E3B-81DD-402C-959F-9D482652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7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2D07-CE75-4285-86DA-B29C70B5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2EBD-24F4-4B82-AD98-9975A96C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DF01C-C9F2-407C-BCD3-19721A997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A38F6-D66E-4DA2-9148-7BBD1B4D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8924-59F7-41A5-B851-A4F97D8E8E5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2B55-A66C-4EE5-8961-27387559B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A5348-EBBF-4F1C-B5FA-909016E9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E3B-81DD-402C-959F-9D482652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4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48D65-2045-4264-AE6C-C8CBFE23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5E3B1-460A-4C2F-BE20-1B02BD966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15CE-09B9-44EF-9531-19F9057F8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CDDF7-56B0-4776-9F4A-FC9281E1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8924-59F7-41A5-B851-A4F97D8E8E5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2258-097D-4FD6-922D-BF270CB6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017E9-62D1-45E1-BF86-25FF2006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EE3B-81DD-402C-959F-9D482652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5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15467-24D8-4624-AA88-74C4A547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0CBF6-9D4C-4D15-B899-8D788231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184AB-7531-4B90-B9B1-1674CBD2A4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8924-59F7-41A5-B851-A4F97D8E8E5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4194D-9A27-4EBE-BD97-9CE6352D3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C8D8-A208-4BDA-935A-7DB5C8C7D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EE3B-81DD-402C-959F-9D482652E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rgbClr val="166A92"/>
            </a:gs>
            <a:gs pos="99000">
              <a:srgbClr val="172144"/>
            </a:gs>
            <a:gs pos="0">
              <a:srgbClr val="15B2D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8479318-1DB6-43B4-8463-375F5CF2306A}"/>
              </a:ext>
            </a:extLst>
          </p:cNvPr>
          <p:cNvSpPr/>
          <p:nvPr/>
        </p:nvSpPr>
        <p:spPr>
          <a:xfrm flipH="1">
            <a:off x="4083004" y="2756652"/>
            <a:ext cx="1639107" cy="970855"/>
          </a:xfrm>
          <a:custGeom>
            <a:avLst/>
            <a:gdLst>
              <a:gd name="connsiteX0" fmla="*/ 1044881 w 1917511"/>
              <a:gd name="connsiteY0" fmla="*/ 1315968 h 1316187"/>
              <a:gd name="connsiteX1" fmla="*/ 1773937 w 1917511"/>
              <a:gd name="connsiteY1" fmla="*/ 1108085 h 1316187"/>
              <a:gd name="connsiteX2" fmla="*/ 1822379 w 1917511"/>
              <a:gd name="connsiteY2" fmla="*/ 1076312 h 1316187"/>
              <a:gd name="connsiteX3" fmla="*/ 1831303 w 1917511"/>
              <a:gd name="connsiteY3" fmla="*/ 1051928 h 1316187"/>
              <a:gd name="connsiteX4" fmla="*/ 1917511 w 1917511"/>
              <a:gd name="connsiteY4" fmla="*/ 481719 h 1316187"/>
              <a:gd name="connsiteX5" fmla="*/ 1878554 w 1917511"/>
              <a:gd name="connsiteY5" fmla="*/ 95274 h 1316187"/>
              <a:gd name="connsiteX6" fmla="*/ 1857653 w 1917511"/>
              <a:gd name="connsiteY6" fmla="*/ 13989 h 1316187"/>
              <a:gd name="connsiteX7" fmla="*/ 1773937 w 1917511"/>
              <a:gd name="connsiteY7" fmla="*/ 68899 h 1316187"/>
              <a:gd name="connsiteX8" fmla="*/ 160051 w 1917511"/>
              <a:gd name="connsiteY8" fmla="*/ 54735 h 1316187"/>
              <a:gd name="connsiteX9" fmla="*/ 0 w 1917511"/>
              <a:gd name="connsiteY9" fmla="*/ 0 h 1316187"/>
              <a:gd name="connsiteX10" fmla="*/ 0 w 1917511"/>
              <a:gd name="connsiteY10" fmla="*/ 1039186 h 1316187"/>
              <a:gd name="connsiteX11" fmla="*/ 160051 w 1917511"/>
              <a:gd name="connsiteY11" fmla="*/ 1093921 h 1316187"/>
              <a:gd name="connsiteX12" fmla="*/ 1044881 w 1917511"/>
              <a:gd name="connsiteY12" fmla="*/ 1315968 h 13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7511" h="1316187">
                <a:moveTo>
                  <a:pt x="1044881" y="1315968"/>
                </a:moveTo>
                <a:cubicBezTo>
                  <a:pt x="1271713" y="1320124"/>
                  <a:pt x="1509601" y="1265801"/>
                  <a:pt x="1773937" y="1108085"/>
                </a:cubicBezTo>
                <a:lnTo>
                  <a:pt x="1822379" y="1076312"/>
                </a:lnTo>
                <a:lnTo>
                  <a:pt x="1831303" y="1051928"/>
                </a:lnTo>
                <a:cubicBezTo>
                  <a:pt x="1887330" y="871799"/>
                  <a:pt x="1917511" y="680284"/>
                  <a:pt x="1917511" y="481719"/>
                </a:cubicBezTo>
                <a:cubicBezTo>
                  <a:pt x="1917511" y="349343"/>
                  <a:pt x="1904097" y="220099"/>
                  <a:pt x="1878554" y="95274"/>
                </a:cubicBezTo>
                <a:lnTo>
                  <a:pt x="1857653" y="13989"/>
                </a:lnTo>
                <a:lnTo>
                  <a:pt x="1773937" y="68899"/>
                </a:lnTo>
                <a:cubicBezTo>
                  <a:pt x="1157154" y="436903"/>
                  <a:pt x="684360" y="241987"/>
                  <a:pt x="160051" y="54735"/>
                </a:cubicBezTo>
                <a:lnTo>
                  <a:pt x="0" y="0"/>
                </a:lnTo>
                <a:lnTo>
                  <a:pt x="0" y="1039186"/>
                </a:lnTo>
                <a:lnTo>
                  <a:pt x="160051" y="1093921"/>
                </a:lnTo>
                <a:cubicBezTo>
                  <a:pt x="459656" y="1200922"/>
                  <a:pt x="742440" y="1310426"/>
                  <a:pt x="1044881" y="1315968"/>
                </a:cubicBezTo>
                <a:close/>
              </a:path>
            </a:pathLst>
          </a:custGeom>
          <a:solidFill>
            <a:srgbClr val="0359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D6FF31-9A85-4071-95F1-A887375F4BE3}"/>
              </a:ext>
            </a:extLst>
          </p:cNvPr>
          <p:cNvSpPr/>
          <p:nvPr/>
        </p:nvSpPr>
        <p:spPr>
          <a:xfrm flipV="1">
            <a:off x="6027212" y="2426468"/>
            <a:ext cx="1875689" cy="1316187"/>
          </a:xfrm>
          <a:custGeom>
            <a:avLst/>
            <a:gdLst>
              <a:gd name="connsiteX0" fmla="*/ 1044881 w 1917511"/>
              <a:gd name="connsiteY0" fmla="*/ 1315968 h 1316187"/>
              <a:gd name="connsiteX1" fmla="*/ 1773937 w 1917511"/>
              <a:gd name="connsiteY1" fmla="*/ 1108085 h 1316187"/>
              <a:gd name="connsiteX2" fmla="*/ 1822379 w 1917511"/>
              <a:gd name="connsiteY2" fmla="*/ 1076312 h 1316187"/>
              <a:gd name="connsiteX3" fmla="*/ 1831303 w 1917511"/>
              <a:gd name="connsiteY3" fmla="*/ 1051928 h 1316187"/>
              <a:gd name="connsiteX4" fmla="*/ 1917511 w 1917511"/>
              <a:gd name="connsiteY4" fmla="*/ 481719 h 1316187"/>
              <a:gd name="connsiteX5" fmla="*/ 1878554 w 1917511"/>
              <a:gd name="connsiteY5" fmla="*/ 95274 h 1316187"/>
              <a:gd name="connsiteX6" fmla="*/ 1857653 w 1917511"/>
              <a:gd name="connsiteY6" fmla="*/ 13989 h 1316187"/>
              <a:gd name="connsiteX7" fmla="*/ 1773937 w 1917511"/>
              <a:gd name="connsiteY7" fmla="*/ 68899 h 1316187"/>
              <a:gd name="connsiteX8" fmla="*/ 160051 w 1917511"/>
              <a:gd name="connsiteY8" fmla="*/ 54735 h 1316187"/>
              <a:gd name="connsiteX9" fmla="*/ 0 w 1917511"/>
              <a:gd name="connsiteY9" fmla="*/ 0 h 1316187"/>
              <a:gd name="connsiteX10" fmla="*/ 0 w 1917511"/>
              <a:gd name="connsiteY10" fmla="*/ 1039186 h 1316187"/>
              <a:gd name="connsiteX11" fmla="*/ 160051 w 1917511"/>
              <a:gd name="connsiteY11" fmla="*/ 1093921 h 1316187"/>
              <a:gd name="connsiteX12" fmla="*/ 1044881 w 1917511"/>
              <a:gd name="connsiteY12" fmla="*/ 1315968 h 1316187"/>
              <a:gd name="connsiteX0" fmla="*/ 1044881 w 1917511"/>
              <a:gd name="connsiteY0" fmla="*/ 1315968 h 1316187"/>
              <a:gd name="connsiteX1" fmla="*/ 1773937 w 1917511"/>
              <a:gd name="connsiteY1" fmla="*/ 1108085 h 1316187"/>
              <a:gd name="connsiteX2" fmla="*/ 1822379 w 1917511"/>
              <a:gd name="connsiteY2" fmla="*/ 1076312 h 1316187"/>
              <a:gd name="connsiteX3" fmla="*/ 1831303 w 1917511"/>
              <a:gd name="connsiteY3" fmla="*/ 1051928 h 1316187"/>
              <a:gd name="connsiteX4" fmla="*/ 1917511 w 1917511"/>
              <a:gd name="connsiteY4" fmla="*/ 481719 h 1316187"/>
              <a:gd name="connsiteX5" fmla="*/ 1878554 w 1917511"/>
              <a:gd name="connsiteY5" fmla="*/ 95274 h 1316187"/>
              <a:gd name="connsiteX6" fmla="*/ 1767548 w 1917511"/>
              <a:gd name="connsiteY6" fmla="*/ 40687 h 1316187"/>
              <a:gd name="connsiteX7" fmla="*/ 1773937 w 1917511"/>
              <a:gd name="connsiteY7" fmla="*/ 68899 h 1316187"/>
              <a:gd name="connsiteX8" fmla="*/ 160051 w 1917511"/>
              <a:gd name="connsiteY8" fmla="*/ 54735 h 1316187"/>
              <a:gd name="connsiteX9" fmla="*/ 0 w 1917511"/>
              <a:gd name="connsiteY9" fmla="*/ 0 h 1316187"/>
              <a:gd name="connsiteX10" fmla="*/ 0 w 1917511"/>
              <a:gd name="connsiteY10" fmla="*/ 1039186 h 1316187"/>
              <a:gd name="connsiteX11" fmla="*/ 160051 w 1917511"/>
              <a:gd name="connsiteY11" fmla="*/ 1093921 h 1316187"/>
              <a:gd name="connsiteX12" fmla="*/ 1044881 w 1917511"/>
              <a:gd name="connsiteY12" fmla="*/ 1315968 h 1316187"/>
              <a:gd name="connsiteX0" fmla="*/ 1044881 w 1917516"/>
              <a:gd name="connsiteY0" fmla="*/ 1315968 h 1316187"/>
              <a:gd name="connsiteX1" fmla="*/ 1773937 w 1917516"/>
              <a:gd name="connsiteY1" fmla="*/ 1108085 h 1316187"/>
              <a:gd name="connsiteX2" fmla="*/ 1822379 w 1917516"/>
              <a:gd name="connsiteY2" fmla="*/ 1076312 h 1316187"/>
              <a:gd name="connsiteX3" fmla="*/ 1831303 w 1917516"/>
              <a:gd name="connsiteY3" fmla="*/ 1051928 h 1316187"/>
              <a:gd name="connsiteX4" fmla="*/ 1917511 w 1917516"/>
              <a:gd name="connsiteY4" fmla="*/ 481719 h 1316187"/>
              <a:gd name="connsiteX5" fmla="*/ 1835170 w 1917516"/>
              <a:gd name="connsiteY5" fmla="*/ 125309 h 1316187"/>
              <a:gd name="connsiteX6" fmla="*/ 1767548 w 1917516"/>
              <a:gd name="connsiteY6" fmla="*/ 40687 h 1316187"/>
              <a:gd name="connsiteX7" fmla="*/ 1773937 w 1917516"/>
              <a:gd name="connsiteY7" fmla="*/ 68899 h 1316187"/>
              <a:gd name="connsiteX8" fmla="*/ 160051 w 1917516"/>
              <a:gd name="connsiteY8" fmla="*/ 54735 h 1316187"/>
              <a:gd name="connsiteX9" fmla="*/ 0 w 1917516"/>
              <a:gd name="connsiteY9" fmla="*/ 0 h 1316187"/>
              <a:gd name="connsiteX10" fmla="*/ 0 w 1917516"/>
              <a:gd name="connsiteY10" fmla="*/ 1039186 h 1316187"/>
              <a:gd name="connsiteX11" fmla="*/ 160051 w 1917516"/>
              <a:gd name="connsiteY11" fmla="*/ 1093921 h 1316187"/>
              <a:gd name="connsiteX12" fmla="*/ 1044881 w 1917516"/>
              <a:gd name="connsiteY12" fmla="*/ 1315968 h 1316187"/>
              <a:gd name="connsiteX0" fmla="*/ 1044881 w 1875195"/>
              <a:gd name="connsiteY0" fmla="*/ 1315968 h 1316187"/>
              <a:gd name="connsiteX1" fmla="*/ 1773937 w 1875195"/>
              <a:gd name="connsiteY1" fmla="*/ 1108085 h 1316187"/>
              <a:gd name="connsiteX2" fmla="*/ 1822379 w 1875195"/>
              <a:gd name="connsiteY2" fmla="*/ 1076312 h 1316187"/>
              <a:gd name="connsiteX3" fmla="*/ 1831303 w 1875195"/>
              <a:gd name="connsiteY3" fmla="*/ 1051928 h 1316187"/>
              <a:gd name="connsiteX4" fmla="*/ 1874127 w 1875195"/>
              <a:gd name="connsiteY4" fmla="*/ 475044 h 1316187"/>
              <a:gd name="connsiteX5" fmla="*/ 1835170 w 1875195"/>
              <a:gd name="connsiteY5" fmla="*/ 125309 h 1316187"/>
              <a:gd name="connsiteX6" fmla="*/ 1767548 w 1875195"/>
              <a:gd name="connsiteY6" fmla="*/ 40687 h 1316187"/>
              <a:gd name="connsiteX7" fmla="*/ 1773937 w 1875195"/>
              <a:gd name="connsiteY7" fmla="*/ 68899 h 1316187"/>
              <a:gd name="connsiteX8" fmla="*/ 160051 w 1875195"/>
              <a:gd name="connsiteY8" fmla="*/ 54735 h 1316187"/>
              <a:gd name="connsiteX9" fmla="*/ 0 w 1875195"/>
              <a:gd name="connsiteY9" fmla="*/ 0 h 1316187"/>
              <a:gd name="connsiteX10" fmla="*/ 0 w 1875195"/>
              <a:gd name="connsiteY10" fmla="*/ 1039186 h 1316187"/>
              <a:gd name="connsiteX11" fmla="*/ 160051 w 1875195"/>
              <a:gd name="connsiteY11" fmla="*/ 1093921 h 1316187"/>
              <a:gd name="connsiteX12" fmla="*/ 1044881 w 1875195"/>
              <a:gd name="connsiteY12" fmla="*/ 1315968 h 1316187"/>
              <a:gd name="connsiteX0" fmla="*/ 1044881 w 1881229"/>
              <a:gd name="connsiteY0" fmla="*/ 1315968 h 1316187"/>
              <a:gd name="connsiteX1" fmla="*/ 1773937 w 1881229"/>
              <a:gd name="connsiteY1" fmla="*/ 1108085 h 1316187"/>
              <a:gd name="connsiteX2" fmla="*/ 1822379 w 1881229"/>
              <a:gd name="connsiteY2" fmla="*/ 1076312 h 1316187"/>
              <a:gd name="connsiteX3" fmla="*/ 1831303 w 1881229"/>
              <a:gd name="connsiteY3" fmla="*/ 1051928 h 1316187"/>
              <a:gd name="connsiteX4" fmla="*/ 1874127 w 1881229"/>
              <a:gd name="connsiteY4" fmla="*/ 475044 h 1316187"/>
              <a:gd name="connsiteX5" fmla="*/ 1835170 w 1881229"/>
              <a:gd name="connsiteY5" fmla="*/ 125309 h 1316187"/>
              <a:gd name="connsiteX6" fmla="*/ 1767548 w 1881229"/>
              <a:gd name="connsiteY6" fmla="*/ 40687 h 1316187"/>
              <a:gd name="connsiteX7" fmla="*/ 1773937 w 1881229"/>
              <a:gd name="connsiteY7" fmla="*/ 68899 h 1316187"/>
              <a:gd name="connsiteX8" fmla="*/ 160051 w 1881229"/>
              <a:gd name="connsiteY8" fmla="*/ 54735 h 1316187"/>
              <a:gd name="connsiteX9" fmla="*/ 0 w 1881229"/>
              <a:gd name="connsiteY9" fmla="*/ 0 h 1316187"/>
              <a:gd name="connsiteX10" fmla="*/ 0 w 1881229"/>
              <a:gd name="connsiteY10" fmla="*/ 1039186 h 1316187"/>
              <a:gd name="connsiteX11" fmla="*/ 160051 w 1881229"/>
              <a:gd name="connsiteY11" fmla="*/ 1093921 h 1316187"/>
              <a:gd name="connsiteX12" fmla="*/ 1044881 w 1881229"/>
              <a:gd name="connsiteY12" fmla="*/ 1315968 h 1316187"/>
              <a:gd name="connsiteX0" fmla="*/ 1044881 w 1875689"/>
              <a:gd name="connsiteY0" fmla="*/ 1315968 h 1316187"/>
              <a:gd name="connsiteX1" fmla="*/ 1773937 w 1875689"/>
              <a:gd name="connsiteY1" fmla="*/ 1108085 h 1316187"/>
              <a:gd name="connsiteX2" fmla="*/ 1822379 w 1875689"/>
              <a:gd name="connsiteY2" fmla="*/ 1076312 h 1316187"/>
              <a:gd name="connsiteX3" fmla="*/ 1831303 w 1875689"/>
              <a:gd name="connsiteY3" fmla="*/ 1051928 h 1316187"/>
              <a:gd name="connsiteX4" fmla="*/ 1874127 w 1875689"/>
              <a:gd name="connsiteY4" fmla="*/ 475044 h 1316187"/>
              <a:gd name="connsiteX5" fmla="*/ 1828495 w 1875689"/>
              <a:gd name="connsiteY5" fmla="*/ 125309 h 1316187"/>
              <a:gd name="connsiteX6" fmla="*/ 1767548 w 1875689"/>
              <a:gd name="connsiteY6" fmla="*/ 40687 h 1316187"/>
              <a:gd name="connsiteX7" fmla="*/ 1773937 w 1875689"/>
              <a:gd name="connsiteY7" fmla="*/ 68899 h 1316187"/>
              <a:gd name="connsiteX8" fmla="*/ 160051 w 1875689"/>
              <a:gd name="connsiteY8" fmla="*/ 54735 h 1316187"/>
              <a:gd name="connsiteX9" fmla="*/ 0 w 1875689"/>
              <a:gd name="connsiteY9" fmla="*/ 0 h 1316187"/>
              <a:gd name="connsiteX10" fmla="*/ 0 w 1875689"/>
              <a:gd name="connsiteY10" fmla="*/ 1039186 h 1316187"/>
              <a:gd name="connsiteX11" fmla="*/ 160051 w 1875689"/>
              <a:gd name="connsiteY11" fmla="*/ 1093921 h 1316187"/>
              <a:gd name="connsiteX12" fmla="*/ 1044881 w 1875689"/>
              <a:gd name="connsiteY12" fmla="*/ 1315968 h 13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75689" h="1316187">
                <a:moveTo>
                  <a:pt x="1044881" y="1315968"/>
                </a:moveTo>
                <a:cubicBezTo>
                  <a:pt x="1271713" y="1320124"/>
                  <a:pt x="1509601" y="1265801"/>
                  <a:pt x="1773937" y="1108085"/>
                </a:cubicBezTo>
                <a:lnTo>
                  <a:pt x="1822379" y="1076312"/>
                </a:lnTo>
                <a:lnTo>
                  <a:pt x="1831303" y="1051928"/>
                </a:lnTo>
                <a:cubicBezTo>
                  <a:pt x="1887330" y="871799"/>
                  <a:pt x="1874595" y="629480"/>
                  <a:pt x="1874127" y="475044"/>
                </a:cubicBezTo>
                <a:cubicBezTo>
                  <a:pt x="1873659" y="320608"/>
                  <a:pt x="1854038" y="250134"/>
                  <a:pt x="1828495" y="125309"/>
                </a:cubicBezTo>
                <a:lnTo>
                  <a:pt x="1767548" y="40687"/>
                </a:lnTo>
                <a:cubicBezTo>
                  <a:pt x="1739643" y="58990"/>
                  <a:pt x="1801842" y="50596"/>
                  <a:pt x="1773937" y="68899"/>
                </a:cubicBezTo>
                <a:cubicBezTo>
                  <a:pt x="1157154" y="436903"/>
                  <a:pt x="684360" y="241987"/>
                  <a:pt x="160051" y="54735"/>
                </a:cubicBezTo>
                <a:lnTo>
                  <a:pt x="0" y="0"/>
                </a:lnTo>
                <a:lnTo>
                  <a:pt x="0" y="1039186"/>
                </a:lnTo>
                <a:lnTo>
                  <a:pt x="160051" y="1093921"/>
                </a:lnTo>
                <a:cubicBezTo>
                  <a:pt x="459656" y="1200922"/>
                  <a:pt x="742440" y="1310426"/>
                  <a:pt x="1044881" y="1315968"/>
                </a:cubicBezTo>
                <a:close/>
              </a:path>
            </a:pathLst>
          </a:custGeom>
          <a:solidFill>
            <a:srgbClr val="0249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9AA2FD1-E8D0-492E-AEE4-6B8CD2B184D5}"/>
              </a:ext>
            </a:extLst>
          </p:cNvPr>
          <p:cNvSpPr/>
          <p:nvPr/>
        </p:nvSpPr>
        <p:spPr>
          <a:xfrm rot="10396811" flipH="1" flipV="1">
            <a:off x="5003218" y="3500308"/>
            <a:ext cx="2592091" cy="949878"/>
          </a:xfrm>
          <a:custGeom>
            <a:avLst/>
            <a:gdLst>
              <a:gd name="connsiteX0" fmla="*/ 1591014 w 3368275"/>
              <a:gd name="connsiteY0" fmla="*/ 0 h 1409929"/>
              <a:gd name="connsiteX1" fmla="*/ 3357837 w 3368275"/>
              <a:gd name="connsiteY1" fmla="*/ 1171129 h 1409929"/>
              <a:gd name="connsiteX2" fmla="*/ 3368275 w 3368275"/>
              <a:gd name="connsiteY2" fmla="*/ 1199647 h 1409929"/>
              <a:gd name="connsiteX3" fmla="*/ 3364951 w 3368275"/>
              <a:gd name="connsiteY3" fmla="*/ 1201827 h 1409929"/>
              <a:gd name="connsiteX4" fmla="*/ 1522637 w 3368275"/>
              <a:gd name="connsiteY4" fmla="*/ 1109544 h 1409929"/>
              <a:gd name="connsiteX5" fmla="*/ 83026 w 3368275"/>
              <a:gd name="connsiteY5" fmla="*/ 819272 h 1409929"/>
              <a:gd name="connsiteX6" fmla="*/ 0 w 3368275"/>
              <a:gd name="connsiteY6" fmla="*/ 847033 h 1409929"/>
              <a:gd name="connsiteX7" fmla="*/ 984 w 3368275"/>
              <a:gd name="connsiteY7" fmla="*/ 845412 h 1409929"/>
              <a:gd name="connsiteX8" fmla="*/ 1591014 w 3368275"/>
              <a:gd name="connsiteY8" fmla="*/ 0 h 140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8275" h="1409929">
                <a:moveTo>
                  <a:pt x="1591014" y="0"/>
                </a:moveTo>
                <a:cubicBezTo>
                  <a:pt x="2385273" y="0"/>
                  <a:pt x="3066744" y="482906"/>
                  <a:pt x="3357837" y="1171129"/>
                </a:cubicBezTo>
                <a:lnTo>
                  <a:pt x="3368275" y="1199647"/>
                </a:lnTo>
                <a:lnTo>
                  <a:pt x="3364951" y="1201827"/>
                </a:lnTo>
                <a:cubicBezTo>
                  <a:pt x="2660056" y="1622403"/>
                  <a:pt x="2143228" y="1307737"/>
                  <a:pt x="1522637" y="1109544"/>
                </a:cubicBezTo>
                <a:cubicBezTo>
                  <a:pt x="1083085" y="940107"/>
                  <a:pt x="596100" y="681217"/>
                  <a:pt x="83026" y="819272"/>
                </a:cubicBezTo>
                <a:lnTo>
                  <a:pt x="0" y="847033"/>
                </a:lnTo>
                <a:lnTo>
                  <a:pt x="984" y="845412"/>
                </a:lnTo>
                <a:cubicBezTo>
                  <a:pt x="345575" y="335351"/>
                  <a:pt x="929132" y="0"/>
                  <a:pt x="1591014" y="0"/>
                </a:cubicBezTo>
                <a:close/>
              </a:path>
            </a:pathLst>
          </a:custGeom>
          <a:solidFill>
            <a:srgbClr val="0E6C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4809CF-0AFE-403E-ACBA-2E9E01EBA265}"/>
              </a:ext>
            </a:extLst>
          </p:cNvPr>
          <p:cNvSpPr/>
          <p:nvPr/>
        </p:nvSpPr>
        <p:spPr>
          <a:xfrm rot="20819060" flipH="1" flipV="1">
            <a:off x="4445242" y="1640815"/>
            <a:ext cx="2635481" cy="960662"/>
          </a:xfrm>
          <a:custGeom>
            <a:avLst/>
            <a:gdLst>
              <a:gd name="connsiteX0" fmla="*/ 1591014 w 3368275"/>
              <a:gd name="connsiteY0" fmla="*/ 0 h 1409929"/>
              <a:gd name="connsiteX1" fmla="*/ 3357837 w 3368275"/>
              <a:gd name="connsiteY1" fmla="*/ 1171129 h 1409929"/>
              <a:gd name="connsiteX2" fmla="*/ 3368275 w 3368275"/>
              <a:gd name="connsiteY2" fmla="*/ 1199647 h 1409929"/>
              <a:gd name="connsiteX3" fmla="*/ 3364951 w 3368275"/>
              <a:gd name="connsiteY3" fmla="*/ 1201827 h 1409929"/>
              <a:gd name="connsiteX4" fmla="*/ 1522637 w 3368275"/>
              <a:gd name="connsiteY4" fmla="*/ 1109544 h 1409929"/>
              <a:gd name="connsiteX5" fmla="*/ 83026 w 3368275"/>
              <a:gd name="connsiteY5" fmla="*/ 819272 h 1409929"/>
              <a:gd name="connsiteX6" fmla="*/ 0 w 3368275"/>
              <a:gd name="connsiteY6" fmla="*/ 847033 h 1409929"/>
              <a:gd name="connsiteX7" fmla="*/ 984 w 3368275"/>
              <a:gd name="connsiteY7" fmla="*/ 845412 h 1409929"/>
              <a:gd name="connsiteX8" fmla="*/ 1591014 w 3368275"/>
              <a:gd name="connsiteY8" fmla="*/ 0 h 140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8275" h="1409929">
                <a:moveTo>
                  <a:pt x="1591014" y="0"/>
                </a:moveTo>
                <a:cubicBezTo>
                  <a:pt x="2385273" y="0"/>
                  <a:pt x="3066744" y="482906"/>
                  <a:pt x="3357837" y="1171129"/>
                </a:cubicBezTo>
                <a:lnTo>
                  <a:pt x="3368275" y="1199647"/>
                </a:lnTo>
                <a:lnTo>
                  <a:pt x="3364951" y="1201827"/>
                </a:lnTo>
                <a:cubicBezTo>
                  <a:pt x="2660056" y="1622403"/>
                  <a:pt x="2143228" y="1307737"/>
                  <a:pt x="1522637" y="1109544"/>
                </a:cubicBezTo>
                <a:cubicBezTo>
                  <a:pt x="1083085" y="940107"/>
                  <a:pt x="596100" y="681217"/>
                  <a:pt x="83026" y="819272"/>
                </a:cubicBezTo>
                <a:lnTo>
                  <a:pt x="0" y="847033"/>
                </a:lnTo>
                <a:lnTo>
                  <a:pt x="984" y="845412"/>
                </a:lnTo>
                <a:cubicBezTo>
                  <a:pt x="345575" y="335351"/>
                  <a:pt x="929132" y="0"/>
                  <a:pt x="1591014" y="0"/>
                </a:cubicBezTo>
                <a:close/>
              </a:path>
            </a:pathLst>
          </a:custGeom>
          <a:solidFill>
            <a:srgbClr val="003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F122E6A-8EAD-4A77-86CC-378AEBCFA566}"/>
              </a:ext>
            </a:extLst>
          </p:cNvPr>
          <p:cNvSpPr/>
          <p:nvPr/>
        </p:nvSpPr>
        <p:spPr>
          <a:xfrm>
            <a:off x="3590451" y="5497154"/>
            <a:ext cx="4654391" cy="685693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84000"/>
                </a:schemeClr>
              </a:gs>
              <a:gs pos="99000">
                <a:srgbClr val="173054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254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129FE3-157D-4E0B-8AF1-DC5F86B6357E}"/>
              </a:ext>
            </a:extLst>
          </p:cNvPr>
          <p:cNvGrpSpPr/>
          <p:nvPr/>
        </p:nvGrpSpPr>
        <p:grpSpPr>
          <a:xfrm>
            <a:off x="4411862" y="1230136"/>
            <a:ext cx="3368275" cy="1409929"/>
            <a:chOff x="4411862" y="1230136"/>
            <a:chExt cx="3368275" cy="14099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E786E5-23F2-4FB2-86A3-AFED7709442E}"/>
                </a:ext>
              </a:extLst>
            </p:cNvPr>
            <p:cNvGrpSpPr/>
            <p:nvPr/>
          </p:nvGrpSpPr>
          <p:grpSpPr>
            <a:xfrm>
              <a:off x="4411862" y="1230136"/>
              <a:ext cx="3368275" cy="1409929"/>
              <a:chOff x="4411862" y="1230136"/>
              <a:chExt cx="3368275" cy="1409929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A9A7CA-A276-4963-9F9B-095F2389A333}"/>
                  </a:ext>
                </a:extLst>
              </p:cNvPr>
              <p:cNvSpPr/>
              <p:nvPr/>
            </p:nvSpPr>
            <p:spPr>
              <a:xfrm>
                <a:off x="4411862" y="1230136"/>
                <a:ext cx="3368275" cy="1409929"/>
              </a:xfrm>
              <a:custGeom>
                <a:avLst/>
                <a:gdLst>
                  <a:gd name="connsiteX0" fmla="*/ 1591014 w 3368275"/>
                  <a:gd name="connsiteY0" fmla="*/ 0 h 1409929"/>
                  <a:gd name="connsiteX1" fmla="*/ 3357837 w 3368275"/>
                  <a:gd name="connsiteY1" fmla="*/ 1171129 h 1409929"/>
                  <a:gd name="connsiteX2" fmla="*/ 3368275 w 3368275"/>
                  <a:gd name="connsiteY2" fmla="*/ 1199647 h 1409929"/>
                  <a:gd name="connsiteX3" fmla="*/ 3364951 w 3368275"/>
                  <a:gd name="connsiteY3" fmla="*/ 1201827 h 1409929"/>
                  <a:gd name="connsiteX4" fmla="*/ 1522637 w 3368275"/>
                  <a:gd name="connsiteY4" fmla="*/ 1109544 h 1409929"/>
                  <a:gd name="connsiteX5" fmla="*/ 83026 w 3368275"/>
                  <a:gd name="connsiteY5" fmla="*/ 819272 h 1409929"/>
                  <a:gd name="connsiteX6" fmla="*/ 0 w 3368275"/>
                  <a:gd name="connsiteY6" fmla="*/ 847033 h 1409929"/>
                  <a:gd name="connsiteX7" fmla="*/ 984 w 3368275"/>
                  <a:gd name="connsiteY7" fmla="*/ 845412 h 1409929"/>
                  <a:gd name="connsiteX8" fmla="*/ 1591014 w 3368275"/>
                  <a:gd name="connsiteY8" fmla="*/ 0 h 1409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68275" h="1409929">
                    <a:moveTo>
                      <a:pt x="1591014" y="0"/>
                    </a:moveTo>
                    <a:cubicBezTo>
                      <a:pt x="2385273" y="0"/>
                      <a:pt x="3066744" y="482906"/>
                      <a:pt x="3357837" y="1171129"/>
                    </a:cubicBezTo>
                    <a:lnTo>
                      <a:pt x="3368275" y="1199647"/>
                    </a:lnTo>
                    <a:lnTo>
                      <a:pt x="3364951" y="1201827"/>
                    </a:lnTo>
                    <a:cubicBezTo>
                      <a:pt x="2660056" y="1622403"/>
                      <a:pt x="2143228" y="1307737"/>
                      <a:pt x="1522637" y="1109544"/>
                    </a:cubicBezTo>
                    <a:cubicBezTo>
                      <a:pt x="1083085" y="940107"/>
                      <a:pt x="596100" y="681217"/>
                      <a:pt x="83026" y="819272"/>
                    </a:cubicBezTo>
                    <a:lnTo>
                      <a:pt x="0" y="847033"/>
                    </a:lnTo>
                    <a:lnTo>
                      <a:pt x="984" y="845412"/>
                    </a:lnTo>
                    <a:cubicBezTo>
                      <a:pt x="345575" y="335351"/>
                      <a:pt x="929132" y="0"/>
                      <a:pt x="1591014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26D6B5"/>
                  </a:gs>
                  <a:gs pos="42000">
                    <a:srgbClr val="20D8E4"/>
                  </a:gs>
                  <a:gs pos="100000">
                    <a:srgbClr val="129BC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48EA98-9370-4586-8CEE-7F222EE3BEA8}"/>
                  </a:ext>
                </a:extLst>
              </p:cNvPr>
              <p:cNvSpPr txBox="1"/>
              <p:nvPr/>
            </p:nvSpPr>
            <p:spPr>
              <a:xfrm>
                <a:off x="5293043" y="1700893"/>
                <a:ext cx="1310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  <a:ea typeface="Verdana" panose="020B0604030504040204" pitchFamily="34" charset="0"/>
                    <a:cs typeface="Arial" panose="020B0604020202020204" pitchFamily="34" charset="0"/>
                  </a:rPr>
                  <a:t>11,200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EEF89A-632E-4081-A04F-D98F5D55AAE9}"/>
                </a:ext>
              </a:extLst>
            </p:cNvPr>
            <p:cNvSpPr txBox="1"/>
            <p:nvPr/>
          </p:nvSpPr>
          <p:spPr>
            <a:xfrm>
              <a:off x="6081772" y="1743119"/>
              <a:ext cx="8774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Data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54CA2D-7195-4B5A-B200-3B7224C1A17B}"/>
              </a:ext>
            </a:extLst>
          </p:cNvPr>
          <p:cNvGrpSpPr/>
          <p:nvPr/>
        </p:nvGrpSpPr>
        <p:grpSpPr>
          <a:xfrm>
            <a:off x="4085364" y="2313176"/>
            <a:ext cx="3835022" cy="1668939"/>
            <a:chOff x="4085364" y="2313176"/>
            <a:chExt cx="3835022" cy="166893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874564-CCEC-4E26-940F-678B93459172}"/>
                </a:ext>
              </a:extLst>
            </p:cNvPr>
            <p:cNvSpPr/>
            <p:nvPr/>
          </p:nvSpPr>
          <p:spPr>
            <a:xfrm>
              <a:off x="4085364" y="2313176"/>
              <a:ext cx="3835022" cy="1668939"/>
            </a:xfrm>
            <a:custGeom>
              <a:avLst/>
              <a:gdLst>
                <a:gd name="connsiteX0" fmla="*/ 663787 w 3835022"/>
                <a:gd name="connsiteY0" fmla="*/ 895 h 1668939"/>
                <a:gd name="connsiteX1" fmla="*/ 1849134 w 3835022"/>
                <a:gd name="connsiteY1" fmla="*/ 329368 h 1668939"/>
                <a:gd name="connsiteX2" fmla="*/ 3691448 w 3835022"/>
                <a:gd name="connsiteY2" fmla="*/ 421651 h 1668939"/>
                <a:gd name="connsiteX3" fmla="*/ 3775164 w 3835022"/>
                <a:gd name="connsiteY3" fmla="*/ 366741 h 1668939"/>
                <a:gd name="connsiteX4" fmla="*/ 3796065 w 3835022"/>
                <a:gd name="connsiteY4" fmla="*/ 448026 h 1668939"/>
                <a:gd name="connsiteX5" fmla="*/ 3835022 w 3835022"/>
                <a:gd name="connsiteY5" fmla="*/ 834471 h 1668939"/>
                <a:gd name="connsiteX6" fmla="*/ 3748814 w 3835022"/>
                <a:gd name="connsiteY6" fmla="*/ 1404680 h 1668939"/>
                <a:gd name="connsiteX7" fmla="*/ 3739890 w 3835022"/>
                <a:gd name="connsiteY7" fmla="*/ 1429064 h 1668939"/>
                <a:gd name="connsiteX8" fmla="*/ 3691448 w 3835022"/>
                <a:gd name="connsiteY8" fmla="*/ 1460837 h 1668939"/>
                <a:gd name="connsiteX9" fmla="*/ 1849134 w 3835022"/>
                <a:gd name="connsiteY9" fmla="*/ 1368554 h 1668939"/>
                <a:gd name="connsiteX10" fmla="*/ 150911 w 3835022"/>
                <a:gd name="connsiteY10" fmla="*/ 1182640 h 1668939"/>
                <a:gd name="connsiteX11" fmla="*/ 45888 w 3835022"/>
                <a:gd name="connsiteY11" fmla="*/ 1247871 h 1668939"/>
                <a:gd name="connsiteX12" fmla="*/ 38957 w 3835022"/>
                <a:gd name="connsiteY12" fmla="*/ 1220916 h 1668939"/>
                <a:gd name="connsiteX13" fmla="*/ 0 w 3835022"/>
                <a:gd name="connsiteY13" fmla="*/ 834471 h 1668939"/>
                <a:gd name="connsiteX14" fmla="*/ 86208 w 3835022"/>
                <a:gd name="connsiteY14" fmla="*/ 264262 h 1668939"/>
                <a:gd name="connsiteX15" fmla="*/ 124397 w 3835022"/>
                <a:gd name="connsiteY15" fmla="*/ 159922 h 1668939"/>
                <a:gd name="connsiteX16" fmla="*/ 150911 w 3835022"/>
                <a:gd name="connsiteY16" fmla="*/ 143454 h 1668939"/>
                <a:gd name="connsiteX17" fmla="*/ 663787 w 3835022"/>
                <a:gd name="connsiteY17" fmla="*/ 895 h 1668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35022" h="1668939">
                  <a:moveTo>
                    <a:pt x="663787" y="895"/>
                  </a:moveTo>
                  <a:cubicBezTo>
                    <a:pt x="1083608" y="-15147"/>
                    <a:pt x="1482840" y="188171"/>
                    <a:pt x="1849134" y="329368"/>
                  </a:cubicBezTo>
                  <a:cubicBezTo>
                    <a:pt x="2469725" y="527561"/>
                    <a:pt x="2986553" y="842227"/>
                    <a:pt x="3691448" y="421651"/>
                  </a:cubicBezTo>
                  <a:lnTo>
                    <a:pt x="3775164" y="366741"/>
                  </a:lnTo>
                  <a:lnTo>
                    <a:pt x="3796065" y="448026"/>
                  </a:lnTo>
                  <a:cubicBezTo>
                    <a:pt x="3821608" y="572851"/>
                    <a:pt x="3835022" y="702095"/>
                    <a:pt x="3835022" y="834471"/>
                  </a:cubicBezTo>
                  <a:cubicBezTo>
                    <a:pt x="3835022" y="1033036"/>
                    <a:pt x="3804841" y="1224551"/>
                    <a:pt x="3748814" y="1404680"/>
                  </a:cubicBezTo>
                  <a:lnTo>
                    <a:pt x="3739890" y="1429064"/>
                  </a:lnTo>
                  <a:lnTo>
                    <a:pt x="3691448" y="1460837"/>
                  </a:lnTo>
                  <a:cubicBezTo>
                    <a:pt x="2986553" y="1881413"/>
                    <a:pt x="2469725" y="1566747"/>
                    <a:pt x="1849134" y="1368554"/>
                  </a:cubicBezTo>
                  <a:cubicBezTo>
                    <a:pt x="1336323" y="1170878"/>
                    <a:pt x="758951" y="851446"/>
                    <a:pt x="150911" y="1182640"/>
                  </a:cubicBezTo>
                  <a:lnTo>
                    <a:pt x="45888" y="1247871"/>
                  </a:lnTo>
                  <a:lnTo>
                    <a:pt x="38957" y="1220916"/>
                  </a:lnTo>
                  <a:cubicBezTo>
                    <a:pt x="13414" y="1096091"/>
                    <a:pt x="0" y="966848"/>
                    <a:pt x="0" y="834471"/>
                  </a:cubicBezTo>
                  <a:cubicBezTo>
                    <a:pt x="0" y="635906"/>
                    <a:pt x="30182" y="444391"/>
                    <a:pt x="86208" y="264262"/>
                  </a:cubicBezTo>
                  <a:lnTo>
                    <a:pt x="124397" y="159922"/>
                  </a:lnTo>
                  <a:lnTo>
                    <a:pt x="150911" y="143454"/>
                  </a:lnTo>
                  <a:cubicBezTo>
                    <a:pt x="324637" y="48827"/>
                    <a:pt x="495859" y="7313"/>
                    <a:pt x="663787" y="895"/>
                  </a:cubicBezTo>
                  <a:close/>
                </a:path>
              </a:pathLst>
            </a:custGeom>
            <a:gradFill>
              <a:gsLst>
                <a:gs pos="0">
                  <a:srgbClr val="0A96F6"/>
                </a:gs>
                <a:gs pos="42000">
                  <a:srgbClr val="31C2C9"/>
                </a:gs>
                <a:gs pos="100000">
                  <a:srgbClr val="7CE4AE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E1A38F-C33E-4037-9765-324C9A3B7F9F}"/>
                </a:ext>
              </a:extLst>
            </p:cNvPr>
            <p:cNvSpPr txBox="1"/>
            <p:nvPr/>
          </p:nvSpPr>
          <p:spPr>
            <a:xfrm>
              <a:off x="5023966" y="2939221"/>
              <a:ext cx="131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1.8 billion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BE5EC5-5824-4CBA-9A14-47094A833865}"/>
                </a:ext>
              </a:extLst>
            </p:cNvPr>
            <p:cNvSpPr txBox="1"/>
            <p:nvPr/>
          </p:nvSpPr>
          <p:spPr>
            <a:xfrm>
              <a:off x="5998157" y="3023108"/>
              <a:ext cx="8774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E5B46F5-DBF9-4C7D-8F40-97219A81AE55}"/>
              </a:ext>
            </a:extLst>
          </p:cNvPr>
          <p:cNvGrpSpPr/>
          <p:nvPr/>
        </p:nvGrpSpPr>
        <p:grpSpPr>
          <a:xfrm>
            <a:off x="4207660" y="3655226"/>
            <a:ext cx="3425418" cy="1409932"/>
            <a:chOff x="4207660" y="3655226"/>
            <a:chExt cx="3425418" cy="1409932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D5B6C71-BEEA-441E-847C-18FF5581DF1C}"/>
                </a:ext>
              </a:extLst>
            </p:cNvPr>
            <p:cNvSpPr/>
            <p:nvPr/>
          </p:nvSpPr>
          <p:spPr>
            <a:xfrm>
              <a:off x="4207660" y="3655226"/>
              <a:ext cx="3425418" cy="1409932"/>
            </a:xfrm>
            <a:custGeom>
              <a:avLst/>
              <a:gdLst>
                <a:gd name="connsiteX0" fmla="*/ 541492 w 3425418"/>
                <a:gd name="connsiteY0" fmla="*/ 895 h 1409932"/>
                <a:gd name="connsiteX1" fmla="*/ 1726839 w 3425418"/>
                <a:gd name="connsiteY1" fmla="*/ 329368 h 1409932"/>
                <a:gd name="connsiteX2" fmla="*/ 3296533 w 3425418"/>
                <a:gd name="connsiteY2" fmla="*/ 552687 h 1409932"/>
                <a:gd name="connsiteX3" fmla="*/ 3425418 w 3425418"/>
                <a:gd name="connsiteY3" fmla="*/ 498396 h 1409932"/>
                <a:gd name="connsiteX4" fmla="*/ 3385246 w 3425418"/>
                <a:gd name="connsiteY4" fmla="*/ 564520 h 1409932"/>
                <a:gd name="connsiteX5" fmla="*/ 1795216 w 3425418"/>
                <a:gd name="connsiteY5" fmla="*/ 1409932 h 1409932"/>
                <a:gd name="connsiteX6" fmla="*/ 28393 w 3425418"/>
                <a:gd name="connsiteY6" fmla="*/ 238803 h 1409932"/>
                <a:gd name="connsiteX7" fmla="*/ 0 w 3425418"/>
                <a:gd name="connsiteY7" fmla="*/ 161228 h 1409932"/>
                <a:gd name="connsiteX8" fmla="*/ 28616 w 3425418"/>
                <a:gd name="connsiteY8" fmla="*/ 143454 h 1409932"/>
                <a:gd name="connsiteX9" fmla="*/ 541492 w 3425418"/>
                <a:gd name="connsiteY9" fmla="*/ 895 h 14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5418" h="1409932">
                  <a:moveTo>
                    <a:pt x="541492" y="895"/>
                  </a:moveTo>
                  <a:cubicBezTo>
                    <a:pt x="961313" y="-15147"/>
                    <a:pt x="1360545" y="188171"/>
                    <a:pt x="1726839" y="329368"/>
                  </a:cubicBezTo>
                  <a:cubicBezTo>
                    <a:pt x="2264684" y="501136"/>
                    <a:pt x="2724592" y="760387"/>
                    <a:pt x="3296533" y="552687"/>
                  </a:cubicBezTo>
                  <a:lnTo>
                    <a:pt x="3425418" y="498396"/>
                  </a:lnTo>
                  <a:lnTo>
                    <a:pt x="3385246" y="564520"/>
                  </a:lnTo>
                  <a:cubicBezTo>
                    <a:pt x="3040656" y="1074581"/>
                    <a:pt x="2457099" y="1409932"/>
                    <a:pt x="1795216" y="1409932"/>
                  </a:cubicBezTo>
                  <a:cubicBezTo>
                    <a:pt x="1000957" y="1409932"/>
                    <a:pt x="319487" y="927027"/>
                    <a:pt x="28393" y="238803"/>
                  </a:cubicBezTo>
                  <a:lnTo>
                    <a:pt x="0" y="161228"/>
                  </a:lnTo>
                  <a:lnTo>
                    <a:pt x="28616" y="143454"/>
                  </a:lnTo>
                  <a:cubicBezTo>
                    <a:pt x="202342" y="48827"/>
                    <a:pt x="373564" y="7313"/>
                    <a:pt x="541492" y="89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6D6B5"/>
                </a:gs>
                <a:gs pos="42000">
                  <a:srgbClr val="20D8E4"/>
                </a:gs>
                <a:gs pos="100000">
                  <a:srgbClr val="15B2D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95BAA9-B344-41EC-A740-B975AC920D5D}"/>
                </a:ext>
              </a:extLst>
            </p:cNvPr>
            <p:cNvSpPr txBox="1"/>
            <p:nvPr/>
          </p:nvSpPr>
          <p:spPr>
            <a:xfrm>
              <a:off x="5107581" y="4341704"/>
              <a:ext cx="13103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1.2 X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B80022-1239-4EA9-9D30-BD7C98523A73}"/>
                </a:ext>
              </a:extLst>
            </p:cNvPr>
            <p:cNvSpPr txBox="1"/>
            <p:nvPr/>
          </p:nvSpPr>
          <p:spPr>
            <a:xfrm>
              <a:off x="6036915" y="4381161"/>
              <a:ext cx="8774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bg1"/>
                  </a:solidFill>
                  <a:latin typeface="Century Gothic" panose="020B050202020202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Faster</a:t>
              </a:r>
            </a:p>
          </p:txBody>
        </p:sp>
      </p:grp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EC42F56-3D8B-4A35-8EB7-DA670F83F117}"/>
              </a:ext>
            </a:extLst>
          </p:cNvPr>
          <p:cNvCxnSpPr>
            <a:stCxn id="13" idx="3"/>
          </p:cNvCxnSpPr>
          <p:nvPr/>
        </p:nvCxnSpPr>
        <p:spPr>
          <a:xfrm flipV="1">
            <a:off x="6959271" y="1055077"/>
            <a:ext cx="1762698" cy="81884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6C2429-E045-422C-BDF9-7B4F61426103}"/>
              </a:ext>
            </a:extLst>
          </p:cNvPr>
          <p:cNvGrpSpPr/>
          <p:nvPr/>
        </p:nvGrpSpPr>
        <p:grpSpPr>
          <a:xfrm>
            <a:off x="8848578" y="860804"/>
            <a:ext cx="2940148" cy="565224"/>
            <a:chOff x="8848578" y="860804"/>
            <a:chExt cx="2940148" cy="565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7277EE-DEC7-4DDC-BC35-7E9275BE3570}"/>
                </a:ext>
              </a:extLst>
            </p:cNvPr>
            <p:cNvSpPr txBox="1"/>
            <p:nvPr/>
          </p:nvSpPr>
          <p:spPr>
            <a:xfrm>
              <a:off x="8848578" y="860804"/>
              <a:ext cx="223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Annual report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9EE9D1-3CEE-4C1A-99F1-CC46FB1BEAC0}"/>
                </a:ext>
              </a:extLst>
            </p:cNvPr>
            <p:cNvSpPr txBox="1"/>
            <p:nvPr/>
          </p:nvSpPr>
          <p:spPr>
            <a:xfrm>
              <a:off x="8848578" y="1164418"/>
              <a:ext cx="2940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068D9FC-C1F9-4726-B27D-8D69F3BF296F}"/>
              </a:ext>
            </a:extLst>
          </p:cNvPr>
          <p:cNvCxnSpPr>
            <a:cxnSpLocks/>
          </p:cNvCxnSpPr>
          <p:nvPr/>
        </p:nvCxnSpPr>
        <p:spPr>
          <a:xfrm flipV="1">
            <a:off x="6660713" y="2810953"/>
            <a:ext cx="2061256" cy="451877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73612C0-CAFB-464D-B86E-D85EB22521A8}"/>
              </a:ext>
            </a:extLst>
          </p:cNvPr>
          <p:cNvGrpSpPr/>
          <p:nvPr/>
        </p:nvGrpSpPr>
        <p:grpSpPr>
          <a:xfrm>
            <a:off x="8811343" y="2441621"/>
            <a:ext cx="2940148" cy="565224"/>
            <a:chOff x="8811343" y="2441621"/>
            <a:chExt cx="2940148" cy="5652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9C8013-1239-4DCA-B27D-671C2287956B}"/>
                </a:ext>
              </a:extLst>
            </p:cNvPr>
            <p:cNvSpPr txBox="1"/>
            <p:nvPr/>
          </p:nvSpPr>
          <p:spPr>
            <a:xfrm>
              <a:off x="8811343" y="2441621"/>
              <a:ext cx="223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Sales report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C9A1A4-2184-47DA-BF18-9DD367B0DBA7}"/>
                </a:ext>
              </a:extLst>
            </p:cNvPr>
            <p:cNvSpPr txBox="1"/>
            <p:nvPr/>
          </p:nvSpPr>
          <p:spPr>
            <a:xfrm>
              <a:off x="8811343" y="2745235"/>
              <a:ext cx="2940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64B384E-93E0-40E4-93F9-66E0B68AE1DC}"/>
              </a:ext>
            </a:extLst>
          </p:cNvPr>
          <p:cNvCxnSpPr>
            <a:cxnSpLocks/>
          </p:cNvCxnSpPr>
          <p:nvPr/>
        </p:nvCxnSpPr>
        <p:spPr>
          <a:xfrm flipV="1">
            <a:off x="6568995" y="4344897"/>
            <a:ext cx="2058026" cy="250673"/>
          </a:xfrm>
          <a:prstGeom prst="bentConnector3">
            <a:avLst/>
          </a:prstGeom>
          <a:ln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FD19A4-6FB2-4CFB-A6E3-23C33C1B6323}"/>
              </a:ext>
            </a:extLst>
          </p:cNvPr>
          <p:cNvGrpSpPr/>
          <p:nvPr/>
        </p:nvGrpSpPr>
        <p:grpSpPr>
          <a:xfrm>
            <a:off x="8778056" y="3946197"/>
            <a:ext cx="2940148" cy="565224"/>
            <a:chOff x="8778056" y="3946197"/>
            <a:chExt cx="2940148" cy="5652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50B1B0D-A4D3-4153-AA30-6F86D6D13A93}"/>
                </a:ext>
              </a:extLst>
            </p:cNvPr>
            <p:cNvSpPr txBox="1"/>
            <p:nvPr/>
          </p:nvSpPr>
          <p:spPr>
            <a:xfrm>
              <a:off x="8778056" y="3946197"/>
              <a:ext cx="2237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History Report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C84C80-F66C-4304-BF88-F243E36D05FC}"/>
                </a:ext>
              </a:extLst>
            </p:cNvPr>
            <p:cNvSpPr txBox="1"/>
            <p:nvPr/>
          </p:nvSpPr>
          <p:spPr>
            <a:xfrm>
              <a:off x="8778056" y="4249811"/>
              <a:ext cx="294014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1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DADCD5F-7E27-4D5D-9A21-E0845D8F8A0D}"/>
              </a:ext>
            </a:extLst>
          </p:cNvPr>
          <p:cNvSpPr txBox="1"/>
          <p:nvPr/>
        </p:nvSpPr>
        <p:spPr>
          <a:xfrm>
            <a:off x="134550" y="1674961"/>
            <a:ext cx="32903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The World leader in global data</a:t>
            </a:r>
          </a:p>
        </p:txBody>
      </p:sp>
    </p:spTree>
    <p:extLst>
      <p:ext uri="{BB962C8B-B14F-4D97-AF65-F5344CB8AC3E}">
        <p14:creationId xmlns:p14="http://schemas.microsoft.com/office/powerpoint/2010/main" val="1341605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6" grpId="0" animBg="1"/>
      <p:bldP spid="15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rgbClr val="166A92"/>
            </a:gs>
            <a:gs pos="99000">
              <a:srgbClr val="172144"/>
            </a:gs>
            <a:gs pos="0">
              <a:srgbClr val="15B2DE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B353338-DB6F-4BF6-9E91-6D6EFF58886D}"/>
              </a:ext>
            </a:extLst>
          </p:cNvPr>
          <p:cNvSpPr/>
          <p:nvPr/>
        </p:nvSpPr>
        <p:spPr>
          <a:xfrm>
            <a:off x="5319623" y="4090803"/>
            <a:ext cx="1901099" cy="789568"/>
          </a:xfrm>
          <a:custGeom>
            <a:avLst/>
            <a:gdLst>
              <a:gd name="connsiteX0" fmla="*/ 1436873 w 3050825"/>
              <a:gd name="connsiteY0" fmla="*/ 0 h 1267075"/>
              <a:gd name="connsiteX1" fmla="*/ 3048692 w 3050825"/>
              <a:gd name="connsiteY1" fmla="*/ 1068385 h 1267075"/>
              <a:gd name="connsiteX2" fmla="*/ 3050825 w 3050825"/>
              <a:gd name="connsiteY2" fmla="*/ 1074212 h 1267075"/>
              <a:gd name="connsiteX3" fmla="*/ 2996422 w 3050825"/>
              <a:gd name="connsiteY3" fmla="*/ 1103723 h 1267075"/>
              <a:gd name="connsiteX4" fmla="*/ 1416921 w 3050825"/>
              <a:gd name="connsiteY4" fmla="*/ 994842 h 1267075"/>
              <a:gd name="connsiteX5" fmla="*/ 74843 w 3050825"/>
              <a:gd name="connsiteY5" fmla="*/ 723192 h 1267075"/>
              <a:gd name="connsiteX6" fmla="*/ 0 w 3050825"/>
              <a:gd name="connsiteY6" fmla="*/ 752973 h 1267075"/>
              <a:gd name="connsiteX7" fmla="*/ 87038 w 3050825"/>
              <a:gd name="connsiteY7" fmla="*/ 636578 h 1267075"/>
              <a:gd name="connsiteX8" fmla="*/ 1436873 w 3050825"/>
              <a:gd name="connsiteY8" fmla="*/ 0 h 1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0825" h="1267075">
                <a:moveTo>
                  <a:pt x="1436873" y="0"/>
                </a:moveTo>
                <a:cubicBezTo>
                  <a:pt x="2161452" y="0"/>
                  <a:pt x="2783137" y="440540"/>
                  <a:pt x="3048692" y="1068385"/>
                </a:cubicBezTo>
                <a:lnTo>
                  <a:pt x="3050825" y="1074212"/>
                </a:lnTo>
                <a:lnTo>
                  <a:pt x="2996422" y="1103723"/>
                </a:lnTo>
                <a:cubicBezTo>
                  <a:pt x="2578165" y="1307986"/>
                  <a:pt x="2128046" y="1370423"/>
                  <a:pt x="1416921" y="994842"/>
                </a:cubicBezTo>
                <a:cubicBezTo>
                  <a:pt x="755710" y="670899"/>
                  <a:pt x="404026" y="609863"/>
                  <a:pt x="74843" y="723192"/>
                </a:cubicBezTo>
                <a:lnTo>
                  <a:pt x="0" y="752973"/>
                </a:lnTo>
                <a:lnTo>
                  <a:pt x="87038" y="636578"/>
                </a:lnTo>
                <a:cubicBezTo>
                  <a:pt x="407883" y="247804"/>
                  <a:pt x="893439" y="0"/>
                  <a:pt x="1436873" y="0"/>
                </a:cubicBezTo>
                <a:close/>
              </a:path>
            </a:pathLst>
          </a:custGeom>
          <a:solidFill>
            <a:srgbClr val="17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F576D38-76F7-4F32-A14A-2A0B2AFCF9E0}"/>
              </a:ext>
            </a:extLst>
          </p:cNvPr>
          <p:cNvSpPr/>
          <p:nvPr/>
        </p:nvSpPr>
        <p:spPr>
          <a:xfrm rot="20795468" flipH="1" flipV="1">
            <a:off x="4466688" y="3837064"/>
            <a:ext cx="1375566" cy="332450"/>
          </a:xfrm>
          <a:custGeom>
            <a:avLst/>
            <a:gdLst>
              <a:gd name="connsiteX0" fmla="*/ 843287 w 1375566"/>
              <a:gd name="connsiteY0" fmla="*/ 291737 h 291943"/>
              <a:gd name="connsiteX1" fmla="*/ 1254305 w 1375566"/>
              <a:gd name="connsiteY1" fmla="*/ 254510 h 291943"/>
              <a:gd name="connsiteX2" fmla="*/ 1373243 w 1375566"/>
              <a:gd name="connsiteY2" fmla="*/ 227034 h 291943"/>
              <a:gd name="connsiteX3" fmla="*/ 1375566 w 1375566"/>
              <a:gd name="connsiteY3" fmla="*/ 224082 h 291943"/>
              <a:gd name="connsiteX4" fmla="*/ 1263613 w 1375566"/>
              <a:gd name="connsiteY4" fmla="*/ 163352 h 291943"/>
              <a:gd name="connsiteX5" fmla="*/ 58101 w 1375566"/>
              <a:gd name="connsiteY5" fmla="*/ 105214 h 291943"/>
              <a:gd name="connsiteX6" fmla="*/ 0 w 1375566"/>
              <a:gd name="connsiteY6" fmla="*/ 127717 h 291943"/>
              <a:gd name="connsiteX7" fmla="*/ 8678 w 1375566"/>
              <a:gd name="connsiteY7" fmla="*/ 130986 h 291943"/>
              <a:gd name="connsiteX8" fmla="*/ 843287 w 1375566"/>
              <a:gd name="connsiteY8" fmla="*/ 291737 h 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5566" h="291943">
                <a:moveTo>
                  <a:pt x="843287" y="291737"/>
                </a:moveTo>
                <a:cubicBezTo>
                  <a:pt x="989288" y="293819"/>
                  <a:pt x="1124960" y="280079"/>
                  <a:pt x="1254305" y="254510"/>
                </a:cubicBezTo>
                <a:lnTo>
                  <a:pt x="1373243" y="227034"/>
                </a:lnTo>
                <a:lnTo>
                  <a:pt x="1375566" y="224082"/>
                </a:lnTo>
                <a:lnTo>
                  <a:pt x="1263613" y="163352"/>
                </a:lnTo>
                <a:cubicBezTo>
                  <a:pt x="923779" y="-2612"/>
                  <a:pt x="562911" y="-74947"/>
                  <a:pt x="58101" y="105214"/>
                </a:cubicBezTo>
                <a:lnTo>
                  <a:pt x="0" y="127717"/>
                </a:lnTo>
                <a:lnTo>
                  <a:pt x="8678" y="130986"/>
                </a:lnTo>
                <a:cubicBezTo>
                  <a:pt x="327924" y="240847"/>
                  <a:pt x="599952" y="288268"/>
                  <a:pt x="843287" y="291737"/>
                </a:cubicBezTo>
                <a:close/>
              </a:path>
            </a:pathLst>
          </a:custGeom>
          <a:solidFill>
            <a:srgbClr val="17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A855A74-C25A-4C70-8DF2-08B97A0C885A}"/>
              </a:ext>
            </a:extLst>
          </p:cNvPr>
          <p:cNvSpPr/>
          <p:nvPr/>
        </p:nvSpPr>
        <p:spPr>
          <a:xfrm flipV="1">
            <a:off x="6272665" y="3033233"/>
            <a:ext cx="1572623" cy="1177475"/>
          </a:xfrm>
          <a:custGeom>
            <a:avLst/>
            <a:gdLst>
              <a:gd name="connsiteX0" fmla="*/ 1513090 w 1572623"/>
              <a:gd name="connsiteY0" fmla="*/ 1177475 h 1177475"/>
              <a:gd name="connsiteX1" fmla="*/ 1532221 w 1572623"/>
              <a:gd name="connsiteY1" fmla="*/ 1153163 h 1177475"/>
              <a:gd name="connsiteX2" fmla="*/ 1537084 w 1572623"/>
              <a:gd name="connsiteY2" fmla="*/ 1134249 h 1177475"/>
              <a:gd name="connsiteX3" fmla="*/ 1572623 w 1572623"/>
              <a:gd name="connsiteY3" fmla="*/ 781707 h 1177475"/>
              <a:gd name="connsiteX4" fmla="*/ 1451287 w 1572623"/>
              <a:gd name="connsiteY4" fmla="*/ 140287 h 1177475"/>
              <a:gd name="connsiteX5" fmla="*/ 1426683 w 1572623"/>
              <a:gd name="connsiteY5" fmla="*/ 87570 h 1177475"/>
              <a:gd name="connsiteX6" fmla="*/ 1309493 w 1572623"/>
              <a:gd name="connsiteY6" fmla="*/ 118648 h 1177475"/>
              <a:gd name="connsiteX7" fmla="*/ 87046 w 1572623"/>
              <a:gd name="connsiteY7" fmla="*/ 29460 h 1177475"/>
              <a:gd name="connsiteX8" fmla="*/ 1455 w 1572623"/>
              <a:gd name="connsiteY8" fmla="*/ 0 h 1177475"/>
              <a:gd name="connsiteX9" fmla="*/ 0 w 1572623"/>
              <a:gd name="connsiteY9" fmla="*/ 709 h 1177475"/>
              <a:gd name="connsiteX10" fmla="*/ 0 w 1572623"/>
              <a:gd name="connsiteY10" fmla="*/ 1029302 h 1177475"/>
              <a:gd name="connsiteX11" fmla="*/ 137524 w 1572623"/>
              <a:gd name="connsiteY11" fmla="*/ 1081110 h 1177475"/>
              <a:gd name="connsiteX12" fmla="*/ 195625 w 1572623"/>
              <a:gd name="connsiteY12" fmla="*/ 1058607 h 1177475"/>
              <a:gd name="connsiteX13" fmla="*/ 1401137 w 1572623"/>
              <a:gd name="connsiteY13" fmla="*/ 1116745 h 1177475"/>
              <a:gd name="connsiteX14" fmla="*/ 1513090 w 1572623"/>
              <a:gd name="connsiteY14" fmla="*/ 1177475 h 117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72623" h="1177475">
                <a:moveTo>
                  <a:pt x="1513090" y="1177475"/>
                </a:moveTo>
                <a:lnTo>
                  <a:pt x="1532221" y="1153163"/>
                </a:lnTo>
                <a:lnTo>
                  <a:pt x="1537084" y="1134249"/>
                </a:lnTo>
                <a:cubicBezTo>
                  <a:pt x="1560386" y="1020375"/>
                  <a:pt x="1572623" y="902470"/>
                  <a:pt x="1572623" y="781707"/>
                </a:cubicBezTo>
                <a:cubicBezTo>
                  <a:pt x="1572623" y="555276"/>
                  <a:pt x="1529602" y="338894"/>
                  <a:pt x="1451287" y="140287"/>
                </a:cubicBezTo>
                <a:lnTo>
                  <a:pt x="1426683" y="87570"/>
                </a:lnTo>
                <a:lnTo>
                  <a:pt x="1309493" y="118648"/>
                </a:lnTo>
                <a:cubicBezTo>
                  <a:pt x="968685" y="194671"/>
                  <a:pt x="586500" y="190186"/>
                  <a:pt x="87046" y="29460"/>
                </a:cubicBezTo>
                <a:lnTo>
                  <a:pt x="1455" y="0"/>
                </a:lnTo>
                <a:lnTo>
                  <a:pt x="0" y="709"/>
                </a:lnTo>
                <a:lnTo>
                  <a:pt x="0" y="1029302"/>
                </a:lnTo>
                <a:lnTo>
                  <a:pt x="137524" y="1081110"/>
                </a:lnTo>
                <a:lnTo>
                  <a:pt x="195625" y="1058607"/>
                </a:lnTo>
                <a:cubicBezTo>
                  <a:pt x="700435" y="878446"/>
                  <a:pt x="1061303" y="950781"/>
                  <a:pt x="1401137" y="1116745"/>
                </a:cubicBezTo>
                <a:lnTo>
                  <a:pt x="1513090" y="1177475"/>
                </a:lnTo>
                <a:close/>
              </a:path>
            </a:pathLst>
          </a:custGeom>
          <a:solidFill>
            <a:srgbClr val="17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423AD6F-767A-4B33-9ED1-1D84CA8E5F8F}"/>
              </a:ext>
            </a:extLst>
          </p:cNvPr>
          <p:cNvSpPr/>
          <p:nvPr/>
        </p:nvSpPr>
        <p:spPr>
          <a:xfrm flipV="1">
            <a:off x="4346713" y="2660901"/>
            <a:ext cx="2063475" cy="1549097"/>
          </a:xfrm>
          <a:custGeom>
            <a:avLst/>
            <a:gdLst>
              <a:gd name="connsiteX0" fmla="*/ 715598 w 2063475"/>
              <a:gd name="connsiteY0" fmla="*/ 1549095 h 1549097"/>
              <a:gd name="connsiteX1" fmla="*/ 1747586 w 2063475"/>
              <a:gd name="connsiteY1" fmla="*/ 1224917 h 1549097"/>
              <a:gd name="connsiteX2" fmla="*/ 2002471 w 2063475"/>
              <a:gd name="connsiteY2" fmla="*/ 1104028 h 1549097"/>
              <a:gd name="connsiteX3" fmla="*/ 2063475 w 2063475"/>
              <a:gd name="connsiteY3" fmla="*/ 1080401 h 1549097"/>
              <a:gd name="connsiteX4" fmla="*/ 1925951 w 2063475"/>
              <a:gd name="connsiteY4" fmla="*/ 1028593 h 1549097"/>
              <a:gd name="connsiteX5" fmla="*/ 1925951 w 2063475"/>
              <a:gd name="connsiteY5" fmla="*/ 0 h 1549097"/>
              <a:gd name="connsiteX6" fmla="*/ 1859640 w 2063475"/>
              <a:gd name="connsiteY6" fmla="*/ 32357 h 1549097"/>
              <a:gd name="connsiteX7" fmla="*/ 219623 w 2063475"/>
              <a:gd name="connsiteY7" fmla="*/ 157323 h 1549097"/>
              <a:gd name="connsiteX8" fmla="*/ 136176 w 2063475"/>
              <a:gd name="connsiteY8" fmla="*/ 103627 h 1549097"/>
              <a:gd name="connsiteX9" fmla="*/ 78644 w 2063475"/>
              <a:gd name="connsiteY9" fmla="*/ 260813 h 1549097"/>
              <a:gd name="connsiteX10" fmla="*/ 0 w 2063475"/>
              <a:gd name="connsiteY10" fmla="*/ 780998 h 1549097"/>
              <a:gd name="connsiteX11" fmla="*/ 78644 w 2063475"/>
              <a:gd name="connsiteY11" fmla="*/ 1301183 h 1549097"/>
              <a:gd name="connsiteX12" fmla="*/ 93050 w 2063475"/>
              <a:gd name="connsiteY12" fmla="*/ 1340541 h 1549097"/>
              <a:gd name="connsiteX13" fmla="*/ 107569 w 2063475"/>
              <a:gd name="connsiteY13" fmla="*/ 1349884 h 1549097"/>
              <a:gd name="connsiteX14" fmla="*/ 715598 w 2063475"/>
              <a:gd name="connsiteY14" fmla="*/ 1549095 h 154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63475" h="1549097">
                <a:moveTo>
                  <a:pt x="715598" y="1549095"/>
                </a:moveTo>
                <a:cubicBezTo>
                  <a:pt x="973559" y="1549613"/>
                  <a:pt x="1284739" y="1451677"/>
                  <a:pt x="1747586" y="1224917"/>
                </a:cubicBezTo>
                <a:cubicBezTo>
                  <a:pt x="1836476" y="1177970"/>
                  <a:pt x="1921289" y="1137866"/>
                  <a:pt x="2002471" y="1104028"/>
                </a:cubicBezTo>
                <a:lnTo>
                  <a:pt x="2063475" y="1080401"/>
                </a:lnTo>
                <a:lnTo>
                  <a:pt x="1925951" y="1028593"/>
                </a:lnTo>
                <a:lnTo>
                  <a:pt x="1925951" y="0"/>
                </a:lnTo>
                <a:lnTo>
                  <a:pt x="1859640" y="32357"/>
                </a:lnTo>
                <a:cubicBezTo>
                  <a:pt x="1000066" y="453483"/>
                  <a:pt x="663592" y="430295"/>
                  <a:pt x="219623" y="157323"/>
                </a:cubicBezTo>
                <a:lnTo>
                  <a:pt x="136176" y="103627"/>
                </a:lnTo>
                <a:lnTo>
                  <a:pt x="78644" y="260813"/>
                </a:lnTo>
                <a:cubicBezTo>
                  <a:pt x="27534" y="425139"/>
                  <a:pt x="0" y="599853"/>
                  <a:pt x="0" y="780998"/>
                </a:cubicBezTo>
                <a:cubicBezTo>
                  <a:pt x="0" y="962143"/>
                  <a:pt x="27534" y="1136856"/>
                  <a:pt x="78644" y="1301183"/>
                </a:cubicBezTo>
                <a:lnTo>
                  <a:pt x="93050" y="1340541"/>
                </a:lnTo>
                <a:lnTo>
                  <a:pt x="107569" y="1349884"/>
                </a:lnTo>
                <a:cubicBezTo>
                  <a:pt x="312478" y="1475871"/>
                  <a:pt x="494489" y="1548650"/>
                  <a:pt x="715598" y="1549095"/>
                </a:cubicBezTo>
                <a:close/>
              </a:path>
            </a:pathLst>
          </a:custGeom>
          <a:solidFill>
            <a:srgbClr val="17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A73A023-D4C4-413C-96F5-B79B8389F25E}"/>
              </a:ext>
            </a:extLst>
          </p:cNvPr>
          <p:cNvSpPr/>
          <p:nvPr/>
        </p:nvSpPr>
        <p:spPr>
          <a:xfrm flipV="1">
            <a:off x="6410188" y="2965372"/>
            <a:ext cx="1375566" cy="291943"/>
          </a:xfrm>
          <a:custGeom>
            <a:avLst/>
            <a:gdLst>
              <a:gd name="connsiteX0" fmla="*/ 843287 w 1375566"/>
              <a:gd name="connsiteY0" fmla="*/ 291737 h 291943"/>
              <a:gd name="connsiteX1" fmla="*/ 1254305 w 1375566"/>
              <a:gd name="connsiteY1" fmla="*/ 254510 h 291943"/>
              <a:gd name="connsiteX2" fmla="*/ 1373243 w 1375566"/>
              <a:gd name="connsiteY2" fmla="*/ 227034 h 291943"/>
              <a:gd name="connsiteX3" fmla="*/ 1375566 w 1375566"/>
              <a:gd name="connsiteY3" fmla="*/ 224082 h 291943"/>
              <a:gd name="connsiteX4" fmla="*/ 1263613 w 1375566"/>
              <a:gd name="connsiteY4" fmla="*/ 163352 h 291943"/>
              <a:gd name="connsiteX5" fmla="*/ 58101 w 1375566"/>
              <a:gd name="connsiteY5" fmla="*/ 105214 h 291943"/>
              <a:gd name="connsiteX6" fmla="*/ 0 w 1375566"/>
              <a:gd name="connsiteY6" fmla="*/ 127717 h 291943"/>
              <a:gd name="connsiteX7" fmla="*/ 8678 w 1375566"/>
              <a:gd name="connsiteY7" fmla="*/ 130986 h 291943"/>
              <a:gd name="connsiteX8" fmla="*/ 843287 w 1375566"/>
              <a:gd name="connsiteY8" fmla="*/ 291737 h 29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75566" h="291943">
                <a:moveTo>
                  <a:pt x="843287" y="291737"/>
                </a:moveTo>
                <a:cubicBezTo>
                  <a:pt x="989288" y="293819"/>
                  <a:pt x="1124960" y="280079"/>
                  <a:pt x="1254305" y="254510"/>
                </a:cubicBezTo>
                <a:lnTo>
                  <a:pt x="1373243" y="227034"/>
                </a:lnTo>
                <a:lnTo>
                  <a:pt x="1375566" y="224082"/>
                </a:lnTo>
                <a:lnTo>
                  <a:pt x="1263613" y="163352"/>
                </a:lnTo>
                <a:cubicBezTo>
                  <a:pt x="923779" y="-2612"/>
                  <a:pt x="562911" y="-74947"/>
                  <a:pt x="58101" y="105214"/>
                </a:cubicBezTo>
                <a:lnTo>
                  <a:pt x="0" y="127717"/>
                </a:lnTo>
                <a:lnTo>
                  <a:pt x="8678" y="130986"/>
                </a:lnTo>
                <a:cubicBezTo>
                  <a:pt x="327924" y="240847"/>
                  <a:pt x="599952" y="288268"/>
                  <a:pt x="843287" y="291737"/>
                </a:cubicBezTo>
                <a:close/>
              </a:path>
            </a:pathLst>
          </a:custGeom>
          <a:solidFill>
            <a:srgbClr val="17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906370F-EE6A-47D6-B388-3DD29B37FF16}"/>
              </a:ext>
            </a:extLst>
          </p:cNvPr>
          <p:cNvSpPr/>
          <p:nvPr/>
        </p:nvSpPr>
        <p:spPr>
          <a:xfrm flipV="1">
            <a:off x="7785755" y="3027102"/>
            <a:ext cx="19131" cy="30443"/>
          </a:xfrm>
          <a:custGeom>
            <a:avLst/>
            <a:gdLst>
              <a:gd name="connsiteX0" fmla="*/ 11303 w 19131"/>
              <a:gd name="connsiteY0" fmla="*/ 30443 h 30443"/>
              <a:gd name="connsiteX1" fmla="*/ 19131 w 19131"/>
              <a:gd name="connsiteY1" fmla="*/ 0 h 30443"/>
              <a:gd name="connsiteX2" fmla="*/ 0 w 19131"/>
              <a:gd name="connsiteY2" fmla="*/ 24312 h 30443"/>
              <a:gd name="connsiteX3" fmla="*/ 11303 w 19131"/>
              <a:gd name="connsiteY3" fmla="*/ 30443 h 30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31" h="30443">
                <a:moveTo>
                  <a:pt x="11303" y="30443"/>
                </a:moveTo>
                <a:lnTo>
                  <a:pt x="19131" y="0"/>
                </a:lnTo>
                <a:lnTo>
                  <a:pt x="0" y="24312"/>
                </a:lnTo>
                <a:lnTo>
                  <a:pt x="11303" y="30443"/>
                </a:lnTo>
                <a:close/>
              </a:path>
            </a:pathLst>
          </a:custGeom>
          <a:solidFill>
            <a:srgbClr val="17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762EC86-E91A-4AB7-90B3-2FF794B352B8}"/>
              </a:ext>
            </a:extLst>
          </p:cNvPr>
          <p:cNvSpPr/>
          <p:nvPr/>
        </p:nvSpPr>
        <p:spPr>
          <a:xfrm flipV="1">
            <a:off x="6274119" y="4044322"/>
            <a:ext cx="1425228" cy="405553"/>
          </a:xfrm>
          <a:custGeom>
            <a:avLst/>
            <a:gdLst>
              <a:gd name="connsiteX0" fmla="*/ 950627 w 1425228"/>
              <a:gd name="connsiteY0" fmla="*/ 404197 h 405553"/>
              <a:gd name="connsiteX1" fmla="*/ 1308038 w 1425228"/>
              <a:gd name="connsiteY1" fmla="*/ 357815 h 405553"/>
              <a:gd name="connsiteX2" fmla="*/ 1425228 w 1425228"/>
              <a:gd name="connsiteY2" fmla="*/ 326737 h 405553"/>
              <a:gd name="connsiteX3" fmla="*/ 1360039 w 1425228"/>
              <a:gd name="connsiteY3" fmla="*/ 187060 h 405553"/>
              <a:gd name="connsiteX4" fmla="*/ 1289983 w 1425228"/>
              <a:gd name="connsiteY4" fmla="*/ 71745 h 405553"/>
              <a:gd name="connsiteX5" fmla="*/ 1188488 w 1425228"/>
              <a:gd name="connsiteY5" fmla="*/ 41375 h 405553"/>
              <a:gd name="connsiteX6" fmla="*/ 125545 w 1425228"/>
              <a:gd name="connsiteY6" fmla="*/ 177906 h 405553"/>
              <a:gd name="connsiteX7" fmla="*/ 0 w 1425228"/>
              <a:gd name="connsiteY7" fmla="*/ 239167 h 405553"/>
              <a:gd name="connsiteX8" fmla="*/ 85591 w 1425228"/>
              <a:gd name="connsiteY8" fmla="*/ 268627 h 405553"/>
              <a:gd name="connsiteX9" fmla="*/ 950627 w 1425228"/>
              <a:gd name="connsiteY9" fmla="*/ 404197 h 40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25228" h="405553">
                <a:moveTo>
                  <a:pt x="950627" y="404197"/>
                </a:moveTo>
                <a:cubicBezTo>
                  <a:pt x="1076236" y="399552"/>
                  <a:pt x="1194436" y="383156"/>
                  <a:pt x="1308038" y="357815"/>
                </a:cubicBezTo>
                <a:lnTo>
                  <a:pt x="1425228" y="326737"/>
                </a:lnTo>
                <a:lnTo>
                  <a:pt x="1360039" y="187060"/>
                </a:lnTo>
                <a:lnTo>
                  <a:pt x="1289983" y="71745"/>
                </a:lnTo>
                <a:lnTo>
                  <a:pt x="1188488" y="41375"/>
                </a:lnTo>
                <a:cubicBezTo>
                  <a:pt x="894154" y="-33987"/>
                  <a:pt x="561427" y="-16381"/>
                  <a:pt x="125545" y="177906"/>
                </a:cubicBezTo>
                <a:lnTo>
                  <a:pt x="0" y="239167"/>
                </a:lnTo>
                <a:lnTo>
                  <a:pt x="85591" y="268627"/>
                </a:lnTo>
                <a:cubicBezTo>
                  <a:pt x="418561" y="375778"/>
                  <a:pt x="699410" y="413488"/>
                  <a:pt x="950627" y="404197"/>
                </a:cubicBezTo>
                <a:close/>
              </a:path>
            </a:pathLst>
          </a:custGeom>
          <a:solidFill>
            <a:srgbClr val="17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3749104-0636-4C31-B00E-AC520123356A}"/>
              </a:ext>
            </a:extLst>
          </p:cNvPr>
          <p:cNvSpPr/>
          <p:nvPr/>
        </p:nvSpPr>
        <p:spPr>
          <a:xfrm flipV="1">
            <a:off x="6272665" y="4209998"/>
            <a:ext cx="1455" cy="1210"/>
          </a:xfrm>
          <a:custGeom>
            <a:avLst/>
            <a:gdLst>
              <a:gd name="connsiteX0" fmla="*/ 0 w 1455"/>
              <a:gd name="connsiteY0" fmla="*/ 1210 h 1210"/>
              <a:gd name="connsiteX1" fmla="*/ 1455 w 1455"/>
              <a:gd name="connsiteY1" fmla="*/ 501 h 1210"/>
              <a:gd name="connsiteX2" fmla="*/ 0 w 1455"/>
              <a:gd name="connsiteY2" fmla="*/ 0 h 1210"/>
              <a:gd name="connsiteX3" fmla="*/ 0 w 1455"/>
              <a:gd name="connsiteY3" fmla="*/ 1210 h 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" h="1210">
                <a:moveTo>
                  <a:pt x="0" y="1210"/>
                </a:moveTo>
                <a:lnTo>
                  <a:pt x="1455" y="501"/>
                </a:lnTo>
                <a:lnTo>
                  <a:pt x="0" y="0"/>
                </a:lnTo>
                <a:lnTo>
                  <a:pt x="0" y="1210"/>
                </a:lnTo>
                <a:close/>
              </a:path>
            </a:pathLst>
          </a:custGeom>
          <a:solidFill>
            <a:srgbClr val="17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197F5B4-FEDB-456A-ADE7-13FF53616258}"/>
              </a:ext>
            </a:extLst>
          </p:cNvPr>
          <p:cNvSpPr/>
          <p:nvPr/>
        </p:nvSpPr>
        <p:spPr>
          <a:xfrm flipH="1" flipV="1">
            <a:off x="4664506" y="2309987"/>
            <a:ext cx="1901099" cy="483370"/>
          </a:xfrm>
          <a:custGeom>
            <a:avLst/>
            <a:gdLst>
              <a:gd name="connsiteX0" fmla="*/ 1436873 w 3050825"/>
              <a:gd name="connsiteY0" fmla="*/ 0 h 1267075"/>
              <a:gd name="connsiteX1" fmla="*/ 3048692 w 3050825"/>
              <a:gd name="connsiteY1" fmla="*/ 1068385 h 1267075"/>
              <a:gd name="connsiteX2" fmla="*/ 3050825 w 3050825"/>
              <a:gd name="connsiteY2" fmla="*/ 1074212 h 1267075"/>
              <a:gd name="connsiteX3" fmla="*/ 2996422 w 3050825"/>
              <a:gd name="connsiteY3" fmla="*/ 1103723 h 1267075"/>
              <a:gd name="connsiteX4" fmla="*/ 1416921 w 3050825"/>
              <a:gd name="connsiteY4" fmla="*/ 994842 h 1267075"/>
              <a:gd name="connsiteX5" fmla="*/ 74843 w 3050825"/>
              <a:gd name="connsiteY5" fmla="*/ 723192 h 1267075"/>
              <a:gd name="connsiteX6" fmla="*/ 0 w 3050825"/>
              <a:gd name="connsiteY6" fmla="*/ 752973 h 1267075"/>
              <a:gd name="connsiteX7" fmla="*/ 87038 w 3050825"/>
              <a:gd name="connsiteY7" fmla="*/ 636578 h 1267075"/>
              <a:gd name="connsiteX8" fmla="*/ 1436873 w 3050825"/>
              <a:gd name="connsiteY8" fmla="*/ 0 h 1267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50825" h="1267075">
                <a:moveTo>
                  <a:pt x="1436873" y="0"/>
                </a:moveTo>
                <a:cubicBezTo>
                  <a:pt x="2161452" y="0"/>
                  <a:pt x="2783137" y="440540"/>
                  <a:pt x="3048692" y="1068385"/>
                </a:cubicBezTo>
                <a:lnTo>
                  <a:pt x="3050825" y="1074212"/>
                </a:lnTo>
                <a:lnTo>
                  <a:pt x="2996422" y="1103723"/>
                </a:lnTo>
                <a:cubicBezTo>
                  <a:pt x="2578165" y="1307986"/>
                  <a:pt x="2128046" y="1370423"/>
                  <a:pt x="1416921" y="994842"/>
                </a:cubicBezTo>
                <a:cubicBezTo>
                  <a:pt x="755710" y="670899"/>
                  <a:pt x="404026" y="609863"/>
                  <a:pt x="74843" y="723192"/>
                </a:cubicBezTo>
                <a:lnTo>
                  <a:pt x="0" y="752973"/>
                </a:lnTo>
                <a:lnTo>
                  <a:pt x="87038" y="636578"/>
                </a:lnTo>
                <a:cubicBezTo>
                  <a:pt x="407883" y="247804"/>
                  <a:pt x="893439" y="0"/>
                  <a:pt x="1436873" y="0"/>
                </a:cubicBezTo>
                <a:close/>
              </a:path>
            </a:pathLst>
          </a:custGeom>
          <a:solidFill>
            <a:srgbClr val="173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912A62-6CBD-4A4F-934D-480AE30BAD83}"/>
              </a:ext>
            </a:extLst>
          </p:cNvPr>
          <p:cNvGrpSpPr/>
          <p:nvPr/>
        </p:nvGrpSpPr>
        <p:grpSpPr>
          <a:xfrm>
            <a:off x="4659128" y="1679714"/>
            <a:ext cx="3050825" cy="1267075"/>
            <a:chOff x="4659128" y="1679714"/>
            <a:chExt cx="3050825" cy="126707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75D8E8-6FBF-4888-B961-60DCAB3E8614}"/>
                </a:ext>
              </a:extLst>
            </p:cNvPr>
            <p:cNvSpPr/>
            <p:nvPr/>
          </p:nvSpPr>
          <p:spPr>
            <a:xfrm>
              <a:off x="4659128" y="1679714"/>
              <a:ext cx="3050825" cy="1267075"/>
            </a:xfrm>
            <a:custGeom>
              <a:avLst/>
              <a:gdLst>
                <a:gd name="connsiteX0" fmla="*/ 1436873 w 3050825"/>
                <a:gd name="connsiteY0" fmla="*/ 0 h 1267075"/>
                <a:gd name="connsiteX1" fmla="*/ 3048692 w 3050825"/>
                <a:gd name="connsiteY1" fmla="*/ 1068385 h 1267075"/>
                <a:gd name="connsiteX2" fmla="*/ 3050825 w 3050825"/>
                <a:gd name="connsiteY2" fmla="*/ 1074212 h 1267075"/>
                <a:gd name="connsiteX3" fmla="*/ 2996422 w 3050825"/>
                <a:gd name="connsiteY3" fmla="*/ 1103723 h 1267075"/>
                <a:gd name="connsiteX4" fmla="*/ 1416921 w 3050825"/>
                <a:gd name="connsiteY4" fmla="*/ 994842 h 1267075"/>
                <a:gd name="connsiteX5" fmla="*/ 74843 w 3050825"/>
                <a:gd name="connsiteY5" fmla="*/ 723192 h 1267075"/>
                <a:gd name="connsiteX6" fmla="*/ 0 w 3050825"/>
                <a:gd name="connsiteY6" fmla="*/ 752973 h 1267075"/>
                <a:gd name="connsiteX7" fmla="*/ 87038 w 3050825"/>
                <a:gd name="connsiteY7" fmla="*/ 636578 h 1267075"/>
                <a:gd name="connsiteX8" fmla="*/ 1436873 w 3050825"/>
                <a:gd name="connsiteY8" fmla="*/ 0 h 126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50825" h="1267075">
                  <a:moveTo>
                    <a:pt x="1436873" y="0"/>
                  </a:moveTo>
                  <a:cubicBezTo>
                    <a:pt x="2161452" y="0"/>
                    <a:pt x="2783137" y="440540"/>
                    <a:pt x="3048692" y="1068385"/>
                  </a:cubicBezTo>
                  <a:lnTo>
                    <a:pt x="3050825" y="1074212"/>
                  </a:lnTo>
                  <a:lnTo>
                    <a:pt x="2996422" y="1103723"/>
                  </a:lnTo>
                  <a:cubicBezTo>
                    <a:pt x="2578165" y="1307986"/>
                    <a:pt x="2128046" y="1370423"/>
                    <a:pt x="1416921" y="994842"/>
                  </a:cubicBezTo>
                  <a:cubicBezTo>
                    <a:pt x="755710" y="670899"/>
                    <a:pt x="404026" y="609863"/>
                    <a:pt x="74843" y="723192"/>
                  </a:cubicBezTo>
                  <a:lnTo>
                    <a:pt x="0" y="752973"/>
                  </a:lnTo>
                  <a:lnTo>
                    <a:pt x="87038" y="636578"/>
                  </a:lnTo>
                  <a:cubicBezTo>
                    <a:pt x="407883" y="247804"/>
                    <a:pt x="893439" y="0"/>
                    <a:pt x="1436873" y="0"/>
                  </a:cubicBezTo>
                  <a:close/>
                </a:path>
              </a:pathLst>
            </a:custGeom>
            <a:gradFill>
              <a:gsLst>
                <a:gs pos="0">
                  <a:srgbClr val="0A96F6"/>
                </a:gs>
                <a:gs pos="100000">
                  <a:srgbClr val="7CE4AE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316A8A-D633-469E-ABCB-D033A35BAB1F}"/>
                </a:ext>
              </a:extLst>
            </p:cNvPr>
            <p:cNvSpPr txBox="1"/>
            <p:nvPr/>
          </p:nvSpPr>
          <p:spPr>
            <a:xfrm>
              <a:off x="5430909" y="1982761"/>
              <a:ext cx="1706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150%</a:t>
              </a:r>
            </a:p>
          </p:txBody>
        </p:sp>
        <p:sp>
          <p:nvSpPr>
            <p:cNvPr id="36" name="Arrow: Up 35">
              <a:extLst>
                <a:ext uri="{FF2B5EF4-FFF2-40B4-BE49-F238E27FC236}">
                  <a16:creationId xmlns:a16="http://schemas.microsoft.com/office/drawing/2014/main" id="{FD67F255-66B1-4CAF-84AC-1A918057ED64}"/>
                </a:ext>
              </a:extLst>
            </p:cNvPr>
            <p:cNvSpPr/>
            <p:nvPr/>
          </p:nvSpPr>
          <p:spPr>
            <a:xfrm>
              <a:off x="6680341" y="2042570"/>
              <a:ext cx="342702" cy="337497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ABF1E06-7F6E-4FA4-B3D5-B6C063A30EE3}"/>
              </a:ext>
            </a:extLst>
          </p:cNvPr>
          <p:cNvGrpSpPr/>
          <p:nvPr/>
        </p:nvGrpSpPr>
        <p:grpSpPr>
          <a:xfrm>
            <a:off x="4346713" y="2660900"/>
            <a:ext cx="3498574" cy="1788974"/>
            <a:chOff x="4346713" y="2660900"/>
            <a:chExt cx="3498574" cy="178897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B336DE-7D9F-4745-99CB-23363BAE6253}"/>
                </a:ext>
              </a:extLst>
            </p:cNvPr>
            <p:cNvSpPr/>
            <p:nvPr/>
          </p:nvSpPr>
          <p:spPr>
            <a:xfrm>
              <a:off x="4346713" y="2660900"/>
              <a:ext cx="3498574" cy="1788974"/>
            </a:xfrm>
            <a:custGeom>
              <a:avLst/>
              <a:gdLst>
                <a:gd name="connsiteX0" fmla="*/ 715598 w 3498574"/>
                <a:gd name="connsiteY0" fmla="*/ 3 h 1788974"/>
                <a:gd name="connsiteX1" fmla="*/ 1747586 w 3498574"/>
                <a:gd name="connsiteY1" fmla="*/ 324181 h 1788974"/>
                <a:gd name="connsiteX2" fmla="*/ 3327088 w 3498574"/>
                <a:gd name="connsiteY2" fmla="*/ 433062 h 1788974"/>
                <a:gd name="connsiteX3" fmla="*/ 3450344 w 3498574"/>
                <a:gd name="connsiteY3" fmla="*/ 366201 h 1788974"/>
                <a:gd name="connsiteX4" fmla="*/ 3463035 w 3498574"/>
                <a:gd name="connsiteY4" fmla="*/ 415558 h 1788974"/>
                <a:gd name="connsiteX5" fmla="*/ 3498574 w 3498574"/>
                <a:gd name="connsiteY5" fmla="*/ 768100 h 1788974"/>
                <a:gd name="connsiteX6" fmla="*/ 3287445 w 3498574"/>
                <a:gd name="connsiteY6" fmla="*/ 1601914 h 1788974"/>
                <a:gd name="connsiteX7" fmla="*/ 3217389 w 3498574"/>
                <a:gd name="connsiteY7" fmla="*/ 1717229 h 1788974"/>
                <a:gd name="connsiteX8" fmla="*/ 3115894 w 3498574"/>
                <a:gd name="connsiteY8" fmla="*/ 1747599 h 1788974"/>
                <a:gd name="connsiteX9" fmla="*/ 1859640 w 3498574"/>
                <a:gd name="connsiteY9" fmla="*/ 1516741 h 1788974"/>
                <a:gd name="connsiteX10" fmla="*/ 219623 w 3498574"/>
                <a:gd name="connsiteY10" fmla="*/ 1391775 h 1788974"/>
                <a:gd name="connsiteX11" fmla="*/ 136176 w 3498574"/>
                <a:gd name="connsiteY11" fmla="*/ 1445471 h 1788974"/>
                <a:gd name="connsiteX12" fmla="*/ 78644 w 3498574"/>
                <a:gd name="connsiteY12" fmla="*/ 1288285 h 1788974"/>
                <a:gd name="connsiteX13" fmla="*/ 0 w 3498574"/>
                <a:gd name="connsiteY13" fmla="*/ 768100 h 1788974"/>
                <a:gd name="connsiteX14" fmla="*/ 78644 w 3498574"/>
                <a:gd name="connsiteY14" fmla="*/ 247915 h 1788974"/>
                <a:gd name="connsiteX15" fmla="*/ 93050 w 3498574"/>
                <a:gd name="connsiteY15" fmla="*/ 208557 h 1788974"/>
                <a:gd name="connsiteX16" fmla="*/ 107569 w 3498574"/>
                <a:gd name="connsiteY16" fmla="*/ 199214 h 1788974"/>
                <a:gd name="connsiteX17" fmla="*/ 715598 w 3498574"/>
                <a:gd name="connsiteY17" fmla="*/ 3 h 178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498574" h="1788974">
                  <a:moveTo>
                    <a:pt x="715598" y="3"/>
                  </a:moveTo>
                  <a:cubicBezTo>
                    <a:pt x="973559" y="-515"/>
                    <a:pt x="1284739" y="97421"/>
                    <a:pt x="1747586" y="324181"/>
                  </a:cubicBezTo>
                  <a:cubicBezTo>
                    <a:pt x="2458711" y="699761"/>
                    <a:pt x="2908830" y="637325"/>
                    <a:pt x="3327088" y="433062"/>
                  </a:cubicBezTo>
                  <a:lnTo>
                    <a:pt x="3450344" y="366201"/>
                  </a:lnTo>
                  <a:lnTo>
                    <a:pt x="3463035" y="415558"/>
                  </a:lnTo>
                  <a:cubicBezTo>
                    <a:pt x="3486337" y="529432"/>
                    <a:pt x="3498574" y="647337"/>
                    <a:pt x="3498574" y="768100"/>
                  </a:cubicBezTo>
                  <a:cubicBezTo>
                    <a:pt x="3498574" y="1070008"/>
                    <a:pt x="3422092" y="1354052"/>
                    <a:pt x="3287445" y="1601914"/>
                  </a:cubicBezTo>
                  <a:lnTo>
                    <a:pt x="3217389" y="1717229"/>
                  </a:lnTo>
                  <a:lnTo>
                    <a:pt x="3115894" y="1747599"/>
                  </a:lnTo>
                  <a:cubicBezTo>
                    <a:pt x="2779512" y="1833727"/>
                    <a:pt x="2392984" y="1798427"/>
                    <a:pt x="1859640" y="1516741"/>
                  </a:cubicBezTo>
                  <a:cubicBezTo>
                    <a:pt x="1000066" y="1095615"/>
                    <a:pt x="663592" y="1118803"/>
                    <a:pt x="219623" y="1391775"/>
                  </a:cubicBezTo>
                  <a:lnTo>
                    <a:pt x="136176" y="1445471"/>
                  </a:lnTo>
                  <a:lnTo>
                    <a:pt x="78644" y="1288285"/>
                  </a:lnTo>
                  <a:cubicBezTo>
                    <a:pt x="27534" y="1123959"/>
                    <a:pt x="0" y="949245"/>
                    <a:pt x="0" y="768100"/>
                  </a:cubicBezTo>
                  <a:cubicBezTo>
                    <a:pt x="0" y="586955"/>
                    <a:pt x="27534" y="412242"/>
                    <a:pt x="78644" y="247915"/>
                  </a:cubicBezTo>
                  <a:lnTo>
                    <a:pt x="93050" y="208557"/>
                  </a:lnTo>
                  <a:lnTo>
                    <a:pt x="107569" y="199214"/>
                  </a:lnTo>
                  <a:cubicBezTo>
                    <a:pt x="312478" y="73227"/>
                    <a:pt x="494489" y="448"/>
                    <a:pt x="715598" y="3"/>
                  </a:cubicBezTo>
                  <a:close/>
                </a:path>
              </a:pathLst>
            </a:custGeom>
            <a:gradFill>
              <a:gsLst>
                <a:gs pos="0">
                  <a:srgbClr val="0A96F6"/>
                </a:gs>
                <a:gs pos="100000">
                  <a:srgbClr val="7CE4AE"/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EEE5E1-01F3-4B7A-BFE2-FFAABB2CCAB1}"/>
                </a:ext>
              </a:extLst>
            </p:cNvPr>
            <p:cNvSpPr txBox="1"/>
            <p:nvPr/>
          </p:nvSpPr>
          <p:spPr>
            <a:xfrm>
              <a:off x="5352106" y="3333480"/>
              <a:ext cx="1706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Text 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65DE5E-7C96-4FAD-AA49-2AD146444266}"/>
              </a:ext>
            </a:extLst>
          </p:cNvPr>
          <p:cNvGrpSpPr/>
          <p:nvPr/>
        </p:nvGrpSpPr>
        <p:grpSpPr>
          <a:xfrm>
            <a:off x="4609908" y="4163987"/>
            <a:ext cx="2622316" cy="1014301"/>
            <a:chOff x="4609908" y="4163987"/>
            <a:chExt cx="2622316" cy="10143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C34ABC0-001E-4A18-B9AB-88712CCD10EC}"/>
                </a:ext>
              </a:extLst>
            </p:cNvPr>
            <p:cNvSpPr/>
            <p:nvPr/>
          </p:nvSpPr>
          <p:spPr>
            <a:xfrm>
              <a:off x="4609908" y="4163987"/>
              <a:ext cx="2622316" cy="1014301"/>
            </a:xfrm>
            <a:custGeom>
              <a:avLst/>
              <a:gdLst>
                <a:gd name="connsiteX0" fmla="*/ 582708 w 2622316"/>
                <a:gd name="connsiteY0" fmla="*/ 3 h 1014301"/>
                <a:gd name="connsiteX1" fmla="*/ 1614696 w 2622316"/>
                <a:gd name="connsiteY1" fmla="*/ 324181 h 1014301"/>
                <a:gd name="connsiteX2" fmla="*/ 2514272 w 2622316"/>
                <a:gd name="connsiteY2" fmla="*/ 596063 h 1014301"/>
                <a:gd name="connsiteX3" fmla="*/ 2622316 w 2622316"/>
                <a:gd name="connsiteY3" fmla="*/ 593478 h 1014301"/>
                <a:gd name="connsiteX4" fmla="*/ 2598801 w 2622316"/>
                <a:gd name="connsiteY4" fmla="*/ 614849 h 1014301"/>
                <a:gd name="connsiteX5" fmla="*/ 1486092 w 2622316"/>
                <a:gd name="connsiteY5" fmla="*/ 1014301 h 1014301"/>
                <a:gd name="connsiteX6" fmla="*/ 35556 w 2622316"/>
                <a:gd name="connsiteY6" fmla="*/ 243057 h 1014301"/>
                <a:gd name="connsiteX7" fmla="*/ 0 w 2622316"/>
                <a:gd name="connsiteY7" fmla="*/ 184531 h 1014301"/>
                <a:gd name="connsiteX8" fmla="*/ 75513 w 2622316"/>
                <a:gd name="connsiteY8" fmla="*/ 140743 h 1014301"/>
                <a:gd name="connsiteX9" fmla="*/ 582708 w 2622316"/>
                <a:gd name="connsiteY9" fmla="*/ 3 h 101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22316" h="1014301">
                  <a:moveTo>
                    <a:pt x="582708" y="3"/>
                  </a:moveTo>
                  <a:cubicBezTo>
                    <a:pt x="840669" y="-515"/>
                    <a:pt x="1151849" y="97421"/>
                    <a:pt x="1614696" y="324181"/>
                  </a:cubicBezTo>
                  <a:cubicBezTo>
                    <a:pt x="1970258" y="511971"/>
                    <a:pt x="2260569" y="590257"/>
                    <a:pt x="2514272" y="596063"/>
                  </a:cubicBezTo>
                  <a:lnTo>
                    <a:pt x="2622316" y="593478"/>
                  </a:lnTo>
                  <a:lnTo>
                    <a:pt x="2598801" y="614849"/>
                  </a:lnTo>
                  <a:cubicBezTo>
                    <a:pt x="2296422" y="864395"/>
                    <a:pt x="1908763" y="1014301"/>
                    <a:pt x="1486092" y="1014301"/>
                  </a:cubicBezTo>
                  <a:cubicBezTo>
                    <a:pt x="882277" y="1014301"/>
                    <a:pt x="349915" y="708371"/>
                    <a:pt x="35556" y="243057"/>
                  </a:cubicBezTo>
                  <a:lnTo>
                    <a:pt x="0" y="184531"/>
                  </a:lnTo>
                  <a:lnTo>
                    <a:pt x="75513" y="140743"/>
                  </a:lnTo>
                  <a:cubicBezTo>
                    <a:pt x="241345" y="50977"/>
                    <a:pt x="398450" y="374"/>
                    <a:pt x="582708" y="3"/>
                  </a:cubicBezTo>
                  <a:close/>
                </a:path>
              </a:pathLst>
            </a:custGeom>
            <a:gradFill>
              <a:gsLst>
                <a:gs pos="0">
                  <a:srgbClr val="0A96F6"/>
                </a:gs>
                <a:gs pos="100000">
                  <a:srgbClr val="7CE4AE"/>
                </a:gs>
              </a:gsLst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501BC1D-4FA5-4EBC-831D-C5346F406869}"/>
                </a:ext>
              </a:extLst>
            </p:cNvPr>
            <p:cNvSpPr txBox="1"/>
            <p:nvPr/>
          </p:nvSpPr>
          <p:spPr>
            <a:xfrm>
              <a:off x="4973471" y="4526289"/>
              <a:ext cx="17068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Text 2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5F8AC50-C200-4656-A3A3-E81B8D8CC5FA}"/>
              </a:ext>
            </a:extLst>
          </p:cNvPr>
          <p:cNvCxnSpPr/>
          <p:nvPr/>
        </p:nvCxnSpPr>
        <p:spPr>
          <a:xfrm flipV="1">
            <a:off x="7232224" y="1322363"/>
            <a:ext cx="1841438" cy="105770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7C28F0D7-21A4-4237-824B-8DF2608696ED}"/>
              </a:ext>
            </a:extLst>
          </p:cNvPr>
          <p:cNvCxnSpPr>
            <a:cxnSpLocks/>
          </p:cNvCxnSpPr>
          <p:nvPr/>
        </p:nvCxnSpPr>
        <p:spPr>
          <a:xfrm flipV="1">
            <a:off x="6894802" y="3247036"/>
            <a:ext cx="2090126" cy="578704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DC05BEF-80B2-437D-BC7D-7980BF484EFE}"/>
              </a:ext>
            </a:extLst>
          </p:cNvPr>
          <p:cNvCxnSpPr>
            <a:cxnSpLocks/>
          </p:cNvCxnSpPr>
          <p:nvPr/>
        </p:nvCxnSpPr>
        <p:spPr>
          <a:xfrm>
            <a:off x="6450356" y="4894145"/>
            <a:ext cx="2763982" cy="284141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180573F-6092-4329-98CC-260FA3D56861}"/>
              </a:ext>
            </a:extLst>
          </p:cNvPr>
          <p:cNvSpPr txBox="1"/>
          <p:nvPr/>
        </p:nvSpPr>
        <p:spPr>
          <a:xfrm>
            <a:off x="9073661" y="3042323"/>
            <a:ext cx="205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10DBD0-46FE-43BC-9635-4B470CB18068}"/>
              </a:ext>
            </a:extLst>
          </p:cNvPr>
          <p:cNvSpPr txBox="1"/>
          <p:nvPr/>
        </p:nvSpPr>
        <p:spPr>
          <a:xfrm>
            <a:off x="9214338" y="4988742"/>
            <a:ext cx="205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864037E-2DCE-4700-8220-BE1A418E050B}"/>
              </a:ext>
            </a:extLst>
          </p:cNvPr>
          <p:cNvSpPr txBox="1"/>
          <p:nvPr/>
        </p:nvSpPr>
        <p:spPr>
          <a:xfrm>
            <a:off x="308075" y="2044316"/>
            <a:ext cx="3498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MAIN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04463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2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8479318-1DB6-43B4-8463-375F5CF2306A}"/>
              </a:ext>
            </a:extLst>
          </p:cNvPr>
          <p:cNvSpPr/>
          <p:nvPr/>
        </p:nvSpPr>
        <p:spPr>
          <a:xfrm flipH="1">
            <a:off x="4176129" y="3038006"/>
            <a:ext cx="1639107" cy="970855"/>
          </a:xfrm>
          <a:custGeom>
            <a:avLst/>
            <a:gdLst>
              <a:gd name="connsiteX0" fmla="*/ 1044881 w 1917511"/>
              <a:gd name="connsiteY0" fmla="*/ 1315968 h 1316187"/>
              <a:gd name="connsiteX1" fmla="*/ 1773937 w 1917511"/>
              <a:gd name="connsiteY1" fmla="*/ 1108085 h 1316187"/>
              <a:gd name="connsiteX2" fmla="*/ 1822379 w 1917511"/>
              <a:gd name="connsiteY2" fmla="*/ 1076312 h 1316187"/>
              <a:gd name="connsiteX3" fmla="*/ 1831303 w 1917511"/>
              <a:gd name="connsiteY3" fmla="*/ 1051928 h 1316187"/>
              <a:gd name="connsiteX4" fmla="*/ 1917511 w 1917511"/>
              <a:gd name="connsiteY4" fmla="*/ 481719 h 1316187"/>
              <a:gd name="connsiteX5" fmla="*/ 1878554 w 1917511"/>
              <a:gd name="connsiteY5" fmla="*/ 95274 h 1316187"/>
              <a:gd name="connsiteX6" fmla="*/ 1857653 w 1917511"/>
              <a:gd name="connsiteY6" fmla="*/ 13989 h 1316187"/>
              <a:gd name="connsiteX7" fmla="*/ 1773937 w 1917511"/>
              <a:gd name="connsiteY7" fmla="*/ 68899 h 1316187"/>
              <a:gd name="connsiteX8" fmla="*/ 160051 w 1917511"/>
              <a:gd name="connsiteY8" fmla="*/ 54735 h 1316187"/>
              <a:gd name="connsiteX9" fmla="*/ 0 w 1917511"/>
              <a:gd name="connsiteY9" fmla="*/ 0 h 1316187"/>
              <a:gd name="connsiteX10" fmla="*/ 0 w 1917511"/>
              <a:gd name="connsiteY10" fmla="*/ 1039186 h 1316187"/>
              <a:gd name="connsiteX11" fmla="*/ 160051 w 1917511"/>
              <a:gd name="connsiteY11" fmla="*/ 1093921 h 1316187"/>
              <a:gd name="connsiteX12" fmla="*/ 1044881 w 1917511"/>
              <a:gd name="connsiteY12" fmla="*/ 1315968 h 13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7511" h="1316187">
                <a:moveTo>
                  <a:pt x="1044881" y="1315968"/>
                </a:moveTo>
                <a:cubicBezTo>
                  <a:pt x="1271713" y="1320124"/>
                  <a:pt x="1509601" y="1265801"/>
                  <a:pt x="1773937" y="1108085"/>
                </a:cubicBezTo>
                <a:lnTo>
                  <a:pt x="1822379" y="1076312"/>
                </a:lnTo>
                <a:lnTo>
                  <a:pt x="1831303" y="1051928"/>
                </a:lnTo>
                <a:cubicBezTo>
                  <a:pt x="1887330" y="871799"/>
                  <a:pt x="1917511" y="680284"/>
                  <a:pt x="1917511" y="481719"/>
                </a:cubicBezTo>
                <a:cubicBezTo>
                  <a:pt x="1917511" y="349343"/>
                  <a:pt x="1904097" y="220099"/>
                  <a:pt x="1878554" y="95274"/>
                </a:cubicBezTo>
                <a:lnTo>
                  <a:pt x="1857653" y="13989"/>
                </a:lnTo>
                <a:lnTo>
                  <a:pt x="1773937" y="68899"/>
                </a:lnTo>
                <a:cubicBezTo>
                  <a:pt x="1157154" y="436903"/>
                  <a:pt x="684360" y="241987"/>
                  <a:pt x="160051" y="54735"/>
                </a:cubicBezTo>
                <a:lnTo>
                  <a:pt x="0" y="0"/>
                </a:lnTo>
                <a:lnTo>
                  <a:pt x="0" y="1039186"/>
                </a:lnTo>
                <a:lnTo>
                  <a:pt x="160051" y="1093921"/>
                </a:lnTo>
                <a:cubicBezTo>
                  <a:pt x="459656" y="1200922"/>
                  <a:pt x="742440" y="1310426"/>
                  <a:pt x="1044881" y="1315968"/>
                </a:cubicBezTo>
                <a:close/>
              </a:path>
            </a:pathLst>
          </a:custGeom>
          <a:solidFill>
            <a:srgbClr val="036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7D6FF31-9A85-4071-95F1-A887375F4BE3}"/>
              </a:ext>
            </a:extLst>
          </p:cNvPr>
          <p:cNvSpPr/>
          <p:nvPr/>
        </p:nvSpPr>
        <p:spPr>
          <a:xfrm flipV="1">
            <a:off x="6093641" y="2707822"/>
            <a:ext cx="1917511" cy="1316187"/>
          </a:xfrm>
          <a:custGeom>
            <a:avLst/>
            <a:gdLst>
              <a:gd name="connsiteX0" fmla="*/ 1044881 w 1917511"/>
              <a:gd name="connsiteY0" fmla="*/ 1315968 h 1316187"/>
              <a:gd name="connsiteX1" fmla="*/ 1773937 w 1917511"/>
              <a:gd name="connsiteY1" fmla="*/ 1108085 h 1316187"/>
              <a:gd name="connsiteX2" fmla="*/ 1822379 w 1917511"/>
              <a:gd name="connsiteY2" fmla="*/ 1076312 h 1316187"/>
              <a:gd name="connsiteX3" fmla="*/ 1831303 w 1917511"/>
              <a:gd name="connsiteY3" fmla="*/ 1051928 h 1316187"/>
              <a:gd name="connsiteX4" fmla="*/ 1917511 w 1917511"/>
              <a:gd name="connsiteY4" fmla="*/ 481719 h 1316187"/>
              <a:gd name="connsiteX5" fmla="*/ 1878554 w 1917511"/>
              <a:gd name="connsiteY5" fmla="*/ 95274 h 1316187"/>
              <a:gd name="connsiteX6" fmla="*/ 1857653 w 1917511"/>
              <a:gd name="connsiteY6" fmla="*/ 13989 h 1316187"/>
              <a:gd name="connsiteX7" fmla="*/ 1773937 w 1917511"/>
              <a:gd name="connsiteY7" fmla="*/ 68899 h 1316187"/>
              <a:gd name="connsiteX8" fmla="*/ 160051 w 1917511"/>
              <a:gd name="connsiteY8" fmla="*/ 54735 h 1316187"/>
              <a:gd name="connsiteX9" fmla="*/ 0 w 1917511"/>
              <a:gd name="connsiteY9" fmla="*/ 0 h 1316187"/>
              <a:gd name="connsiteX10" fmla="*/ 0 w 1917511"/>
              <a:gd name="connsiteY10" fmla="*/ 1039186 h 1316187"/>
              <a:gd name="connsiteX11" fmla="*/ 160051 w 1917511"/>
              <a:gd name="connsiteY11" fmla="*/ 1093921 h 1316187"/>
              <a:gd name="connsiteX12" fmla="*/ 1044881 w 1917511"/>
              <a:gd name="connsiteY12" fmla="*/ 1315968 h 13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917511" h="1316187">
                <a:moveTo>
                  <a:pt x="1044881" y="1315968"/>
                </a:moveTo>
                <a:cubicBezTo>
                  <a:pt x="1271713" y="1320124"/>
                  <a:pt x="1509601" y="1265801"/>
                  <a:pt x="1773937" y="1108085"/>
                </a:cubicBezTo>
                <a:lnTo>
                  <a:pt x="1822379" y="1076312"/>
                </a:lnTo>
                <a:lnTo>
                  <a:pt x="1831303" y="1051928"/>
                </a:lnTo>
                <a:cubicBezTo>
                  <a:pt x="1887330" y="871799"/>
                  <a:pt x="1917511" y="680284"/>
                  <a:pt x="1917511" y="481719"/>
                </a:cubicBezTo>
                <a:cubicBezTo>
                  <a:pt x="1917511" y="349343"/>
                  <a:pt x="1904097" y="220099"/>
                  <a:pt x="1878554" y="95274"/>
                </a:cubicBezTo>
                <a:lnTo>
                  <a:pt x="1857653" y="13989"/>
                </a:lnTo>
                <a:lnTo>
                  <a:pt x="1773937" y="68899"/>
                </a:lnTo>
                <a:cubicBezTo>
                  <a:pt x="1157154" y="436903"/>
                  <a:pt x="684360" y="241987"/>
                  <a:pt x="160051" y="54735"/>
                </a:cubicBezTo>
                <a:lnTo>
                  <a:pt x="0" y="0"/>
                </a:lnTo>
                <a:lnTo>
                  <a:pt x="0" y="1039186"/>
                </a:lnTo>
                <a:lnTo>
                  <a:pt x="160051" y="1093921"/>
                </a:lnTo>
                <a:cubicBezTo>
                  <a:pt x="459656" y="1200922"/>
                  <a:pt x="742440" y="1310426"/>
                  <a:pt x="1044881" y="1315968"/>
                </a:cubicBezTo>
                <a:close/>
              </a:path>
            </a:pathLst>
          </a:custGeom>
          <a:solidFill>
            <a:srgbClr val="0366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9AA2FD1-E8D0-492E-AEE4-6B8CD2B184D5}"/>
              </a:ext>
            </a:extLst>
          </p:cNvPr>
          <p:cNvSpPr/>
          <p:nvPr/>
        </p:nvSpPr>
        <p:spPr>
          <a:xfrm rot="10396811" flipH="1" flipV="1">
            <a:off x="5096343" y="3781662"/>
            <a:ext cx="2592091" cy="949878"/>
          </a:xfrm>
          <a:custGeom>
            <a:avLst/>
            <a:gdLst>
              <a:gd name="connsiteX0" fmla="*/ 1591014 w 3368275"/>
              <a:gd name="connsiteY0" fmla="*/ 0 h 1409929"/>
              <a:gd name="connsiteX1" fmla="*/ 3357837 w 3368275"/>
              <a:gd name="connsiteY1" fmla="*/ 1171129 h 1409929"/>
              <a:gd name="connsiteX2" fmla="*/ 3368275 w 3368275"/>
              <a:gd name="connsiteY2" fmla="*/ 1199647 h 1409929"/>
              <a:gd name="connsiteX3" fmla="*/ 3364951 w 3368275"/>
              <a:gd name="connsiteY3" fmla="*/ 1201827 h 1409929"/>
              <a:gd name="connsiteX4" fmla="*/ 1522637 w 3368275"/>
              <a:gd name="connsiteY4" fmla="*/ 1109544 h 1409929"/>
              <a:gd name="connsiteX5" fmla="*/ 83026 w 3368275"/>
              <a:gd name="connsiteY5" fmla="*/ 819272 h 1409929"/>
              <a:gd name="connsiteX6" fmla="*/ 0 w 3368275"/>
              <a:gd name="connsiteY6" fmla="*/ 847033 h 1409929"/>
              <a:gd name="connsiteX7" fmla="*/ 984 w 3368275"/>
              <a:gd name="connsiteY7" fmla="*/ 845412 h 1409929"/>
              <a:gd name="connsiteX8" fmla="*/ 1591014 w 3368275"/>
              <a:gd name="connsiteY8" fmla="*/ 0 h 140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8275" h="1409929">
                <a:moveTo>
                  <a:pt x="1591014" y="0"/>
                </a:moveTo>
                <a:cubicBezTo>
                  <a:pt x="2385273" y="0"/>
                  <a:pt x="3066744" y="482906"/>
                  <a:pt x="3357837" y="1171129"/>
                </a:cubicBezTo>
                <a:lnTo>
                  <a:pt x="3368275" y="1199647"/>
                </a:lnTo>
                <a:lnTo>
                  <a:pt x="3364951" y="1201827"/>
                </a:lnTo>
                <a:cubicBezTo>
                  <a:pt x="2660056" y="1622403"/>
                  <a:pt x="2143228" y="1307737"/>
                  <a:pt x="1522637" y="1109544"/>
                </a:cubicBezTo>
                <a:cubicBezTo>
                  <a:pt x="1083085" y="940107"/>
                  <a:pt x="596100" y="681217"/>
                  <a:pt x="83026" y="819272"/>
                </a:cubicBezTo>
                <a:lnTo>
                  <a:pt x="0" y="847033"/>
                </a:lnTo>
                <a:lnTo>
                  <a:pt x="984" y="845412"/>
                </a:lnTo>
                <a:cubicBezTo>
                  <a:pt x="345575" y="335351"/>
                  <a:pt x="929132" y="0"/>
                  <a:pt x="1591014" y="0"/>
                </a:cubicBezTo>
                <a:close/>
              </a:path>
            </a:pathLst>
          </a:custGeom>
          <a:solidFill>
            <a:srgbClr val="1391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24809CF-0AFE-403E-ACBA-2E9E01EBA265}"/>
              </a:ext>
            </a:extLst>
          </p:cNvPr>
          <p:cNvSpPr/>
          <p:nvPr/>
        </p:nvSpPr>
        <p:spPr>
          <a:xfrm rot="20819060" flipH="1" flipV="1">
            <a:off x="4538367" y="1922169"/>
            <a:ext cx="2635481" cy="960662"/>
          </a:xfrm>
          <a:custGeom>
            <a:avLst/>
            <a:gdLst>
              <a:gd name="connsiteX0" fmla="*/ 1591014 w 3368275"/>
              <a:gd name="connsiteY0" fmla="*/ 0 h 1409929"/>
              <a:gd name="connsiteX1" fmla="*/ 3357837 w 3368275"/>
              <a:gd name="connsiteY1" fmla="*/ 1171129 h 1409929"/>
              <a:gd name="connsiteX2" fmla="*/ 3368275 w 3368275"/>
              <a:gd name="connsiteY2" fmla="*/ 1199647 h 1409929"/>
              <a:gd name="connsiteX3" fmla="*/ 3364951 w 3368275"/>
              <a:gd name="connsiteY3" fmla="*/ 1201827 h 1409929"/>
              <a:gd name="connsiteX4" fmla="*/ 1522637 w 3368275"/>
              <a:gd name="connsiteY4" fmla="*/ 1109544 h 1409929"/>
              <a:gd name="connsiteX5" fmla="*/ 83026 w 3368275"/>
              <a:gd name="connsiteY5" fmla="*/ 819272 h 1409929"/>
              <a:gd name="connsiteX6" fmla="*/ 0 w 3368275"/>
              <a:gd name="connsiteY6" fmla="*/ 847033 h 1409929"/>
              <a:gd name="connsiteX7" fmla="*/ 984 w 3368275"/>
              <a:gd name="connsiteY7" fmla="*/ 845412 h 1409929"/>
              <a:gd name="connsiteX8" fmla="*/ 1591014 w 3368275"/>
              <a:gd name="connsiteY8" fmla="*/ 0 h 140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8275" h="1409929">
                <a:moveTo>
                  <a:pt x="1591014" y="0"/>
                </a:moveTo>
                <a:cubicBezTo>
                  <a:pt x="2385273" y="0"/>
                  <a:pt x="3066744" y="482906"/>
                  <a:pt x="3357837" y="1171129"/>
                </a:cubicBezTo>
                <a:lnTo>
                  <a:pt x="3368275" y="1199647"/>
                </a:lnTo>
                <a:lnTo>
                  <a:pt x="3364951" y="1201827"/>
                </a:lnTo>
                <a:cubicBezTo>
                  <a:pt x="2660056" y="1622403"/>
                  <a:pt x="2143228" y="1307737"/>
                  <a:pt x="1522637" y="1109544"/>
                </a:cubicBezTo>
                <a:cubicBezTo>
                  <a:pt x="1083085" y="940107"/>
                  <a:pt x="596100" y="681217"/>
                  <a:pt x="83026" y="819272"/>
                </a:cubicBezTo>
                <a:lnTo>
                  <a:pt x="0" y="847033"/>
                </a:lnTo>
                <a:lnTo>
                  <a:pt x="984" y="845412"/>
                </a:lnTo>
                <a:cubicBezTo>
                  <a:pt x="345575" y="335351"/>
                  <a:pt x="929132" y="0"/>
                  <a:pt x="1591014" y="0"/>
                </a:cubicBezTo>
                <a:close/>
              </a:path>
            </a:pathLst>
          </a:custGeom>
          <a:solidFill>
            <a:srgbClr val="0054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A9A7CA-A276-4963-9F9B-095F2389A333}"/>
              </a:ext>
            </a:extLst>
          </p:cNvPr>
          <p:cNvSpPr/>
          <p:nvPr/>
        </p:nvSpPr>
        <p:spPr>
          <a:xfrm>
            <a:off x="4504987" y="1511490"/>
            <a:ext cx="3368275" cy="1409929"/>
          </a:xfrm>
          <a:custGeom>
            <a:avLst/>
            <a:gdLst>
              <a:gd name="connsiteX0" fmla="*/ 1591014 w 3368275"/>
              <a:gd name="connsiteY0" fmla="*/ 0 h 1409929"/>
              <a:gd name="connsiteX1" fmla="*/ 3357837 w 3368275"/>
              <a:gd name="connsiteY1" fmla="*/ 1171129 h 1409929"/>
              <a:gd name="connsiteX2" fmla="*/ 3368275 w 3368275"/>
              <a:gd name="connsiteY2" fmla="*/ 1199647 h 1409929"/>
              <a:gd name="connsiteX3" fmla="*/ 3364951 w 3368275"/>
              <a:gd name="connsiteY3" fmla="*/ 1201827 h 1409929"/>
              <a:gd name="connsiteX4" fmla="*/ 1522637 w 3368275"/>
              <a:gd name="connsiteY4" fmla="*/ 1109544 h 1409929"/>
              <a:gd name="connsiteX5" fmla="*/ 83026 w 3368275"/>
              <a:gd name="connsiteY5" fmla="*/ 819272 h 1409929"/>
              <a:gd name="connsiteX6" fmla="*/ 0 w 3368275"/>
              <a:gd name="connsiteY6" fmla="*/ 847033 h 1409929"/>
              <a:gd name="connsiteX7" fmla="*/ 984 w 3368275"/>
              <a:gd name="connsiteY7" fmla="*/ 845412 h 1409929"/>
              <a:gd name="connsiteX8" fmla="*/ 1591014 w 3368275"/>
              <a:gd name="connsiteY8" fmla="*/ 0 h 1409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68275" h="1409929">
                <a:moveTo>
                  <a:pt x="1591014" y="0"/>
                </a:moveTo>
                <a:cubicBezTo>
                  <a:pt x="2385273" y="0"/>
                  <a:pt x="3066744" y="482906"/>
                  <a:pt x="3357837" y="1171129"/>
                </a:cubicBezTo>
                <a:lnTo>
                  <a:pt x="3368275" y="1199647"/>
                </a:lnTo>
                <a:lnTo>
                  <a:pt x="3364951" y="1201827"/>
                </a:lnTo>
                <a:cubicBezTo>
                  <a:pt x="2660056" y="1622403"/>
                  <a:pt x="2143228" y="1307737"/>
                  <a:pt x="1522637" y="1109544"/>
                </a:cubicBezTo>
                <a:cubicBezTo>
                  <a:pt x="1083085" y="940107"/>
                  <a:pt x="596100" y="681217"/>
                  <a:pt x="83026" y="819272"/>
                </a:cubicBezTo>
                <a:lnTo>
                  <a:pt x="0" y="847033"/>
                </a:lnTo>
                <a:lnTo>
                  <a:pt x="984" y="845412"/>
                </a:lnTo>
                <a:cubicBezTo>
                  <a:pt x="345575" y="335351"/>
                  <a:pt x="929132" y="0"/>
                  <a:pt x="1591014" y="0"/>
                </a:cubicBezTo>
                <a:close/>
              </a:path>
            </a:pathLst>
          </a:custGeom>
          <a:gradFill flip="none" rotWithShape="1">
            <a:gsLst>
              <a:gs pos="0">
                <a:srgbClr val="26D6B5"/>
              </a:gs>
              <a:gs pos="42000">
                <a:srgbClr val="20D8E4"/>
              </a:gs>
              <a:gs pos="100000">
                <a:srgbClr val="15B2D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874564-CCEC-4E26-940F-678B93459172}"/>
              </a:ext>
            </a:extLst>
          </p:cNvPr>
          <p:cNvSpPr/>
          <p:nvPr/>
        </p:nvSpPr>
        <p:spPr>
          <a:xfrm>
            <a:off x="4178489" y="2594530"/>
            <a:ext cx="3835022" cy="1668939"/>
          </a:xfrm>
          <a:custGeom>
            <a:avLst/>
            <a:gdLst>
              <a:gd name="connsiteX0" fmla="*/ 663787 w 3835022"/>
              <a:gd name="connsiteY0" fmla="*/ 895 h 1668939"/>
              <a:gd name="connsiteX1" fmla="*/ 1849134 w 3835022"/>
              <a:gd name="connsiteY1" fmla="*/ 329368 h 1668939"/>
              <a:gd name="connsiteX2" fmla="*/ 3691448 w 3835022"/>
              <a:gd name="connsiteY2" fmla="*/ 421651 h 1668939"/>
              <a:gd name="connsiteX3" fmla="*/ 3775164 w 3835022"/>
              <a:gd name="connsiteY3" fmla="*/ 366741 h 1668939"/>
              <a:gd name="connsiteX4" fmla="*/ 3796065 w 3835022"/>
              <a:gd name="connsiteY4" fmla="*/ 448026 h 1668939"/>
              <a:gd name="connsiteX5" fmla="*/ 3835022 w 3835022"/>
              <a:gd name="connsiteY5" fmla="*/ 834471 h 1668939"/>
              <a:gd name="connsiteX6" fmla="*/ 3748814 w 3835022"/>
              <a:gd name="connsiteY6" fmla="*/ 1404680 h 1668939"/>
              <a:gd name="connsiteX7" fmla="*/ 3739890 w 3835022"/>
              <a:gd name="connsiteY7" fmla="*/ 1429064 h 1668939"/>
              <a:gd name="connsiteX8" fmla="*/ 3691448 w 3835022"/>
              <a:gd name="connsiteY8" fmla="*/ 1460837 h 1668939"/>
              <a:gd name="connsiteX9" fmla="*/ 1849134 w 3835022"/>
              <a:gd name="connsiteY9" fmla="*/ 1368554 h 1668939"/>
              <a:gd name="connsiteX10" fmla="*/ 150911 w 3835022"/>
              <a:gd name="connsiteY10" fmla="*/ 1182640 h 1668939"/>
              <a:gd name="connsiteX11" fmla="*/ 45888 w 3835022"/>
              <a:gd name="connsiteY11" fmla="*/ 1247871 h 1668939"/>
              <a:gd name="connsiteX12" fmla="*/ 38957 w 3835022"/>
              <a:gd name="connsiteY12" fmla="*/ 1220916 h 1668939"/>
              <a:gd name="connsiteX13" fmla="*/ 0 w 3835022"/>
              <a:gd name="connsiteY13" fmla="*/ 834471 h 1668939"/>
              <a:gd name="connsiteX14" fmla="*/ 86208 w 3835022"/>
              <a:gd name="connsiteY14" fmla="*/ 264262 h 1668939"/>
              <a:gd name="connsiteX15" fmla="*/ 124397 w 3835022"/>
              <a:gd name="connsiteY15" fmla="*/ 159922 h 1668939"/>
              <a:gd name="connsiteX16" fmla="*/ 150911 w 3835022"/>
              <a:gd name="connsiteY16" fmla="*/ 143454 h 1668939"/>
              <a:gd name="connsiteX17" fmla="*/ 663787 w 3835022"/>
              <a:gd name="connsiteY17" fmla="*/ 895 h 166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35022" h="1668939">
                <a:moveTo>
                  <a:pt x="663787" y="895"/>
                </a:moveTo>
                <a:cubicBezTo>
                  <a:pt x="1083608" y="-15147"/>
                  <a:pt x="1482840" y="188171"/>
                  <a:pt x="1849134" y="329368"/>
                </a:cubicBezTo>
                <a:cubicBezTo>
                  <a:pt x="2469725" y="527561"/>
                  <a:pt x="2986553" y="842227"/>
                  <a:pt x="3691448" y="421651"/>
                </a:cubicBezTo>
                <a:lnTo>
                  <a:pt x="3775164" y="366741"/>
                </a:lnTo>
                <a:lnTo>
                  <a:pt x="3796065" y="448026"/>
                </a:lnTo>
                <a:cubicBezTo>
                  <a:pt x="3821608" y="572851"/>
                  <a:pt x="3835022" y="702095"/>
                  <a:pt x="3835022" y="834471"/>
                </a:cubicBezTo>
                <a:cubicBezTo>
                  <a:pt x="3835022" y="1033036"/>
                  <a:pt x="3804841" y="1224551"/>
                  <a:pt x="3748814" y="1404680"/>
                </a:cubicBezTo>
                <a:lnTo>
                  <a:pt x="3739890" y="1429064"/>
                </a:lnTo>
                <a:lnTo>
                  <a:pt x="3691448" y="1460837"/>
                </a:lnTo>
                <a:cubicBezTo>
                  <a:pt x="2986553" y="1881413"/>
                  <a:pt x="2469725" y="1566747"/>
                  <a:pt x="1849134" y="1368554"/>
                </a:cubicBezTo>
                <a:cubicBezTo>
                  <a:pt x="1336323" y="1170878"/>
                  <a:pt x="758951" y="851446"/>
                  <a:pt x="150911" y="1182640"/>
                </a:cubicBezTo>
                <a:lnTo>
                  <a:pt x="45888" y="1247871"/>
                </a:lnTo>
                <a:lnTo>
                  <a:pt x="38957" y="1220916"/>
                </a:lnTo>
                <a:cubicBezTo>
                  <a:pt x="13414" y="1096091"/>
                  <a:pt x="0" y="966848"/>
                  <a:pt x="0" y="834471"/>
                </a:cubicBezTo>
                <a:cubicBezTo>
                  <a:pt x="0" y="635906"/>
                  <a:pt x="30182" y="444391"/>
                  <a:pt x="86208" y="264262"/>
                </a:cubicBezTo>
                <a:lnTo>
                  <a:pt x="124397" y="159922"/>
                </a:lnTo>
                <a:lnTo>
                  <a:pt x="150911" y="143454"/>
                </a:lnTo>
                <a:cubicBezTo>
                  <a:pt x="324637" y="48827"/>
                  <a:pt x="495859" y="7313"/>
                  <a:pt x="663787" y="895"/>
                </a:cubicBezTo>
                <a:close/>
              </a:path>
            </a:pathLst>
          </a:custGeom>
          <a:gradFill>
            <a:gsLst>
              <a:gs pos="0">
                <a:srgbClr val="30A8F7"/>
              </a:gs>
              <a:gs pos="42000">
                <a:srgbClr val="80DBE0"/>
              </a:gs>
              <a:gs pos="100000">
                <a:srgbClr val="96E9B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5B6C71-BEEA-441E-847C-18FF5581DF1C}"/>
              </a:ext>
            </a:extLst>
          </p:cNvPr>
          <p:cNvSpPr/>
          <p:nvPr/>
        </p:nvSpPr>
        <p:spPr>
          <a:xfrm>
            <a:off x="4300785" y="3936580"/>
            <a:ext cx="3425418" cy="1409932"/>
          </a:xfrm>
          <a:custGeom>
            <a:avLst/>
            <a:gdLst>
              <a:gd name="connsiteX0" fmla="*/ 541492 w 3425418"/>
              <a:gd name="connsiteY0" fmla="*/ 895 h 1409932"/>
              <a:gd name="connsiteX1" fmla="*/ 1726839 w 3425418"/>
              <a:gd name="connsiteY1" fmla="*/ 329368 h 1409932"/>
              <a:gd name="connsiteX2" fmla="*/ 3296533 w 3425418"/>
              <a:gd name="connsiteY2" fmla="*/ 552687 h 1409932"/>
              <a:gd name="connsiteX3" fmla="*/ 3425418 w 3425418"/>
              <a:gd name="connsiteY3" fmla="*/ 498396 h 1409932"/>
              <a:gd name="connsiteX4" fmla="*/ 3385246 w 3425418"/>
              <a:gd name="connsiteY4" fmla="*/ 564520 h 1409932"/>
              <a:gd name="connsiteX5" fmla="*/ 1795216 w 3425418"/>
              <a:gd name="connsiteY5" fmla="*/ 1409932 h 1409932"/>
              <a:gd name="connsiteX6" fmla="*/ 28393 w 3425418"/>
              <a:gd name="connsiteY6" fmla="*/ 238803 h 1409932"/>
              <a:gd name="connsiteX7" fmla="*/ 0 w 3425418"/>
              <a:gd name="connsiteY7" fmla="*/ 161228 h 1409932"/>
              <a:gd name="connsiteX8" fmla="*/ 28616 w 3425418"/>
              <a:gd name="connsiteY8" fmla="*/ 143454 h 1409932"/>
              <a:gd name="connsiteX9" fmla="*/ 541492 w 3425418"/>
              <a:gd name="connsiteY9" fmla="*/ 895 h 1409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5418" h="1409932">
                <a:moveTo>
                  <a:pt x="541492" y="895"/>
                </a:moveTo>
                <a:cubicBezTo>
                  <a:pt x="961313" y="-15147"/>
                  <a:pt x="1360545" y="188171"/>
                  <a:pt x="1726839" y="329368"/>
                </a:cubicBezTo>
                <a:cubicBezTo>
                  <a:pt x="2264684" y="501136"/>
                  <a:pt x="2724592" y="760387"/>
                  <a:pt x="3296533" y="552687"/>
                </a:cubicBezTo>
                <a:lnTo>
                  <a:pt x="3425418" y="498396"/>
                </a:lnTo>
                <a:lnTo>
                  <a:pt x="3385246" y="564520"/>
                </a:lnTo>
                <a:cubicBezTo>
                  <a:pt x="3040656" y="1074581"/>
                  <a:pt x="2457099" y="1409932"/>
                  <a:pt x="1795216" y="1409932"/>
                </a:cubicBezTo>
                <a:cubicBezTo>
                  <a:pt x="1000957" y="1409932"/>
                  <a:pt x="319487" y="927027"/>
                  <a:pt x="28393" y="238803"/>
                </a:cubicBezTo>
                <a:lnTo>
                  <a:pt x="0" y="161228"/>
                </a:lnTo>
                <a:lnTo>
                  <a:pt x="28616" y="143454"/>
                </a:lnTo>
                <a:cubicBezTo>
                  <a:pt x="202342" y="48827"/>
                  <a:pt x="373564" y="7313"/>
                  <a:pt x="541492" y="895"/>
                </a:cubicBezTo>
                <a:close/>
              </a:path>
            </a:pathLst>
          </a:custGeom>
          <a:gradFill flip="none" rotWithShape="1">
            <a:gsLst>
              <a:gs pos="0">
                <a:srgbClr val="26D6B5"/>
              </a:gs>
              <a:gs pos="42000">
                <a:srgbClr val="20D8E4"/>
              </a:gs>
              <a:gs pos="100000">
                <a:srgbClr val="15B2DE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21B72CA-B321-44D4-94FC-1F2A18516E02}"/>
              </a:ext>
            </a:extLst>
          </p:cNvPr>
          <p:cNvSpPr/>
          <p:nvPr/>
        </p:nvSpPr>
        <p:spPr>
          <a:xfrm flipH="1" flipV="1">
            <a:off x="4510724" y="2263500"/>
            <a:ext cx="2558817" cy="598795"/>
          </a:xfrm>
          <a:custGeom>
            <a:avLst/>
            <a:gdLst>
              <a:gd name="connsiteX0" fmla="*/ 1585277 w 3383741"/>
              <a:gd name="connsiteY0" fmla="*/ 0 h 1407761"/>
              <a:gd name="connsiteX1" fmla="*/ 3352100 w 3383741"/>
              <a:gd name="connsiteY1" fmla="*/ 1171129 h 1407761"/>
              <a:gd name="connsiteX2" fmla="*/ 3383741 w 3383741"/>
              <a:gd name="connsiteY2" fmla="*/ 1257578 h 1407761"/>
              <a:gd name="connsiteX3" fmla="*/ 3351436 w 3383741"/>
              <a:gd name="connsiteY3" fmla="*/ 1274224 h 1407761"/>
              <a:gd name="connsiteX4" fmla="*/ 1572067 w 3383741"/>
              <a:gd name="connsiteY4" fmla="*/ 1107377 h 1407761"/>
              <a:gd name="connsiteX5" fmla="*/ 68565 w 3383741"/>
              <a:gd name="connsiteY5" fmla="*/ 817105 h 1407761"/>
              <a:gd name="connsiteX6" fmla="*/ 0 w 3383741"/>
              <a:gd name="connsiteY6" fmla="*/ 839056 h 1407761"/>
              <a:gd name="connsiteX7" fmla="*/ 105632 w 3383741"/>
              <a:gd name="connsiteY7" fmla="*/ 697796 h 1407761"/>
              <a:gd name="connsiteX8" fmla="*/ 1585277 w 3383741"/>
              <a:gd name="connsiteY8" fmla="*/ 0 h 140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741" h="1407761">
                <a:moveTo>
                  <a:pt x="1585277" y="0"/>
                </a:moveTo>
                <a:cubicBezTo>
                  <a:pt x="2379536" y="0"/>
                  <a:pt x="3061007" y="482906"/>
                  <a:pt x="3352100" y="1171129"/>
                </a:cubicBezTo>
                <a:lnTo>
                  <a:pt x="3383741" y="1257578"/>
                </a:lnTo>
                <a:lnTo>
                  <a:pt x="3351436" y="1274224"/>
                </a:lnTo>
                <a:cubicBezTo>
                  <a:pt x="2687514" y="1578798"/>
                  <a:pt x="2176991" y="1292357"/>
                  <a:pt x="1572067" y="1107377"/>
                </a:cubicBezTo>
                <a:cubicBezTo>
                  <a:pt x="1113006" y="937940"/>
                  <a:pt x="604409" y="679050"/>
                  <a:pt x="68565" y="817105"/>
                </a:cubicBezTo>
                <a:lnTo>
                  <a:pt x="0" y="839056"/>
                </a:lnTo>
                <a:lnTo>
                  <a:pt x="105632" y="697796"/>
                </a:lnTo>
                <a:cubicBezTo>
                  <a:pt x="457332" y="271635"/>
                  <a:pt x="989583" y="0"/>
                  <a:pt x="1585277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B7F22AF-7924-4C5F-9C19-38E67EC0ED8C}"/>
              </a:ext>
            </a:extLst>
          </p:cNvPr>
          <p:cNvSpPr/>
          <p:nvPr/>
        </p:nvSpPr>
        <p:spPr>
          <a:xfrm flipH="1">
            <a:off x="4178489" y="2742734"/>
            <a:ext cx="3835022" cy="1518198"/>
          </a:xfrm>
          <a:custGeom>
            <a:avLst/>
            <a:gdLst>
              <a:gd name="connsiteX0" fmla="*/ 666347 w 3835022"/>
              <a:gd name="connsiteY0" fmla="*/ 895 h 1518198"/>
              <a:gd name="connsiteX1" fmla="*/ 1904301 w 3835022"/>
              <a:gd name="connsiteY1" fmla="*/ 329368 h 1518198"/>
              <a:gd name="connsiteX2" fmla="*/ 3683670 w 3835022"/>
              <a:gd name="connsiteY2" fmla="*/ 496215 h 1518198"/>
              <a:gd name="connsiteX3" fmla="*/ 3809383 w 3835022"/>
              <a:gd name="connsiteY3" fmla="*/ 431439 h 1518198"/>
              <a:gd name="connsiteX4" fmla="*/ 3825122 w 3835022"/>
              <a:gd name="connsiteY4" fmla="*/ 534568 h 1518198"/>
              <a:gd name="connsiteX5" fmla="*/ 3835022 w 3835022"/>
              <a:gd name="connsiteY5" fmla="*/ 730622 h 1518198"/>
              <a:gd name="connsiteX6" fmla="*/ 3748814 w 3835022"/>
              <a:gd name="connsiteY6" fmla="*/ 1300831 h 1518198"/>
              <a:gd name="connsiteX7" fmla="*/ 3726142 w 3835022"/>
              <a:gd name="connsiteY7" fmla="*/ 1362777 h 1518198"/>
              <a:gd name="connsiteX8" fmla="*/ 3683670 w 3835022"/>
              <a:gd name="connsiteY8" fmla="*/ 1384661 h 1518198"/>
              <a:gd name="connsiteX9" fmla="*/ 1904301 w 3835022"/>
              <a:gd name="connsiteY9" fmla="*/ 1217814 h 1518198"/>
              <a:gd name="connsiteX10" fmla="*/ 130710 w 3835022"/>
              <a:gd name="connsiteY10" fmla="*/ 1031900 h 1518198"/>
              <a:gd name="connsiteX11" fmla="*/ 34676 w 3835022"/>
              <a:gd name="connsiteY11" fmla="*/ 1089013 h 1518198"/>
              <a:gd name="connsiteX12" fmla="*/ 9900 w 3835022"/>
              <a:gd name="connsiteY12" fmla="*/ 926676 h 1518198"/>
              <a:gd name="connsiteX13" fmla="*/ 0 w 3835022"/>
              <a:gd name="connsiteY13" fmla="*/ 730622 h 1518198"/>
              <a:gd name="connsiteX14" fmla="*/ 38957 w 3835022"/>
              <a:gd name="connsiteY14" fmla="*/ 344177 h 1518198"/>
              <a:gd name="connsiteX15" fmla="*/ 83323 w 3835022"/>
              <a:gd name="connsiteY15" fmla="*/ 171636 h 1518198"/>
              <a:gd name="connsiteX16" fmla="*/ 130710 w 3835022"/>
              <a:gd name="connsiteY16" fmla="*/ 143454 h 1518198"/>
              <a:gd name="connsiteX17" fmla="*/ 666347 w 3835022"/>
              <a:gd name="connsiteY17" fmla="*/ 895 h 15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35022" h="1518198">
                <a:moveTo>
                  <a:pt x="666347" y="895"/>
                </a:moveTo>
                <a:cubicBezTo>
                  <a:pt x="1104800" y="-15147"/>
                  <a:pt x="1521751" y="188171"/>
                  <a:pt x="1904301" y="329368"/>
                </a:cubicBezTo>
                <a:cubicBezTo>
                  <a:pt x="2509225" y="514348"/>
                  <a:pt x="3019748" y="800789"/>
                  <a:pt x="3683670" y="496215"/>
                </a:cubicBezTo>
                <a:lnTo>
                  <a:pt x="3809383" y="431439"/>
                </a:lnTo>
                <a:lnTo>
                  <a:pt x="3825122" y="534568"/>
                </a:lnTo>
                <a:cubicBezTo>
                  <a:pt x="3831669" y="599029"/>
                  <a:pt x="3835022" y="664434"/>
                  <a:pt x="3835022" y="730622"/>
                </a:cubicBezTo>
                <a:cubicBezTo>
                  <a:pt x="3835022" y="929187"/>
                  <a:pt x="3804841" y="1120702"/>
                  <a:pt x="3748814" y="1300831"/>
                </a:cubicBezTo>
                <a:lnTo>
                  <a:pt x="3726142" y="1362777"/>
                </a:lnTo>
                <a:lnTo>
                  <a:pt x="3683670" y="1384661"/>
                </a:lnTo>
                <a:cubicBezTo>
                  <a:pt x="3019748" y="1689235"/>
                  <a:pt x="2509225" y="1402794"/>
                  <a:pt x="1904301" y="1217814"/>
                </a:cubicBezTo>
                <a:cubicBezTo>
                  <a:pt x="1368730" y="1020138"/>
                  <a:pt x="765735" y="700706"/>
                  <a:pt x="130710" y="1031900"/>
                </a:cubicBezTo>
                <a:lnTo>
                  <a:pt x="34676" y="1089013"/>
                </a:lnTo>
                <a:lnTo>
                  <a:pt x="9900" y="926676"/>
                </a:lnTo>
                <a:cubicBezTo>
                  <a:pt x="3354" y="862215"/>
                  <a:pt x="0" y="796810"/>
                  <a:pt x="0" y="730622"/>
                </a:cubicBezTo>
                <a:cubicBezTo>
                  <a:pt x="0" y="598246"/>
                  <a:pt x="13414" y="469002"/>
                  <a:pt x="38957" y="344177"/>
                </a:cubicBezTo>
                <a:lnTo>
                  <a:pt x="83323" y="171636"/>
                </a:lnTo>
                <a:lnTo>
                  <a:pt x="130710" y="143454"/>
                </a:lnTo>
                <a:cubicBezTo>
                  <a:pt x="312146" y="48827"/>
                  <a:pt x="490967" y="7313"/>
                  <a:pt x="666347" y="895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1355A2A-96EE-4DDA-A94E-6CCBCF51A4FE}"/>
              </a:ext>
            </a:extLst>
          </p:cNvPr>
          <p:cNvSpPr/>
          <p:nvPr/>
        </p:nvSpPr>
        <p:spPr>
          <a:xfrm>
            <a:off x="4510724" y="1511490"/>
            <a:ext cx="3383741" cy="1407761"/>
          </a:xfrm>
          <a:custGeom>
            <a:avLst/>
            <a:gdLst>
              <a:gd name="connsiteX0" fmla="*/ 1585277 w 3383741"/>
              <a:gd name="connsiteY0" fmla="*/ 0 h 1407761"/>
              <a:gd name="connsiteX1" fmla="*/ 3352100 w 3383741"/>
              <a:gd name="connsiteY1" fmla="*/ 1171129 h 1407761"/>
              <a:gd name="connsiteX2" fmla="*/ 3383741 w 3383741"/>
              <a:gd name="connsiteY2" fmla="*/ 1257578 h 1407761"/>
              <a:gd name="connsiteX3" fmla="*/ 3351436 w 3383741"/>
              <a:gd name="connsiteY3" fmla="*/ 1274224 h 1407761"/>
              <a:gd name="connsiteX4" fmla="*/ 1572067 w 3383741"/>
              <a:gd name="connsiteY4" fmla="*/ 1107377 h 1407761"/>
              <a:gd name="connsiteX5" fmla="*/ 68565 w 3383741"/>
              <a:gd name="connsiteY5" fmla="*/ 817105 h 1407761"/>
              <a:gd name="connsiteX6" fmla="*/ 0 w 3383741"/>
              <a:gd name="connsiteY6" fmla="*/ 839056 h 1407761"/>
              <a:gd name="connsiteX7" fmla="*/ 105632 w 3383741"/>
              <a:gd name="connsiteY7" fmla="*/ 697796 h 1407761"/>
              <a:gd name="connsiteX8" fmla="*/ 1585277 w 3383741"/>
              <a:gd name="connsiteY8" fmla="*/ 0 h 140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83741" h="1407761">
                <a:moveTo>
                  <a:pt x="1585277" y="0"/>
                </a:moveTo>
                <a:cubicBezTo>
                  <a:pt x="2379536" y="0"/>
                  <a:pt x="3061007" y="482906"/>
                  <a:pt x="3352100" y="1171129"/>
                </a:cubicBezTo>
                <a:lnTo>
                  <a:pt x="3383741" y="1257578"/>
                </a:lnTo>
                <a:lnTo>
                  <a:pt x="3351436" y="1274224"/>
                </a:lnTo>
                <a:cubicBezTo>
                  <a:pt x="2687514" y="1578798"/>
                  <a:pt x="2176991" y="1292357"/>
                  <a:pt x="1572067" y="1107377"/>
                </a:cubicBezTo>
                <a:cubicBezTo>
                  <a:pt x="1113006" y="937940"/>
                  <a:pt x="604409" y="679050"/>
                  <a:pt x="68565" y="817105"/>
                </a:cubicBezTo>
                <a:lnTo>
                  <a:pt x="0" y="839056"/>
                </a:lnTo>
                <a:lnTo>
                  <a:pt x="105632" y="697796"/>
                </a:lnTo>
                <a:cubicBezTo>
                  <a:pt x="457332" y="271635"/>
                  <a:pt x="989583" y="0"/>
                  <a:pt x="158527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3E782A-D814-4AE4-8C7B-4ACA252F26A3}"/>
              </a:ext>
            </a:extLst>
          </p:cNvPr>
          <p:cNvSpPr/>
          <p:nvPr/>
        </p:nvSpPr>
        <p:spPr>
          <a:xfrm>
            <a:off x="4178489" y="2698379"/>
            <a:ext cx="3835022" cy="1518198"/>
          </a:xfrm>
          <a:custGeom>
            <a:avLst/>
            <a:gdLst>
              <a:gd name="connsiteX0" fmla="*/ 666347 w 3835022"/>
              <a:gd name="connsiteY0" fmla="*/ 895 h 1518198"/>
              <a:gd name="connsiteX1" fmla="*/ 1904301 w 3835022"/>
              <a:gd name="connsiteY1" fmla="*/ 329368 h 1518198"/>
              <a:gd name="connsiteX2" fmla="*/ 3683670 w 3835022"/>
              <a:gd name="connsiteY2" fmla="*/ 496215 h 1518198"/>
              <a:gd name="connsiteX3" fmla="*/ 3809383 w 3835022"/>
              <a:gd name="connsiteY3" fmla="*/ 431439 h 1518198"/>
              <a:gd name="connsiteX4" fmla="*/ 3825122 w 3835022"/>
              <a:gd name="connsiteY4" fmla="*/ 534568 h 1518198"/>
              <a:gd name="connsiteX5" fmla="*/ 3835022 w 3835022"/>
              <a:gd name="connsiteY5" fmla="*/ 730622 h 1518198"/>
              <a:gd name="connsiteX6" fmla="*/ 3748814 w 3835022"/>
              <a:gd name="connsiteY6" fmla="*/ 1300831 h 1518198"/>
              <a:gd name="connsiteX7" fmla="*/ 3726142 w 3835022"/>
              <a:gd name="connsiteY7" fmla="*/ 1362777 h 1518198"/>
              <a:gd name="connsiteX8" fmla="*/ 3683670 w 3835022"/>
              <a:gd name="connsiteY8" fmla="*/ 1384661 h 1518198"/>
              <a:gd name="connsiteX9" fmla="*/ 1904301 w 3835022"/>
              <a:gd name="connsiteY9" fmla="*/ 1217814 h 1518198"/>
              <a:gd name="connsiteX10" fmla="*/ 130710 w 3835022"/>
              <a:gd name="connsiteY10" fmla="*/ 1031900 h 1518198"/>
              <a:gd name="connsiteX11" fmla="*/ 34676 w 3835022"/>
              <a:gd name="connsiteY11" fmla="*/ 1089013 h 1518198"/>
              <a:gd name="connsiteX12" fmla="*/ 9900 w 3835022"/>
              <a:gd name="connsiteY12" fmla="*/ 926676 h 1518198"/>
              <a:gd name="connsiteX13" fmla="*/ 0 w 3835022"/>
              <a:gd name="connsiteY13" fmla="*/ 730622 h 1518198"/>
              <a:gd name="connsiteX14" fmla="*/ 38957 w 3835022"/>
              <a:gd name="connsiteY14" fmla="*/ 344177 h 1518198"/>
              <a:gd name="connsiteX15" fmla="*/ 83323 w 3835022"/>
              <a:gd name="connsiteY15" fmla="*/ 171636 h 1518198"/>
              <a:gd name="connsiteX16" fmla="*/ 130710 w 3835022"/>
              <a:gd name="connsiteY16" fmla="*/ 143454 h 1518198"/>
              <a:gd name="connsiteX17" fmla="*/ 666347 w 3835022"/>
              <a:gd name="connsiteY17" fmla="*/ 895 h 151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835022" h="1518198">
                <a:moveTo>
                  <a:pt x="666347" y="895"/>
                </a:moveTo>
                <a:cubicBezTo>
                  <a:pt x="1104800" y="-15147"/>
                  <a:pt x="1521751" y="188171"/>
                  <a:pt x="1904301" y="329368"/>
                </a:cubicBezTo>
                <a:cubicBezTo>
                  <a:pt x="2509225" y="514348"/>
                  <a:pt x="3019748" y="800789"/>
                  <a:pt x="3683670" y="496215"/>
                </a:cubicBezTo>
                <a:lnTo>
                  <a:pt x="3809383" y="431439"/>
                </a:lnTo>
                <a:lnTo>
                  <a:pt x="3825122" y="534568"/>
                </a:lnTo>
                <a:cubicBezTo>
                  <a:pt x="3831669" y="599029"/>
                  <a:pt x="3835022" y="664434"/>
                  <a:pt x="3835022" y="730622"/>
                </a:cubicBezTo>
                <a:cubicBezTo>
                  <a:pt x="3835022" y="929187"/>
                  <a:pt x="3804841" y="1120702"/>
                  <a:pt x="3748814" y="1300831"/>
                </a:cubicBezTo>
                <a:lnTo>
                  <a:pt x="3726142" y="1362777"/>
                </a:lnTo>
                <a:lnTo>
                  <a:pt x="3683670" y="1384661"/>
                </a:lnTo>
                <a:cubicBezTo>
                  <a:pt x="3019748" y="1689235"/>
                  <a:pt x="2509225" y="1402794"/>
                  <a:pt x="1904301" y="1217814"/>
                </a:cubicBezTo>
                <a:cubicBezTo>
                  <a:pt x="1368730" y="1020138"/>
                  <a:pt x="765735" y="700706"/>
                  <a:pt x="130710" y="1031900"/>
                </a:cubicBezTo>
                <a:lnTo>
                  <a:pt x="34676" y="1089013"/>
                </a:lnTo>
                <a:lnTo>
                  <a:pt x="9900" y="926676"/>
                </a:lnTo>
                <a:cubicBezTo>
                  <a:pt x="3354" y="862215"/>
                  <a:pt x="0" y="796810"/>
                  <a:pt x="0" y="730622"/>
                </a:cubicBezTo>
                <a:cubicBezTo>
                  <a:pt x="0" y="598246"/>
                  <a:pt x="13414" y="469002"/>
                  <a:pt x="38957" y="344177"/>
                </a:cubicBezTo>
                <a:lnTo>
                  <a:pt x="83323" y="171636"/>
                </a:lnTo>
                <a:lnTo>
                  <a:pt x="130710" y="143454"/>
                </a:lnTo>
                <a:cubicBezTo>
                  <a:pt x="312146" y="48827"/>
                  <a:pt x="490967" y="7313"/>
                  <a:pt x="666347" y="8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4ACB42C-5EE9-4203-B2DE-A45C6ADF822A}"/>
              </a:ext>
            </a:extLst>
          </p:cNvPr>
          <p:cNvSpPr/>
          <p:nvPr/>
        </p:nvSpPr>
        <p:spPr>
          <a:xfrm>
            <a:off x="4314966" y="3995705"/>
            <a:ext cx="3315588" cy="1350807"/>
          </a:xfrm>
          <a:custGeom>
            <a:avLst/>
            <a:gdLst>
              <a:gd name="connsiteX0" fmla="*/ 529871 w 3315588"/>
              <a:gd name="connsiteY0" fmla="*/ 895 h 1350807"/>
              <a:gd name="connsiteX1" fmla="*/ 1767825 w 3315588"/>
              <a:gd name="connsiteY1" fmla="*/ 329368 h 1350807"/>
              <a:gd name="connsiteX2" fmla="*/ 3271325 w 3315588"/>
              <a:gd name="connsiteY2" fmla="*/ 592581 h 1350807"/>
              <a:gd name="connsiteX3" fmla="*/ 3315588 w 3315588"/>
              <a:gd name="connsiteY3" fmla="*/ 579584 h 1350807"/>
              <a:gd name="connsiteX4" fmla="*/ 3260680 w 3315588"/>
              <a:gd name="connsiteY4" fmla="*/ 653011 h 1350807"/>
              <a:gd name="connsiteX5" fmla="*/ 1781035 w 3315588"/>
              <a:gd name="connsiteY5" fmla="*/ 1350807 h 1350807"/>
              <a:gd name="connsiteX6" fmla="*/ 14212 w 3315588"/>
              <a:gd name="connsiteY6" fmla="*/ 179678 h 1350807"/>
              <a:gd name="connsiteX7" fmla="*/ 0 w 3315588"/>
              <a:gd name="connsiteY7" fmla="*/ 140847 h 1350807"/>
              <a:gd name="connsiteX8" fmla="*/ 129808 w 3315588"/>
              <a:gd name="connsiteY8" fmla="*/ 82161 h 1350807"/>
              <a:gd name="connsiteX9" fmla="*/ 529871 w 3315588"/>
              <a:gd name="connsiteY9" fmla="*/ 895 h 135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15588" h="1350807">
                <a:moveTo>
                  <a:pt x="529871" y="895"/>
                </a:moveTo>
                <a:cubicBezTo>
                  <a:pt x="968324" y="-15147"/>
                  <a:pt x="1385275" y="188171"/>
                  <a:pt x="1767825" y="329368"/>
                </a:cubicBezTo>
                <a:cubicBezTo>
                  <a:pt x="2286331" y="487923"/>
                  <a:pt x="2735482" y="721020"/>
                  <a:pt x="3271325" y="592581"/>
                </a:cubicBezTo>
                <a:lnTo>
                  <a:pt x="3315588" y="579584"/>
                </a:lnTo>
                <a:lnTo>
                  <a:pt x="3260680" y="653011"/>
                </a:lnTo>
                <a:cubicBezTo>
                  <a:pt x="2908980" y="1079173"/>
                  <a:pt x="2376729" y="1350807"/>
                  <a:pt x="1781035" y="1350807"/>
                </a:cubicBezTo>
                <a:cubicBezTo>
                  <a:pt x="986776" y="1350807"/>
                  <a:pt x="305306" y="867902"/>
                  <a:pt x="14212" y="179678"/>
                </a:cubicBezTo>
                <a:lnTo>
                  <a:pt x="0" y="140847"/>
                </a:lnTo>
                <a:lnTo>
                  <a:pt x="129808" y="82161"/>
                </a:lnTo>
                <a:cubicBezTo>
                  <a:pt x="264865" y="30263"/>
                  <a:pt x="398336" y="5708"/>
                  <a:pt x="529871" y="89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84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C194F6F0-6C7B-48A0-B343-0D8C1F66D669}"/>
              </a:ext>
            </a:extLst>
          </p:cNvPr>
          <p:cNvSpPr/>
          <p:nvPr/>
        </p:nvSpPr>
        <p:spPr>
          <a:xfrm>
            <a:off x="4178490" y="1511490"/>
            <a:ext cx="3835021" cy="38350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B4CC20-4329-4D39-9631-31F8AE77BC94}"/>
              </a:ext>
            </a:extLst>
          </p:cNvPr>
          <p:cNvSpPr/>
          <p:nvPr/>
        </p:nvSpPr>
        <p:spPr>
          <a:xfrm rot="16200000">
            <a:off x="5573965" y="784737"/>
            <a:ext cx="932615" cy="3946477"/>
          </a:xfrm>
          <a:custGeom>
            <a:avLst/>
            <a:gdLst>
              <a:gd name="connsiteX0" fmla="*/ 302273 w 932615"/>
              <a:gd name="connsiteY0" fmla="*/ 0 h 3101008"/>
              <a:gd name="connsiteX1" fmla="*/ 605137 w 932615"/>
              <a:gd name="connsiteY1" fmla="*/ 0 h 3101008"/>
              <a:gd name="connsiteX2" fmla="*/ 603249 w 932615"/>
              <a:gd name="connsiteY2" fmla="*/ 1540565 h 3101008"/>
              <a:gd name="connsiteX3" fmla="*/ 605137 w 932615"/>
              <a:gd name="connsiteY3" fmla="*/ 3101008 h 3101008"/>
              <a:gd name="connsiteX4" fmla="*/ 302273 w 932615"/>
              <a:gd name="connsiteY4" fmla="*/ 3101008 h 3101008"/>
              <a:gd name="connsiteX5" fmla="*/ 300385 w 932615"/>
              <a:gd name="connsiteY5" fmla="*/ 1540565 h 3101008"/>
              <a:gd name="connsiteX6" fmla="*/ 302273 w 932615"/>
              <a:gd name="connsiteY6" fmla="*/ 0 h 310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615" h="3101008">
                <a:moveTo>
                  <a:pt x="302273" y="0"/>
                </a:moveTo>
                <a:lnTo>
                  <a:pt x="605137" y="0"/>
                </a:lnTo>
                <a:cubicBezTo>
                  <a:pt x="1214108" y="553278"/>
                  <a:pt x="829165" y="1080051"/>
                  <a:pt x="603249" y="1540565"/>
                </a:cubicBezTo>
                <a:cubicBezTo>
                  <a:pt x="391843" y="2060713"/>
                  <a:pt x="47917" y="2488095"/>
                  <a:pt x="605137" y="3101008"/>
                </a:cubicBezTo>
                <a:lnTo>
                  <a:pt x="302273" y="3101008"/>
                </a:lnTo>
                <a:cubicBezTo>
                  <a:pt x="-254947" y="2488095"/>
                  <a:pt x="88979" y="2060713"/>
                  <a:pt x="300385" y="1540565"/>
                </a:cubicBezTo>
                <a:cubicBezTo>
                  <a:pt x="526301" y="1080051"/>
                  <a:pt x="911244" y="553278"/>
                  <a:pt x="3022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88BDC1A-03E5-4B5F-AB94-475A02E01814}"/>
              </a:ext>
            </a:extLst>
          </p:cNvPr>
          <p:cNvSpPr/>
          <p:nvPr/>
        </p:nvSpPr>
        <p:spPr>
          <a:xfrm rot="16200000">
            <a:off x="5573965" y="2126787"/>
            <a:ext cx="932615" cy="3946477"/>
          </a:xfrm>
          <a:custGeom>
            <a:avLst/>
            <a:gdLst>
              <a:gd name="connsiteX0" fmla="*/ 302273 w 932615"/>
              <a:gd name="connsiteY0" fmla="*/ 0 h 3101008"/>
              <a:gd name="connsiteX1" fmla="*/ 605137 w 932615"/>
              <a:gd name="connsiteY1" fmla="*/ 0 h 3101008"/>
              <a:gd name="connsiteX2" fmla="*/ 603249 w 932615"/>
              <a:gd name="connsiteY2" fmla="*/ 1540565 h 3101008"/>
              <a:gd name="connsiteX3" fmla="*/ 605137 w 932615"/>
              <a:gd name="connsiteY3" fmla="*/ 3101008 h 3101008"/>
              <a:gd name="connsiteX4" fmla="*/ 302273 w 932615"/>
              <a:gd name="connsiteY4" fmla="*/ 3101008 h 3101008"/>
              <a:gd name="connsiteX5" fmla="*/ 300385 w 932615"/>
              <a:gd name="connsiteY5" fmla="*/ 1540565 h 3101008"/>
              <a:gd name="connsiteX6" fmla="*/ 302273 w 932615"/>
              <a:gd name="connsiteY6" fmla="*/ 0 h 310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615" h="3101008">
                <a:moveTo>
                  <a:pt x="302273" y="0"/>
                </a:moveTo>
                <a:lnTo>
                  <a:pt x="605137" y="0"/>
                </a:lnTo>
                <a:cubicBezTo>
                  <a:pt x="1214108" y="553278"/>
                  <a:pt x="829165" y="1080051"/>
                  <a:pt x="603249" y="1540565"/>
                </a:cubicBezTo>
                <a:cubicBezTo>
                  <a:pt x="391843" y="2060713"/>
                  <a:pt x="47917" y="2488095"/>
                  <a:pt x="605137" y="3101008"/>
                </a:cubicBezTo>
                <a:lnTo>
                  <a:pt x="302273" y="3101008"/>
                </a:lnTo>
                <a:cubicBezTo>
                  <a:pt x="-254947" y="2488095"/>
                  <a:pt x="88979" y="2060713"/>
                  <a:pt x="300385" y="1540565"/>
                </a:cubicBezTo>
                <a:cubicBezTo>
                  <a:pt x="526301" y="1080051"/>
                  <a:pt x="911244" y="553278"/>
                  <a:pt x="30227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7C27F5-C0BB-44E6-A596-4F782DD074D9}"/>
              </a:ext>
            </a:extLst>
          </p:cNvPr>
          <p:cNvSpPr/>
          <p:nvPr/>
        </p:nvSpPr>
        <p:spPr>
          <a:xfrm>
            <a:off x="5484513" y="1878496"/>
            <a:ext cx="1550453" cy="3101008"/>
          </a:xfrm>
          <a:custGeom>
            <a:avLst/>
            <a:gdLst>
              <a:gd name="connsiteX0" fmla="*/ 0 w 1222975"/>
              <a:gd name="connsiteY0" fmla="*/ 0 h 3101008"/>
              <a:gd name="connsiteX1" fmla="*/ 1222975 w 1222975"/>
              <a:gd name="connsiteY1" fmla="*/ 0 h 3101008"/>
              <a:gd name="connsiteX2" fmla="*/ 1222975 w 1222975"/>
              <a:gd name="connsiteY2" fmla="*/ 3101008 h 3101008"/>
              <a:gd name="connsiteX3" fmla="*/ 0 w 1222975"/>
              <a:gd name="connsiteY3" fmla="*/ 3101008 h 3101008"/>
              <a:gd name="connsiteX4" fmla="*/ 0 w 1222975"/>
              <a:gd name="connsiteY4" fmla="*/ 0 h 3101008"/>
              <a:gd name="connsiteX0" fmla="*/ 0 w 1222975"/>
              <a:gd name="connsiteY0" fmla="*/ 0 h 3101008"/>
              <a:gd name="connsiteX1" fmla="*/ 1222975 w 1222975"/>
              <a:gd name="connsiteY1" fmla="*/ 0 h 3101008"/>
              <a:gd name="connsiteX2" fmla="*/ 1221087 w 1222975"/>
              <a:gd name="connsiteY2" fmla="*/ 1540565 h 3101008"/>
              <a:gd name="connsiteX3" fmla="*/ 1222975 w 1222975"/>
              <a:gd name="connsiteY3" fmla="*/ 3101008 h 3101008"/>
              <a:gd name="connsiteX4" fmla="*/ 0 w 1222975"/>
              <a:gd name="connsiteY4" fmla="*/ 3101008 h 3101008"/>
              <a:gd name="connsiteX5" fmla="*/ 0 w 1222975"/>
              <a:gd name="connsiteY5" fmla="*/ 0 h 3101008"/>
              <a:gd name="connsiteX0" fmla="*/ 0 w 1493279"/>
              <a:gd name="connsiteY0" fmla="*/ 0 h 3101008"/>
              <a:gd name="connsiteX1" fmla="*/ 1222975 w 1493279"/>
              <a:gd name="connsiteY1" fmla="*/ 0 h 3101008"/>
              <a:gd name="connsiteX2" fmla="*/ 1221087 w 1493279"/>
              <a:gd name="connsiteY2" fmla="*/ 1540565 h 3101008"/>
              <a:gd name="connsiteX3" fmla="*/ 1222975 w 1493279"/>
              <a:gd name="connsiteY3" fmla="*/ 3101008 h 3101008"/>
              <a:gd name="connsiteX4" fmla="*/ 0 w 1493279"/>
              <a:gd name="connsiteY4" fmla="*/ 3101008 h 3101008"/>
              <a:gd name="connsiteX5" fmla="*/ 0 w 1493279"/>
              <a:gd name="connsiteY5" fmla="*/ 0 h 3101008"/>
              <a:gd name="connsiteX0" fmla="*/ 0 w 1493279"/>
              <a:gd name="connsiteY0" fmla="*/ 0 h 3101008"/>
              <a:gd name="connsiteX1" fmla="*/ 1222975 w 1493279"/>
              <a:gd name="connsiteY1" fmla="*/ 0 h 3101008"/>
              <a:gd name="connsiteX2" fmla="*/ 1221087 w 1493279"/>
              <a:gd name="connsiteY2" fmla="*/ 1540565 h 3101008"/>
              <a:gd name="connsiteX3" fmla="*/ 1222975 w 1493279"/>
              <a:gd name="connsiteY3" fmla="*/ 3101008 h 3101008"/>
              <a:gd name="connsiteX4" fmla="*/ 0 w 1493279"/>
              <a:gd name="connsiteY4" fmla="*/ 3101008 h 3101008"/>
              <a:gd name="connsiteX5" fmla="*/ 0 w 1493279"/>
              <a:gd name="connsiteY5" fmla="*/ 0 h 3101008"/>
              <a:gd name="connsiteX0" fmla="*/ 0 w 1550453"/>
              <a:gd name="connsiteY0" fmla="*/ 0 h 3101008"/>
              <a:gd name="connsiteX1" fmla="*/ 1222975 w 1550453"/>
              <a:gd name="connsiteY1" fmla="*/ 0 h 3101008"/>
              <a:gd name="connsiteX2" fmla="*/ 1221087 w 1550453"/>
              <a:gd name="connsiteY2" fmla="*/ 1540565 h 3101008"/>
              <a:gd name="connsiteX3" fmla="*/ 1222975 w 1550453"/>
              <a:gd name="connsiteY3" fmla="*/ 3101008 h 3101008"/>
              <a:gd name="connsiteX4" fmla="*/ 0 w 1550453"/>
              <a:gd name="connsiteY4" fmla="*/ 3101008 h 3101008"/>
              <a:gd name="connsiteX5" fmla="*/ 0 w 1550453"/>
              <a:gd name="connsiteY5" fmla="*/ 0 h 3101008"/>
              <a:gd name="connsiteX0" fmla="*/ 0 w 1550453"/>
              <a:gd name="connsiteY0" fmla="*/ 0 h 3101008"/>
              <a:gd name="connsiteX1" fmla="*/ 1222975 w 1550453"/>
              <a:gd name="connsiteY1" fmla="*/ 0 h 3101008"/>
              <a:gd name="connsiteX2" fmla="*/ 1221087 w 1550453"/>
              <a:gd name="connsiteY2" fmla="*/ 1540565 h 3101008"/>
              <a:gd name="connsiteX3" fmla="*/ 1222975 w 1550453"/>
              <a:gd name="connsiteY3" fmla="*/ 3101008 h 3101008"/>
              <a:gd name="connsiteX4" fmla="*/ 0 w 1550453"/>
              <a:gd name="connsiteY4" fmla="*/ 3101008 h 3101008"/>
              <a:gd name="connsiteX5" fmla="*/ 0 w 1550453"/>
              <a:gd name="connsiteY5" fmla="*/ 0 h 310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453" h="3101008">
                <a:moveTo>
                  <a:pt x="0" y="0"/>
                </a:moveTo>
                <a:lnTo>
                  <a:pt x="1222975" y="0"/>
                </a:lnTo>
                <a:cubicBezTo>
                  <a:pt x="1831946" y="553278"/>
                  <a:pt x="1447003" y="1080051"/>
                  <a:pt x="1221087" y="1540565"/>
                </a:cubicBezTo>
                <a:cubicBezTo>
                  <a:pt x="1009681" y="2060713"/>
                  <a:pt x="665755" y="2488095"/>
                  <a:pt x="1222975" y="3101008"/>
                </a:cubicBezTo>
                <a:lnTo>
                  <a:pt x="0" y="3101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FC3D28-E022-4CC1-9CD2-F550784C416D}"/>
              </a:ext>
            </a:extLst>
          </p:cNvPr>
          <p:cNvSpPr/>
          <p:nvPr/>
        </p:nvSpPr>
        <p:spPr>
          <a:xfrm>
            <a:off x="5181649" y="1878496"/>
            <a:ext cx="1550453" cy="3101008"/>
          </a:xfrm>
          <a:custGeom>
            <a:avLst/>
            <a:gdLst>
              <a:gd name="connsiteX0" fmla="*/ 0 w 1222975"/>
              <a:gd name="connsiteY0" fmla="*/ 0 h 3101008"/>
              <a:gd name="connsiteX1" fmla="*/ 1222975 w 1222975"/>
              <a:gd name="connsiteY1" fmla="*/ 0 h 3101008"/>
              <a:gd name="connsiteX2" fmla="*/ 1222975 w 1222975"/>
              <a:gd name="connsiteY2" fmla="*/ 3101008 h 3101008"/>
              <a:gd name="connsiteX3" fmla="*/ 0 w 1222975"/>
              <a:gd name="connsiteY3" fmla="*/ 3101008 h 3101008"/>
              <a:gd name="connsiteX4" fmla="*/ 0 w 1222975"/>
              <a:gd name="connsiteY4" fmla="*/ 0 h 3101008"/>
              <a:gd name="connsiteX0" fmla="*/ 0 w 1222975"/>
              <a:gd name="connsiteY0" fmla="*/ 0 h 3101008"/>
              <a:gd name="connsiteX1" fmla="*/ 1222975 w 1222975"/>
              <a:gd name="connsiteY1" fmla="*/ 0 h 3101008"/>
              <a:gd name="connsiteX2" fmla="*/ 1221087 w 1222975"/>
              <a:gd name="connsiteY2" fmla="*/ 1540565 h 3101008"/>
              <a:gd name="connsiteX3" fmla="*/ 1222975 w 1222975"/>
              <a:gd name="connsiteY3" fmla="*/ 3101008 h 3101008"/>
              <a:gd name="connsiteX4" fmla="*/ 0 w 1222975"/>
              <a:gd name="connsiteY4" fmla="*/ 3101008 h 3101008"/>
              <a:gd name="connsiteX5" fmla="*/ 0 w 1222975"/>
              <a:gd name="connsiteY5" fmla="*/ 0 h 3101008"/>
              <a:gd name="connsiteX0" fmla="*/ 0 w 1493279"/>
              <a:gd name="connsiteY0" fmla="*/ 0 h 3101008"/>
              <a:gd name="connsiteX1" fmla="*/ 1222975 w 1493279"/>
              <a:gd name="connsiteY1" fmla="*/ 0 h 3101008"/>
              <a:gd name="connsiteX2" fmla="*/ 1221087 w 1493279"/>
              <a:gd name="connsiteY2" fmla="*/ 1540565 h 3101008"/>
              <a:gd name="connsiteX3" fmla="*/ 1222975 w 1493279"/>
              <a:gd name="connsiteY3" fmla="*/ 3101008 h 3101008"/>
              <a:gd name="connsiteX4" fmla="*/ 0 w 1493279"/>
              <a:gd name="connsiteY4" fmla="*/ 3101008 h 3101008"/>
              <a:gd name="connsiteX5" fmla="*/ 0 w 1493279"/>
              <a:gd name="connsiteY5" fmla="*/ 0 h 3101008"/>
              <a:gd name="connsiteX0" fmla="*/ 0 w 1493279"/>
              <a:gd name="connsiteY0" fmla="*/ 0 h 3101008"/>
              <a:gd name="connsiteX1" fmla="*/ 1222975 w 1493279"/>
              <a:gd name="connsiteY1" fmla="*/ 0 h 3101008"/>
              <a:gd name="connsiteX2" fmla="*/ 1221087 w 1493279"/>
              <a:gd name="connsiteY2" fmla="*/ 1540565 h 3101008"/>
              <a:gd name="connsiteX3" fmla="*/ 1222975 w 1493279"/>
              <a:gd name="connsiteY3" fmla="*/ 3101008 h 3101008"/>
              <a:gd name="connsiteX4" fmla="*/ 0 w 1493279"/>
              <a:gd name="connsiteY4" fmla="*/ 3101008 h 3101008"/>
              <a:gd name="connsiteX5" fmla="*/ 0 w 1493279"/>
              <a:gd name="connsiteY5" fmla="*/ 0 h 3101008"/>
              <a:gd name="connsiteX0" fmla="*/ 0 w 1550453"/>
              <a:gd name="connsiteY0" fmla="*/ 0 h 3101008"/>
              <a:gd name="connsiteX1" fmla="*/ 1222975 w 1550453"/>
              <a:gd name="connsiteY1" fmla="*/ 0 h 3101008"/>
              <a:gd name="connsiteX2" fmla="*/ 1221087 w 1550453"/>
              <a:gd name="connsiteY2" fmla="*/ 1540565 h 3101008"/>
              <a:gd name="connsiteX3" fmla="*/ 1222975 w 1550453"/>
              <a:gd name="connsiteY3" fmla="*/ 3101008 h 3101008"/>
              <a:gd name="connsiteX4" fmla="*/ 0 w 1550453"/>
              <a:gd name="connsiteY4" fmla="*/ 3101008 h 3101008"/>
              <a:gd name="connsiteX5" fmla="*/ 0 w 1550453"/>
              <a:gd name="connsiteY5" fmla="*/ 0 h 3101008"/>
              <a:gd name="connsiteX0" fmla="*/ 0 w 1550453"/>
              <a:gd name="connsiteY0" fmla="*/ 0 h 3101008"/>
              <a:gd name="connsiteX1" fmla="*/ 1222975 w 1550453"/>
              <a:gd name="connsiteY1" fmla="*/ 0 h 3101008"/>
              <a:gd name="connsiteX2" fmla="*/ 1221087 w 1550453"/>
              <a:gd name="connsiteY2" fmla="*/ 1540565 h 3101008"/>
              <a:gd name="connsiteX3" fmla="*/ 1222975 w 1550453"/>
              <a:gd name="connsiteY3" fmla="*/ 3101008 h 3101008"/>
              <a:gd name="connsiteX4" fmla="*/ 0 w 1550453"/>
              <a:gd name="connsiteY4" fmla="*/ 3101008 h 3101008"/>
              <a:gd name="connsiteX5" fmla="*/ 0 w 1550453"/>
              <a:gd name="connsiteY5" fmla="*/ 0 h 310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50453" h="3101008">
                <a:moveTo>
                  <a:pt x="0" y="0"/>
                </a:moveTo>
                <a:lnTo>
                  <a:pt x="1222975" y="0"/>
                </a:lnTo>
                <a:cubicBezTo>
                  <a:pt x="1831946" y="553278"/>
                  <a:pt x="1447003" y="1080051"/>
                  <a:pt x="1221087" y="1540565"/>
                </a:cubicBezTo>
                <a:cubicBezTo>
                  <a:pt x="1009681" y="2060713"/>
                  <a:pt x="665755" y="2488095"/>
                  <a:pt x="1222975" y="3101008"/>
                </a:cubicBezTo>
                <a:lnTo>
                  <a:pt x="0" y="3101008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98C2B29-EF59-4C6F-97F0-A2C712B30316}"/>
              </a:ext>
            </a:extLst>
          </p:cNvPr>
          <p:cNvSpPr/>
          <p:nvPr/>
        </p:nvSpPr>
        <p:spPr>
          <a:xfrm>
            <a:off x="1894787" y="2309191"/>
            <a:ext cx="1038631" cy="3101008"/>
          </a:xfrm>
          <a:custGeom>
            <a:avLst/>
            <a:gdLst>
              <a:gd name="connsiteX0" fmla="*/ 302273 w 1038631"/>
              <a:gd name="connsiteY0" fmla="*/ 0 h 3101008"/>
              <a:gd name="connsiteX1" fmla="*/ 711153 w 1038631"/>
              <a:gd name="connsiteY1" fmla="*/ 0 h 3101008"/>
              <a:gd name="connsiteX2" fmla="*/ 709265 w 1038631"/>
              <a:gd name="connsiteY2" fmla="*/ 1540565 h 3101008"/>
              <a:gd name="connsiteX3" fmla="*/ 711153 w 1038631"/>
              <a:gd name="connsiteY3" fmla="*/ 3101008 h 3101008"/>
              <a:gd name="connsiteX4" fmla="*/ 302273 w 1038631"/>
              <a:gd name="connsiteY4" fmla="*/ 3101008 h 3101008"/>
              <a:gd name="connsiteX5" fmla="*/ 300385 w 1038631"/>
              <a:gd name="connsiteY5" fmla="*/ 1540565 h 3101008"/>
              <a:gd name="connsiteX6" fmla="*/ 302273 w 1038631"/>
              <a:gd name="connsiteY6" fmla="*/ 0 h 310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8631" h="3101008">
                <a:moveTo>
                  <a:pt x="302273" y="0"/>
                </a:moveTo>
                <a:lnTo>
                  <a:pt x="711153" y="0"/>
                </a:lnTo>
                <a:cubicBezTo>
                  <a:pt x="1320124" y="553278"/>
                  <a:pt x="935181" y="1080051"/>
                  <a:pt x="709265" y="1540565"/>
                </a:cubicBezTo>
                <a:cubicBezTo>
                  <a:pt x="497859" y="2060713"/>
                  <a:pt x="153933" y="2488095"/>
                  <a:pt x="711153" y="3101008"/>
                </a:cubicBezTo>
                <a:lnTo>
                  <a:pt x="302273" y="3101008"/>
                </a:lnTo>
                <a:cubicBezTo>
                  <a:pt x="-254947" y="2488095"/>
                  <a:pt x="88979" y="2060713"/>
                  <a:pt x="300385" y="1540565"/>
                </a:cubicBezTo>
                <a:cubicBezTo>
                  <a:pt x="526301" y="1080051"/>
                  <a:pt x="911244" y="553278"/>
                  <a:pt x="3022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6CD62D-FD4A-47E0-BEE7-7E4EA985097F}"/>
              </a:ext>
            </a:extLst>
          </p:cNvPr>
          <p:cNvSpPr/>
          <p:nvPr/>
        </p:nvSpPr>
        <p:spPr>
          <a:xfrm>
            <a:off x="9901035" y="2150165"/>
            <a:ext cx="932615" cy="3101008"/>
          </a:xfrm>
          <a:custGeom>
            <a:avLst/>
            <a:gdLst>
              <a:gd name="connsiteX0" fmla="*/ 302273 w 932615"/>
              <a:gd name="connsiteY0" fmla="*/ 0 h 3101008"/>
              <a:gd name="connsiteX1" fmla="*/ 605137 w 932615"/>
              <a:gd name="connsiteY1" fmla="*/ 0 h 3101008"/>
              <a:gd name="connsiteX2" fmla="*/ 603249 w 932615"/>
              <a:gd name="connsiteY2" fmla="*/ 1540565 h 3101008"/>
              <a:gd name="connsiteX3" fmla="*/ 605137 w 932615"/>
              <a:gd name="connsiteY3" fmla="*/ 3101008 h 3101008"/>
              <a:gd name="connsiteX4" fmla="*/ 302273 w 932615"/>
              <a:gd name="connsiteY4" fmla="*/ 3101008 h 3101008"/>
              <a:gd name="connsiteX5" fmla="*/ 300385 w 932615"/>
              <a:gd name="connsiteY5" fmla="*/ 1540565 h 3101008"/>
              <a:gd name="connsiteX6" fmla="*/ 302273 w 932615"/>
              <a:gd name="connsiteY6" fmla="*/ 0 h 310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32615" h="3101008">
                <a:moveTo>
                  <a:pt x="302273" y="0"/>
                </a:moveTo>
                <a:lnTo>
                  <a:pt x="605137" y="0"/>
                </a:lnTo>
                <a:cubicBezTo>
                  <a:pt x="1214108" y="553278"/>
                  <a:pt x="829165" y="1080051"/>
                  <a:pt x="603249" y="1540565"/>
                </a:cubicBezTo>
                <a:cubicBezTo>
                  <a:pt x="391843" y="2060713"/>
                  <a:pt x="47917" y="2488095"/>
                  <a:pt x="605137" y="3101008"/>
                </a:cubicBezTo>
                <a:lnTo>
                  <a:pt x="302273" y="3101008"/>
                </a:lnTo>
                <a:cubicBezTo>
                  <a:pt x="-254947" y="2488095"/>
                  <a:pt x="88979" y="2060713"/>
                  <a:pt x="300385" y="1540565"/>
                </a:cubicBezTo>
                <a:cubicBezTo>
                  <a:pt x="526301" y="1080051"/>
                  <a:pt x="911244" y="553278"/>
                  <a:pt x="30227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5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29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Samvab Chatterjee</cp:lastModifiedBy>
  <cp:revision>16</cp:revision>
  <dcterms:created xsi:type="dcterms:W3CDTF">2020-01-18T19:03:38Z</dcterms:created>
  <dcterms:modified xsi:type="dcterms:W3CDTF">2025-03-27T07:39:11Z</dcterms:modified>
</cp:coreProperties>
</file>