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3" r:id="rId3"/>
    <p:sldId id="264" r:id="rId4"/>
    <p:sldId id="265" r:id="rId5"/>
    <p:sldId id="266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" roundtripDataSignature="AMtx7mg8OiGDhAh8NmPs3HTeKHiQWIHK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651"/>
    <a:srgbClr val="284167"/>
    <a:srgbClr val="2A6366"/>
    <a:srgbClr val="21D2DB"/>
    <a:srgbClr val="DAF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C6B1F2-96C3-4B45-87FF-0029A1086A17}" v="167" dt="2024-11-10T14:16:08.8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109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9" Type="http://schemas.openxmlformats.org/officeDocument/2006/relationships/tableStyles" Target="tableStyles.xml"/><Relationship Id="rId4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sh Aun" userId="uDHVPVy3FCAIJPzELO9cng5dCjnVxYSYlhKBHvGjQHw=" providerId="None" clId="Web-{8A2F233F-ECDE-4A69-8630-AF66C90F45F9}"/>
    <pc:docChg chg="delSld modSld">
      <pc:chgData name="Kesh Aun" userId="uDHVPVy3FCAIJPzELO9cng5dCjnVxYSYlhKBHvGjQHw=" providerId="None" clId="Web-{8A2F233F-ECDE-4A69-8630-AF66C90F45F9}" dt="2024-09-17T02:25:23.429" v="5" actId="1076"/>
      <pc:docMkLst>
        <pc:docMk/>
      </pc:docMkLst>
      <pc:sldChg chg="modSp">
        <pc:chgData name="Kesh Aun" userId="uDHVPVy3FCAIJPzELO9cng5dCjnVxYSYlhKBHvGjQHw=" providerId="None" clId="Web-{8A2F233F-ECDE-4A69-8630-AF66C90F45F9}" dt="2024-09-17T02:25:23.429" v="5" actId="1076"/>
        <pc:sldMkLst>
          <pc:docMk/>
          <pc:sldMk cId="0" sldId="256"/>
        </pc:sldMkLst>
        <pc:spChg chg="mod">
          <ac:chgData name="Kesh Aun" userId="uDHVPVy3FCAIJPzELO9cng5dCjnVxYSYlhKBHvGjQHw=" providerId="None" clId="Web-{8A2F233F-ECDE-4A69-8630-AF66C90F45F9}" dt="2024-09-17T02:25:23.429" v="5" actId="1076"/>
          <ac:spMkLst>
            <pc:docMk/>
            <pc:sldMk cId="0" sldId="256"/>
            <ac:spMk id="86" creationId="{00000000-0000-0000-0000-000000000000}"/>
          </ac:spMkLst>
        </pc:spChg>
      </pc:sldChg>
      <pc:sldChg chg="del">
        <pc:chgData name="Kesh Aun" userId="uDHVPVy3FCAIJPzELO9cng5dCjnVxYSYlhKBHvGjQHw=" providerId="None" clId="Web-{8A2F233F-ECDE-4A69-8630-AF66C90F45F9}" dt="2024-09-17T02:22:36.789" v="1"/>
        <pc:sldMkLst>
          <pc:docMk/>
          <pc:sldMk cId="0" sldId="257"/>
        </pc:sldMkLst>
      </pc:sldChg>
      <pc:sldChg chg="del">
        <pc:chgData name="Kesh Aun" userId="uDHVPVy3FCAIJPzELO9cng5dCjnVxYSYlhKBHvGjQHw=" providerId="None" clId="Web-{8A2F233F-ECDE-4A69-8630-AF66C90F45F9}" dt="2024-09-17T02:22:53.195" v="4"/>
        <pc:sldMkLst>
          <pc:docMk/>
          <pc:sldMk cId="0" sldId="258"/>
        </pc:sldMkLst>
      </pc:sldChg>
      <pc:sldChg chg="del">
        <pc:chgData name="Kesh Aun" userId="uDHVPVy3FCAIJPzELO9cng5dCjnVxYSYlhKBHvGjQHw=" providerId="None" clId="Web-{8A2F233F-ECDE-4A69-8630-AF66C90F45F9}" dt="2024-09-17T02:22:47.195" v="3"/>
        <pc:sldMkLst>
          <pc:docMk/>
          <pc:sldMk cId="0" sldId="259"/>
        </pc:sldMkLst>
      </pc:sldChg>
      <pc:sldChg chg="del">
        <pc:chgData name="Kesh Aun" userId="uDHVPVy3FCAIJPzELO9cng5dCjnVxYSYlhKBHvGjQHw=" providerId="None" clId="Web-{8A2F233F-ECDE-4A69-8630-AF66C90F45F9}" dt="2024-09-17T02:22:30.445" v="0"/>
        <pc:sldMkLst>
          <pc:docMk/>
          <pc:sldMk cId="0" sldId="260"/>
        </pc:sldMkLst>
      </pc:sldChg>
      <pc:sldChg chg="del">
        <pc:chgData name="Kesh Aun" userId="uDHVPVy3FCAIJPzELO9cng5dCjnVxYSYlhKBHvGjQHw=" providerId="None" clId="Web-{8A2F233F-ECDE-4A69-8630-AF66C90F45F9}" dt="2024-09-17T02:22:42.226" v="2"/>
        <pc:sldMkLst>
          <pc:docMk/>
          <pc:sldMk cId="1793305191" sldId="261"/>
        </pc:sldMkLst>
      </pc:sldChg>
    </pc:docChg>
  </pc:docChgLst>
  <pc:docChgLst>
    <pc:chgData name="Balakrishnan A" clId="Web-{4C9FEBE7-3D99-4901-A098-531824A79B16}"/>
    <pc:docChg chg="modSld">
      <pc:chgData name="Balakrishnan A" userId="" providerId="" clId="Web-{4C9FEBE7-3D99-4901-A098-531824A79B16}" dt="2023-12-25T09:13:10.415" v="0" actId="1076"/>
      <pc:docMkLst>
        <pc:docMk/>
      </pc:docMkLst>
      <pc:sldChg chg="modSp">
        <pc:chgData name="Balakrishnan A" userId="" providerId="" clId="Web-{4C9FEBE7-3D99-4901-A098-531824A79B16}" dt="2023-12-25T09:13:10.415" v="0" actId="1076"/>
        <pc:sldMkLst>
          <pc:docMk/>
          <pc:sldMk cId="0" sldId="256"/>
        </pc:sldMkLst>
        <pc:spChg chg="mod">
          <ac:chgData name="Balakrishnan A" userId="" providerId="" clId="Web-{4C9FEBE7-3D99-4901-A098-531824A79B16}" dt="2023-12-25T09:13:10.415" v="0" actId="1076"/>
          <ac:spMkLst>
            <pc:docMk/>
            <pc:sldMk cId="0" sldId="256"/>
            <ac:spMk id="85" creationId="{00000000-0000-0000-0000-000000000000}"/>
          </ac:spMkLst>
        </pc:spChg>
      </pc:sldChg>
    </pc:docChg>
  </pc:docChgLst>
  <pc:docChgLst>
    <pc:chgData name="Sridevi Panneerselvam" userId="oCilgiHhnsmJPqSnyzff9S5WP2drhG8eOQ80ERz8ad8=" providerId="None" clId="Web-{55B12D11-2EF9-43C6-BA03-8B3FFE126A6C}"/>
    <pc:docChg chg="addSld modSld">
      <pc:chgData name="Sridevi Panneerselvam" userId="oCilgiHhnsmJPqSnyzff9S5WP2drhG8eOQ80ERz8ad8=" providerId="None" clId="Web-{55B12D11-2EF9-43C6-BA03-8B3FFE126A6C}" dt="2024-07-26T11:11:11.773" v="78" actId="20577"/>
      <pc:docMkLst>
        <pc:docMk/>
      </pc:docMkLst>
      <pc:sldChg chg="addSp delSp modSp mod setBg">
        <pc:chgData name="Sridevi Panneerselvam" userId="oCilgiHhnsmJPqSnyzff9S5WP2drhG8eOQ80ERz8ad8=" providerId="None" clId="Web-{55B12D11-2EF9-43C6-BA03-8B3FFE126A6C}" dt="2024-07-26T11:11:11.773" v="78" actId="20577"/>
        <pc:sldMkLst>
          <pc:docMk/>
          <pc:sldMk cId="0" sldId="257"/>
        </pc:sldMkLst>
        <pc:spChg chg="add del mod">
          <ac:chgData name="Sridevi Panneerselvam" userId="oCilgiHhnsmJPqSnyzff9S5WP2drhG8eOQ80ERz8ad8=" providerId="None" clId="Web-{55B12D11-2EF9-43C6-BA03-8B3FFE126A6C}" dt="2024-07-26T08:58:19.066" v="15" actId="1076"/>
          <ac:spMkLst>
            <pc:docMk/>
            <pc:sldMk cId="0" sldId="257"/>
            <ac:spMk id="134" creationId="{00000000-0000-0000-0000-000000000000}"/>
          </ac:spMkLst>
        </pc:spChg>
        <pc:spChg chg="del">
          <ac:chgData name="Sridevi Panneerselvam" userId="oCilgiHhnsmJPqSnyzff9S5WP2drhG8eOQ80ERz8ad8=" providerId="None" clId="Web-{55B12D11-2EF9-43C6-BA03-8B3FFE126A6C}" dt="2024-07-26T08:58:24.644" v="16"/>
          <ac:spMkLst>
            <pc:docMk/>
            <pc:sldMk cId="0" sldId="257"/>
            <ac:spMk id="135" creationId="{00000000-0000-0000-0000-000000000000}"/>
          </ac:spMkLst>
        </pc:spChg>
        <pc:spChg chg="del mod">
          <ac:chgData name="Sridevi Panneerselvam" userId="oCilgiHhnsmJPqSnyzff9S5WP2drhG8eOQ80ERz8ad8=" providerId="None" clId="Web-{55B12D11-2EF9-43C6-BA03-8B3FFE126A6C}" dt="2024-07-26T11:06:32.544" v="35"/>
          <ac:spMkLst>
            <pc:docMk/>
            <pc:sldMk cId="0" sldId="257"/>
            <ac:spMk id="136" creationId="{00000000-0000-0000-0000-000000000000}"/>
          </ac:spMkLst>
        </pc:spChg>
        <pc:spChg chg="mod">
          <ac:chgData name="Sridevi Panneerselvam" userId="oCilgiHhnsmJPqSnyzff9S5WP2drhG8eOQ80ERz8ad8=" providerId="None" clId="Web-{55B12D11-2EF9-43C6-BA03-8B3FFE126A6C}" dt="2024-07-26T08:58:38.551" v="18" actId="1076"/>
          <ac:spMkLst>
            <pc:docMk/>
            <pc:sldMk cId="0" sldId="257"/>
            <ac:spMk id="138" creationId="{00000000-0000-0000-0000-000000000000}"/>
          </ac:spMkLst>
        </pc:spChg>
        <pc:spChg chg="mod">
          <ac:chgData name="Sridevi Panneerselvam" userId="oCilgiHhnsmJPqSnyzff9S5WP2drhG8eOQ80ERz8ad8=" providerId="None" clId="Web-{55B12D11-2EF9-43C6-BA03-8B3FFE126A6C}" dt="2024-07-26T11:08:14.641" v="67" actId="1076"/>
          <ac:spMkLst>
            <pc:docMk/>
            <pc:sldMk cId="0" sldId="257"/>
            <ac:spMk id="162" creationId="{00000000-0000-0000-0000-000000000000}"/>
          </ac:spMkLst>
        </pc:spChg>
        <pc:spChg chg="mod">
          <ac:chgData name="Sridevi Panneerselvam" userId="oCilgiHhnsmJPqSnyzff9S5WP2drhG8eOQ80ERz8ad8=" providerId="None" clId="Web-{55B12D11-2EF9-43C6-BA03-8B3FFE126A6C}" dt="2024-07-26T11:08:38.564" v="71" actId="14100"/>
          <ac:spMkLst>
            <pc:docMk/>
            <pc:sldMk cId="0" sldId="257"/>
            <ac:spMk id="163" creationId="{00000000-0000-0000-0000-000000000000}"/>
          </ac:spMkLst>
        </pc:spChg>
        <pc:spChg chg="mod">
          <ac:chgData name="Sridevi Panneerselvam" userId="oCilgiHhnsmJPqSnyzff9S5WP2drhG8eOQ80ERz8ad8=" providerId="None" clId="Web-{55B12D11-2EF9-43C6-BA03-8B3FFE126A6C}" dt="2024-07-26T11:08:45.908" v="73" actId="1076"/>
          <ac:spMkLst>
            <pc:docMk/>
            <pc:sldMk cId="0" sldId="257"/>
            <ac:spMk id="164" creationId="{00000000-0000-0000-0000-000000000000}"/>
          </ac:spMkLst>
        </pc:spChg>
        <pc:spChg chg="mod">
          <ac:chgData name="Sridevi Panneerselvam" userId="oCilgiHhnsmJPqSnyzff9S5WP2drhG8eOQ80ERz8ad8=" providerId="None" clId="Web-{55B12D11-2EF9-43C6-BA03-8B3FFE126A6C}" dt="2024-07-26T11:11:11.773" v="78" actId="20577"/>
          <ac:spMkLst>
            <pc:docMk/>
            <pc:sldMk cId="0" sldId="257"/>
            <ac:spMk id="165" creationId="{00000000-0000-0000-0000-000000000000}"/>
          </ac:spMkLst>
        </pc:spChg>
        <pc:picChg chg="add del mod">
          <ac:chgData name="Sridevi Panneerselvam" userId="oCilgiHhnsmJPqSnyzff9S5WP2drhG8eOQ80ERz8ad8=" providerId="None" clId="Web-{55B12D11-2EF9-43C6-BA03-8B3FFE126A6C}" dt="2024-07-26T11:05:48.151" v="28"/>
          <ac:picMkLst>
            <pc:docMk/>
            <pc:sldMk cId="0" sldId="257"/>
            <ac:picMk id="2" creationId="{F4086E12-490E-D4A8-B353-546995A69D5E}"/>
          </ac:picMkLst>
        </pc:picChg>
        <pc:picChg chg="add del mod">
          <ac:chgData name="Sridevi Panneerselvam" userId="oCilgiHhnsmJPqSnyzff9S5WP2drhG8eOQ80ERz8ad8=" providerId="None" clId="Web-{55B12D11-2EF9-43C6-BA03-8B3FFE126A6C}" dt="2024-07-26T09:00:26.006" v="23"/>
          <ac:picMkLst>
            <pc:docMk/>
            <pc:sldMk cId="0" sldId="257"/>
            <ac:picMk id="3" creationId="{4BC3606C-B44D-DCE5-35D3-CD4E1038C791}"/>
          </ac:picMkLst>
        </pc:picChg>
        <pc:picChg chg="add mod">
          <ac:chgData name="Sridevi Panneerselvam" userId="oCilgiHhnsmJPqSnyzff9S5WP2drhG8eOQ80ERz8ad8=" providerId="None" clId="Web-{55B12D11-2EF9-43C6-BA03-8B3FFE126A6C}" dt="2024-07-26T11:06:44.825" v="42" actId="1076"/>
          <ac:picMkLst>
            <pc:docMk/>
            <pc:sldMk cId="0" sldId="257"/>
            <ac:picMk id="3" creationId="{4DDBEACD-A899-DBD1-F861-B646FE794135}"/>
          </ac:picMkLst>
        </pc:picChg>
        <pc:picChg chg="del mod">
          <ac:chgData name="Sridevi Panneerselvam" userId="oCilgiHhnsmJPqSnyzff9S5WP2drhG8eOQ80ERz8ad8=" providerId="None" clId="Web-{55B12D11-2EF9-43C6-BA03-8B3FFE126A6C}" dt="2024-07-26T08:58:27.378" v="17"/>
          <ac:picMkLst>
            <pc:docMk/>
            <pc:sldMk cId="0" sldId="257"/>
            <ac:picMk id="137" creationId="{00000000-0000-0000-0000-000000000000}"/>
          </ac:picMkLst>
        </pc:picChg>
        <pc:picChg chg="del">
          <ac:chgData name="Sridevi Panneerselvam" userId="oCilgiHhnsmJPqSnyzff9S5WP2drhG8eOQ80ERz8ad8=" providerId="None" clId="Web-{55B12D11-2EF9-43C6-BA03-8B3FFE126A6C}" dt="2024-07-26T11:08:42.251" v="72"/>
          <ac:picMkLst>
            <pc:docMk/>
            <pc:sldMk cId="0" sldId="257"/>
            <ac:picMk id="157" creationId="{00000000-0000-0000-0000-000000000000}"/>
          </ac:picMkLst>
        </pc:picChg>
        <pc:picChg chg="del">
          <ac:chgData name="Sridevi Panneerselvam" userId="oCilgiHhnsmJPqSnyzff9S5WP2drhG8eOQ80ERz8ad8=" providerId="None" clId="Web-{55B12D11-2EF9-43C6-BA03-8B3FFE126A6C}" dt="2024-07-26T11:07:49.749" v="62"/>
          <ac:picMkLst>
            <pc:docMk/>
            <pc:sldMk cId="0" sldId="257"/>
            <ac:picMk id="160" creationId="{00000000-0000-0000-0000-000000000000}"/>
          </ac:picMkLst>
        </pc:picChg>
        <pc:picChg chg="del">
          <ac:chgData name="Sridevi Panneerselvam" userId="oCilgiHhnsmJPqSnyzff9S5WP2drhG8eOQ80ERz8ad8=" providerId="None" clId="Web-{55B12D11-2EF9-43C6-BA03-8B3FFE126A6C}" dt="2024-07-26T11:08:19.672" v="68"/>
          <ac:picMkLst>
            <pc:docMk/>
            <pc:sldMk cId="0" sldId="257"/>
            <ac:picMk id="161" creationId="{00000000-0000-0000-0000-000000000000}"/>
          </ac:picMkLst>
        </pc:picChg>
      </pc:sldChg>
      <pc:sldChg chg="new">
        <pc:chgData name="Sridevi Panneerselvam" userId="oCilgiHhnsmJPqSnyzff9S5WP2drhG8eOQ80ERz8ad8=" providerId="None" clId="Web-{55B12D11-2EF9-43C6-BA03-8B3FFE126A6C}" dt="2024-07-26T08:33:57.764" v="1"/>
        <pc:sldMkLst>
          <pc:docMk/>
          <pc:sldMk cId="1793305191" sldId="261"/>
        </pc:sldMkLst>
      </pc:sldChg>
    </pc:docChg>
  </pc:docChgLst>
  <pc:docChgLst>
    <pc:chgData name="rahma" userId="r5iDsvdmTCKPgwYszS1DweO+RYKlip3TaKfl3d+KeO0=" providerId="None" clId="Web-{D6C6B1F2-96C3-4B45-87FF-0029A1086A17}"/>
    <pc:docChg chg="modSld">
      <pc:chgData name="rahma" userId="r5iDsvdmTCKPgwYszS1DweO+RYKlip3TaKfl3d+KeO0=" providerId="None" clId="Web-{D6C6B1F2-96C3-4B45-87FF-0029A1086A17}" dt="2024-11-10T14:16:08.887" v="117" actId="1076"/>
      <pc:docMkLst>
        <pc:docMk/>
      </pc:docMkLst>
      <pc:sldChg chg="modSp">
        <pc:chgData name="rahma" userId="r5iDsvdmTCKPgwYszS1DweO+RYKlip3TaKfl3d+KeO0=" providerId="None" clId="Web-{D6C6B1F2-96C3-4B45-87FF-0029A1086A17}" dt="2024-11-10T14:16:08.887" v="117" actId="1076"/>
        <pc:sldMkLst>
          <pc:docMk/>
          <pc:sldMk cId="0" sldId="256"/>
        </pc:sldMkLst>
        <pc:spChg chg="mod">
          <ac:chgData name="rahma" userId="r5iDsvdmTCKPgwYszS1DweO+RYKlip3TaKfl3d+KeO0=" providerId="None" clId="Web-{D6C6B1F2-96C3-4B45-87FF-0029A1086A17}" dt="2024-11-10T14:13:11.037" v="55"/>
          <ac:spMkLst>
            <pc:docMk/>
            <pc:sldMk cId="0" sldId="256"/>
            <ac:spMk id="85" creationId="{00000000-0000-0000-0000-000000000000}"/>
          </ac:spMkLst>
        </pc:spChg>
        <pc:spChg chg="mod">
          <ac:chgData name="rahma" userId="r5iDsvdmTCKPgwYszS1DweO+RYKlip3TaKfl3d+KeO0=" providerId="None" clId="Web-{D6C6B1F2-96C3-4B45-87FF-0029A1086A17}" dt="2024-11-10T14:13:26.959" v="62" actId="1076"/>
          <ac:spMkLst>
            <pc:docMk/>
            <pc:sldMk cId="0" sldId="256"/>
            <ac:spMk id="86" creationId="{00000000-0000-0000-0000-000000000000}"/>
          </ac:spMkLst>
        </pc:spChg>
        <pc:spChg chg="mod">
          <ac:chgData name="rahma" userId="r5iDsvdmTCKPgwYszS1DweO+RYKlip3TaKfl3d+KeO0=" providerId="None" clId="Web-{D6C6B1F2-96C3-4B45-87FF-0029A1086A17}" dt="2024-11-10T14:11:36.330" v="23" actId="20577"/>
          <ac:spMkLst>
            <pc:docMk/>
            <pc:sldMk cId="0" sldId="256"/>
            <ac:spMk id="88" creationId="{00000000-0000-0000-0000-000000000000}"/>
          </ac:spMkLst>
        </pc:spChg>
        <pc:spChg chg="mod">
          <ac:chgData name="rahma" userId="r5iDsvdmTCKPgwYszS1DweO+RYKlip3TaKfl3d+KeO0=" providerId="None" clId="Web-{D6C6B1F2-96C3-4B45-87FF-0029A1086A17}" dt="2024-11-10T14:11:39.705" v="24" actId="20577"/>
          <ac:spMkLst>
            <pc:docMk/>
            <pc:sldMk cId="0" sldId="256"/>
            <ac:spMk id="89" creationId="{00000000-0000-0000-0000-000000000000}"/>
          </ac:spMkLst>
        </pc:spChg>
        <pc:spChg chg="mod">
          <ac:chgData name="rahma" userId="r5iDsvdmTCKPgwYszS1DweO+RYKlip3TaKfl3d+KeO0=" providerId="None" clId="Web-{D6C6B1F2-96C3-4B45-87FF-0029A1086A17}" dt="2024-11-10T14:11:44.080" v="26" actId="20577"/>
          <ac:spMkLst>
            <pc:docMk/>
            <pc:sldMk cId="0" sldId="256"/>
            <ac:spMk id="90" creationId="{00000000-0000-0000-0000-000000000000}"/>
          </ac:spMkLst>
        </pc:spChg>
        <pc:spChg chg="mod">
          <ac:chgData name="rahma" userId="r5iDsvdmTCKPgwYszS1DweO+RYKlip3TaKfl3d+KeO0=" providerId="None" clId="Web-{D6C6B1F2-96C3-4B45-87FF-0029A1086A17}" dt="2024-11-10T14:11:46.752" v="28" actId="20577"/>
          <ac:spMkLst>
            <pc:docMk/>
            <pc:sldMk cId="0" sldId="256"/>
            <ac:spMk id="91" creationId="{00000000-0000-0000-0000-000000000000}"/>
          </ac:spMkLst>
        </pc:spChg>
        <pc:spChg chg="mod">
          <ac:chgData name="rahma" userId="r5iDsvdmTCKPgwYszS1DweO+RYKlip3TaKfl3d+KeO0=" providerId="None" clId="Web-{D6C6B1F2-96C3-4B45-87FF-0029A1086A17}" dt="2024-11-10T14:12:01.971" v="32" actId="20577"/>
          <ac:spMkLst>
            <pc:docMk/>
            <pc:sldMk cId="0" sldId="256"/>
            <ac:spMk id="92" creationId="{00000000-0000-0000-0000-000000000000}"/>
          </ac:spMkLst>
        </pc:spChg>
        <pc:spChg chg="mod">
          <ac:chgData name="rahma" userId="r5iDsvdmTCKPgwYszS1DweO+RYKlip3TaKfl3d+KeO0=" providerId="None" clId="Web-{D6C6B1F2-96C3-4B45-87FF-0029A1086A17}" dt="2024-11-10T14:11:53.268" v="30" actId="20577"/>
          <ac:spMkLst>
            <pc:docMk/>
            <pc:sldMk cId="0" sldId="256"/>
            <ac:spMk id="93" creationId="{00000000-0000-0000-0000-000000000000}"/>
          </ac:spMkLst>
        </pc:spChg>
        <pc:spChg chg="mod">
          <ac:chgData name="rahma" userId="r5iDsvdmTCKPgwYszS1DweO+RYKlip3TaKfl3d+KeO0=" providerId="None" clId="Web-{D6C6B1F2-96C3-4B45-87FF-0029A1086A17}" dt="2024-11-10T14:11:49.877" v="29" actId="20577"/>
          <ac:spMkLst>
            <pc:docMk/>
            <pc:sldMk cId="0" sldId="256"/>
            <ac:spMk id="94" creationId="{00000000-0000-0000-0000-000000000000}"/>
          </ac:spMkLst>
        </pc:spChg>
        <pc:spChg chg="mod">
          <ac:chgData name="rahma" userId="r5iDsvdmTCKPgwYszS1DweO+RYKlip3TaKfl3d+KeO0=" providerId="None" clId="Web-{D6C6B1F2-96C3-4B45-87FF-0029A1086A17}" dt="2024-11-10T14:14:50.009" v="87"/>
          <ac:spMkLst>
            <pc:docMk/>
            <pc:sldMk cId="0" sldId="256"/>
            <ac:spMk id="97" creationId="{00000000-0000-0000-0000-000000000000}"/>
          </ac:spMkLst>
        </pc:spChg>
        <pc:spChg chg="mod">
          <ac:chgData name="rahma" userId="r5iDsvdmTCKPgwYszS1DweO+RYKlip3TaKfl3d+KeO0=" providerId="None" clId="Web-{D6C6B1F2-96C3-4B45-87FF-0029A1086A17}" dt="2024-11-10T14:14:55.900" v="91"/>
          <ac:spMkLst>
            <pc:docMk/>
            <pc:sldMk cId="0" sldId="256"/>
            <ac:spMk id="98" creationId="{00000000-0000-0000-0000-000000000000}"/>
          </ac:spMkLst>
        </pc:spChg>
        <pc:spChg chg="mod">
          <ac:chgData name="rahma" userId="r5iDsvdmTCKPgwYszS1DweO+RYKlip3TaKfl3d+KeO0=" providerId="None" clId="Web-{D6C6B1F2-96C3-4B45-87FF-0029A1086A17}" dt="2024-11-10T14:16:00.465" v="114"/>
          <ac:spMkLst>
            <pc:docMk/>
            <pc:sldMk cId="0" sldId="256"/>
            <ac:spMk id="102" creationId="{00000000-0000-0000-0000-000000000000}"/>
          </ac:spMkLst>
        </pc:spChg>
        <pc:spChg chg="mod">
          <ac:chgData name="rahma" userId="r5iDsvdmTCKPgwYszS1DweO+RYKlip3TaKfl3d+KeO0=" providerId="None" clId="Web-{D6C6B1F2-96C3-4B45-87FF-0029A1086A17}" dt="2024-11-10T14:16:00.465" v="115"/>
          <ac:spMkLst>
            <pc:docMk/>
            <pc:sldMk cId="0" sldId="256"/>
            <ac:spMk id="103" creationId="{00000000-0000-0000-0000-000000000000}"/>
          </ac:spMkLst>
        </pc:spChg>
        <pc:spChg chg="mod">
          <ac:chgData name="rahma" userId="r5iDsvdmTCKPgwYszS1DweO+RYKlip3TaKfl3d+KeO0=" providerId="None" clId="Web-{D6C6B1F2-96C3-4B45-87FF-0029A1086A17}" dt="2024-11-10T14:15:34.917" v="102"/>
          <ac:spMkLst>
            <pc:docMk/>
            <pc:sldMk cId="0" sldId="256"/>
            <ac:spMk id="107" creationId="{00000000-0000-0000-0000-000000000000}"/>
          </ac:spMkLst>
        </pc:spChg>
        <pc:spChg chg="mod">
          <ac:chgData name="rahma" userId="r5iDsvdmTCKPgwYszS1DweO+RYKlip3TaKfl3d+KeO0=" providerId="None" clId="Web-{D6C6B1F2-96C3-4B45-87FF-0029A1086A17}" dt="2024-11-10T14:15:39.746" v="106"/>
          <ac:spMkLst>
            <pc:docMk/>
            <pc:sldMk cId="0" sldId="256"/>
            <ac:spMk id="108" creationId="{00000000-0000-0000-0000-000000000000}"/>
          </ac:spMkLst>
        </pc:spChg>
        <pc:spChg chg="mod">
          <ac:chgData name="rahma" userId="r5iDsvdmTCKPgwYszS1DweO+RYKlip3TaKfl3d+KeO0=" providerId="None" clId="Web-{D6C6B1F2-96C3-4B45-87FF-0029A1086A17}" dt="2024-11-10T14:15:05.275" v="92"/>
          <ac:spMkLst>
            <pc:docMk/>
            <pc:sldMk cId="0" sldId="256"/>
            <ac:spMk id="112" creationId="{00000000-0000-0000-0000-000000000000}"/>
          </ac:spMkLst>
        </pc:spChg>
        <pc:spChg chg="mod">
          <ac:chgData name="rahma" userId="r5iDsvdmTCKPgwYszS1DweO+RYKlip3TaKfl3d+KeO0=" providerId="None" clId="Web-{D6C6B1F2-96C3-4B45-87FF-0029A1086A17}" dt="2024-11-10T14:15:12.010" v="97"/>
          <ac:spMkLst>
            <pc:docMk/>
            <pc:sldMk cId="0" sldId="256"/>
            <ac:spMk id="113" creationId="{00000000-0000-0000-0000-000000000000}"/>
          </ac:spMkLst>
        </pc:spChg>
        <pc:spChg chg="mod">
          <ac:chgData name="rahma" userId="r5iDsvdmTCKPgwYszS1DweO+RYKlip3TaKfl3d+KeO0=" providerId="None" clId="Web-{D6C6B1F2-96C3-4B45-87FF-0029A1086A17}" dt="2024-11-10T14:14:21.883" v="77"/>
          <ac:spMkLst>
            <pc:docMk/>
            <pc:sldMk cId="0" sldId="256"/>
            <ac:spMk id="117" creationId="{00000000-0000-0000-0000-000000000000}"/>
          </ac:spMkLst>
        </pc:spChg>
        <pc:spChg chg="mod">
          <ac:chgData name="rahma" userId="r5iDsvdmTCKPgwYszS1DweO+RYKlip3TaKfl3d+KeO0=" providerId="None" clId="Web-{D6C6B1F2-96C3-4B45-87FF-0029A1086A17}" dt="2024-11-10T14:14:28.555" v="81"/>
          <ac:spMkLst>
            <pc:docMk/>
            <pc:sldMk cId="0" sldId="256"/>
            <ac:spMk id="118" creationId="{00000000-0000-0000-0000-000000000000}"/>
          </ac:spMkLst>
        </pc:spChg>
        <pc:spChg chg="mod">
          <ac:chgData name="rahma" userId="r5iDsvdmTCKPgwYszS1DweO+RYKlip3TaKfl3d+KeO0=" providerId="None" clId="Web-{D6C6B1F2-96C3-4B45-87FF-0029A1086A17}" dt="2024-11-10T14:14:37.665" v="82"/>
          <ac:spMkLst>
            <pc:docMk/>
            <pc:sldMk cId="0" sldId="256"/>
            <ac:spMk id="122" creationId="{00000000-0000-0000-0000-000000000000}"/>
          </ac:spMkLst>
        </pc:spChg>
        <pc:spChg chg="mod">
          <ac:chgData name="rahma" userId="r5iDsvdmTCKPgwYszS1DweO+RYKlip3TaKfl3d+KeO0=" providerId="None" clId="Web-{D6C6B1F2-96C3-4B45-87FF-0029A1086A17}" dt="2024-11-10T14:14:42.993" v="86"/>
          <ac:spMkLst>
            <pc:docMk/>
            <pc:sldMk cId="0" sldId="256"/>
            <ac:spMk id="123" creationId="{00000000-0000-0000-0000-000000000000}"/>
          </ac:spMkLst>
        </pc:spChg>
        <pc:grpChg chg="mod">
          <ac:chgData name="rahma" userId="r5iDsvdmTCKPgwYszS1DweO+RYKlip3TaKfl3d+KeO0=" providerId="None" clId="Web-{D6C6B1F2-96C3-4B45-87FF-0029A1086A17}" dt="2024-11-10T14:13:31.366" v="63" actId="1076"/>
          <ac:grpSpMkLst>
            <pc:docMk/>
            <pc:sldMk cId="0" sldId="256"/>
            <ac:grpSpMk id="100" creationId="{00000000-0000-0000-0000-000000000000}"/>
          </ac:grpSpMkLst>
        </pc:grpChg>
        <pc:grpChg chg="mod">
          <ac:chgData name="rahma" userId="r5iDsvdmTCKPgwYszS1DweO+RYKlip3TaKfl3d+KeO0=" providerId="None" clId="Web-{D6C6B1F2-96C3-4B45-87FF-0029A1086A17}" dt="2024-11-10T14:16:08.887" v="117" actId="1076"/>
          <ac:grpSpMkLst>
            <pc:docMk/>
            <pc:sldMk cId="0" sldId="256"/>
            <ac:grpSpMk id="105" creationId="{00000000-0000-0000-0000-000000000000}"/>
          </ac:grpSpMkLst>
        </pc:grpChg>
        <pc:grpChg chg="mod">
          <ac:chgData name="rahma" userId="r5iDsvdmTCKPgwYszS1DweO+RYKlip3TaKfl3d+KeO0=" providerId="None" clId="Web-{D6C6B1F2-96C3-4B45-87FF-0029A1086A17}" dt="2024-11-10T14:12:41.223" v="37" actId="1076"/>
          <ac:grpSpMkLst>
            <pc:docMk/>
            <pc:sldMk cId="0" sldId="256"/>
            <ac:grpSpMk id="120" creationId="{00000000-0000-0000-0000-000000000000}"/>
          </ac:grpSpMkLst>
        </pc:grpChg>
        <pc:picChg chg="mod">
          <ac:chgData name="rahma" userId="r5iDsvdmTCKPgwYszS1DweO+RYKlip3TaKfl3d+KeO0=" providerId="None" clId="Web-{D6C6B1F2-96C3-4B45-87FF-0029A1086A17}" dt="2024-11-10T14:14:50.025" v="89"/>
          <ac:picMkLst>
            <pc:docMk/>
            <pc:sldMk cId="0" sldId="256"/>
            <ac:picMk id="99" creationId="{00000000-0000-0000-0000-000000000000}"/>
          </ac:picMkLst>
        </pc:picChg>
        <pc:picChg chg="mod">
          <ac:chgData name="rahma" userId="r5iDsvdmTCKPgwYszS1DweO+RYKlip3TaKfl3d+KeO0=" providerId="None" clId="Web-{D6C6B1F2-96C3-4B45-87FF-0029A1086A17}" dt="2024-11-10T14:16:00.481" v="116"/>
          <ac:picMkLst>
            <pc:docMk/>
            <pc:sldMk cId="0" sldId="256"/>
            <ac:picMk id="104" creationId="{00000000-0000-0000-0000-000000000000}"/>
          </ac:picMkLst>
        </pc:picChg>
        <pc:picChg chg="mod">
          <ac:chgData name="rahma" userId="r5iDsvdmTCKPgwYszS1DweO+RYKlip3TaKfl3d+KeO0=" providerId="None" clId="Web-{D6C6B1F2-96C3-4B45-87FF-0029A1086A17}" dt="2024-11-10T14:15:34.933" v="104"/>
          <ac:picMkLst>
            <pc:docMk/>
            <pc:sldMk cId="0" sldId="256"/>
            <ac:picMk id="109" creationId="{00000000-0000-0000-0000-000000000000}"/>
          </ac:picMkLst>
        </pc:picChg>
        <pc:picChg chg="mod">
          <ac:chgData name="rahma" userId="r5iDsvdmTCKPgwYszS1DweO+RYKlip3TaKfl3d+KeO0=" providerId="None" clId="Web-{D6C6B1F2-96C3-4B45-87FF-0029A1086A17}" dt="2024-11-10T14:15:05.291" v="94"/>
          <ac:picMkLst>
            <pc:docMk/>
            <pc:sldMk cId="0" sldId="256"/>
            <ac:picMk id="114" creationId="{00000000-0000-0000-0000-000000000000}"/>
          </ac:picMkLst>
        </pc:picChg>
        <pc:picChg chg="mod">
          <ac:chgData name="rahma" userId="r5iDsvdmTCKPgwYszS1DweO+RYKlip3TaKfl3d+KeO0=" providerId="None" clId="Web-{D6C6B1F2-96C3-4B45-87FF-0029A1086A17}" dt="2024-11-10T14:14:21.899" v="79"/>
          <ac:picMkLst>
            <pc:docMk/>
            <pc:sldMk cId="0" sldId="256"/>
            <ac:picMk id="119" creationId="{00000000-0000-0000-0000-000000000000}"/>
          </ac:picMkLst>
        </pc:picChg>
        <pc:picChg chg="mod">
          <ac:chgData name="rahma" userId="r5iDsvdmTCKPgwYszS1DweO+RYKlip3TaKfl3d+KeO0=" providerId="None" clId="Web-{D6C6B1F2-96C3-4B45-87FF-0029A1086A17}" dt="2024-11-10T14:14:37.681" v="84"/>
          <ac:picMkLst>
            <pc:docMk/>
            <pc:sldMk cId="0" sldId="256"/>
            <ac:picMk id="124" creationId="{00000000-0000-0000-0000-000000000000}"/>
          </ac:picMkLst>
        </pc:picChg>
      </pc:sldChg>
    </pc:docChg>
  </pc:docChgLst>
  <pc:docChgLst>
    <pc:chgData name="Jaswanth Budharaju" clId="Web-{8F7B412D-A7EE-4B54-BD53-5A83E47F372E}"/>
    <pc:docChg chg="modSld">
      <pc:chgData name="Jaswanth Budharaju" userId="" providerId="" clId="Web-{8F7B412D-A7EE-4B54-BD53-5A83E47F372E}" dt="2023-11-28T01:54:35.481" v="1" actId="1076"/>
      <pc:docMkLst>
        <pc:docMk/>
      </pc:docMkLst>
      <pc:sldChg chg="modSp">
        <pc:chgData name="Jaswanth Budharaju" userId="" providerId="" clId="Web-{8F7B412D-A7EE-4B54-BD53-5A83E47F372E}" dt="2023-11-28T01:54:12.277" v="0" actId="1076"/>
        <pc:sldMkLst>
          <pc:docMk/>
          <pc:sldMk cId="0" sldId="256"/>
        </pc:sldMkLst>
        <pc:grpChg chg="mod">
          <ac:chgData name="Jaswanth Budharaju" userId="" providerId="" clId="Web-{8F7B412D-A7EE-4B54-BD53-5A83E47F372E}" dt="2023-11-28T01:54:12.277" v="0" actId="1076"/>
          <ac:grpSpMkLst>
            <pc:docMk/>
            <pc:sldMk cId="0" sldId="256"/>
            <ac:grpSpMk id="95" creationId="{00000000-0000-0000-0000-000000000000}"/>
          </ac:grpSpMkLst>
        </pc:grpChg>
      </pc:sldChg>
      <pc:sldChg chg="modSp">
        <pc:chgData name="Jaswanth Budharaju" userId="" providerId="" clId="Web-{8F7B412D-A7EE-4B54-BD53-5A83E47F372E}" dt="2023-11-28T01:54:35.481" v="1" actId="1076"/>
        <pc:sldMkLst>
          <pc:docMk/>
          <pc:sldMk cId="0" sldId="259"/>
        </pc:sldMkLst>
        <pc:spChg chg="mod">
          <ac:chgData name="Jaswanth Budharaju" userId="" providerId="" clId="Web-{8F7B412D-A7EE-4B54-BD53-5A83E47F372E}" dt="2023-11-28T01:54:35.481" v="1" actId="1076"/>
          <ac:spMkLst>
            <pc:docMk/>
            <pc:sldMk cId="0" sldId="259"/>
            <ac:spMk id="222" creationId="{00000000-0000-0000-0000-000000000000}"/>
          </ac:spMkLst>
        </pc:spChg>
      </pc:sldChg>
    </pc:docChg>
  </pc:docChgLst>
  <pc:docChgLst>
    <pc:chgData name="Vainavi Anunda" clId="Web-{288723D4-B4E1-40BB-9F5F-4068E1BF2C24}"/>
    <pc:docChg chg="modSld">
      <pc:chgData name="Vainavi Anunda" userId="" providerId="" clId="Web-{288723D4-B4E1-40BB-9F5F-4068E1BF2C24}" dt="2023-12-05T12:02:49.852" v="0" actId="1076"/>
      <pc:docMkLst>
        <pc:docMk/>
      </pc:docMkLst>
      <pc:sldChg chg="modSp">
        <pc:chgData name="Vainavi Anunda" userId="" providerId="" clId="Web-{288723D4-B4E1-40BB-9F5F-4068E1BF2C24}" dt="2023-12-05T12:02:49.852" v="0" actId="1076"/>
        <pc:sldMkLst>
          <pc:docMk/>
          <pc:sldMk cId="0" sldId="257"/>
        </pc:sldMkLst>
        <pc:spChg chg="mod">
          <ac:chgData name="Vainavi Anunda" userId="" providerId="" clId="Web-{288723D4-B4E1-40BB-9F5F-4068E1BF2C24}" dt="2023-12-05T12:02:49.852" v="0" actId="1076"/>
          <ac:spMkLst>
            <pc:docMk/>
            <pc:sldMk cId="0" sldId="257"/>
            <ac:spMk id="136" creationId="{00000000-0000-0000-0000-000000000000}"/>
          </ac:spMkLst>
        </pc:spChg>
      </pc:sldChg>
    </pc:docChg>
  </pc:docChgLst>
  <pc:docChgLst>
    <pc:chgData name="Sridevi Panneerselvam" userId="oCilgiHhnsmJPqSnyzff9S5WP2drhG8eOQ80ERz8ad8=" providerId="None" clId="Web-{6F1E69C3-2033-4EB5-876A-9BCB6EC9AED3}"/>
    <pc:docChg chg="modSld modMainMaster">
      <pc:chgData name="Sridevi Panneerselvam" userId="oCilgiHhnsmJPqSnyzff9S5WP2drhG8eOQ80ERz8ad8=" providerId="None" clId="Web-{6F1E69C3-2033-4EB5-876A-9BCB6EC9AED3}" dt="2024-07-27T03:37:37.212" v="501"/>
      <pc:docMkLst>
        <pc:docMk/>
      </pc:docMkLst>
      <pc:sldChg chg="mod">
        <pc:chgData name="Sridevi Panneerselvam" userId="oCilgiHhnsmJPqSnyzff9S5WP2drhG8eOQ80ERz8ad8=" providerId="None" clId="Web-{6F1E69C3-2033-4EB5-876A-9BCB6EC9AED3}" dt="2024-07-27T03:06:26.010" v="97"/>
        <pc:sldMkLst>
          <pc:docMk/>
          <pc:sldMk cId="0" sldId="256"/>
        </pc:sldMkLst>
      </pc:sldChg>
      <pc:sldChg chg="delSp modSp mod">
        <pc:chgData name="Sridevi Panneerselvam" userId="oCilgiHhnsmJPqSnyzff9S5WP2drhG8eOQ80ERz8ad8=" providerId="None" clId="Web-{6F1E69C3-2033-4EB5-876A-9BCB6EC9AED3}" dt="2024-07-27T03:06:26.010" v="97"/>
        <pc:sldMkLst>
          <pc:docMk/>
          <pc:sldMk cId="0" sldId="257"/>
        </pc:sldMkLst>
        <pc:spChg chg="mod">
          <ac:chgData name="Sridevi Panneerselvam" userId="oCilgiHhnsmJPqSnyzff9S5WP2drhG8eOQ80ERz8ad8=" providerId="None" clId="Web-{6F1E69C3-2033-4EB5-876A-9BCB6EC9AED3}" dt="2024-07-27T03:03:32.972" v="71" actId="1076"/>
          <ac:spMkLst>
            <pc:docMk/>
            <pc:sldMk cId="0" sldId="257"/>
            <ac:spMk id="134" creationId="{00000000-0000-0000-0000-000000000000}"/>
          </ac:spMkLst>
        </pc:spChg>
        <pc:spChg chg="del">
          <ac:chgData name="Sridevi Panneerselvam" userId="oCilgiHhnsmJPqSnyzff9S5WP2drhG8eOQ80ERz8ad8=" providerId="None" clId="Web-{6F1E69C3-2033-4EB5-876A-9BCB6EC9AED3}" dt="2024-07-27T03:05:17.773" v="94"/>
          <ac:spMkLst>
            <pc:docMk/>
            <pc:sldMk cId="0" sldId="257"/>
            <ac:spMk id="138" creationId="{00000000-0000-0000-0000-000000000000}"/>
          </ac:spMkLst>
        </pc:spChg>
        <pc:spChg chg="mod">
          <ac:chgData name="Sridevi Panneerselvam" userId="oCilgiHhnsmJPqSnyzff9S5WP2drhG8eOQ80ERz8ad8=" providerId="None" clId="Web-{6F1E69C3-2033-4EB5-876A-9BCB6EC9AED3}" dt="2024-07-27T03:04:44.615" v="87" actId="20577"/>
          <ac:spMkLst>
            <pc:docMk/>
            <pc:sldMk cId="0" sldId="257"/>
            <ac:spMk id="162" creationId="{00000000-0000-0000-0000-000000000000}"/>
          </ac:spMkLst>
        </pc:spChg>
        <pc:spChg chg="mod">
          <ac:chgData name="Sridevi Panneerselvam" userId="oCilgiHhnsmJPqSnyzff9S5WP2drhG8eOQ80ERz8ad8=" providerId="None" clId="Web-{6F1E69C3-2033-4EB5-876A-9BCB6EC9AED3}" dt="2024-07-27T03:04:48.506" v="88"/>
          <ac:spMkLst>
            <pc:docMk/>
            <pc:sldMk cId="0" sldId="257"/>
            <ac:spMk id="163" creationId="{00000000-0000-0000-0000-000000000000}"/>
          </ac:spMkLst>
        </pc:spChg>
        <pc:spChg chg="mod">
          <ac:chgData name="Sridevi Panneerselvam" userId="oCilgiHhnsmJPqSnyzff9S5WP2drhG8eOQ80ERz8ad8=" providerId="None" clId="Web-{6F1E69C3-2033-4EB5-876A-9BCB6EC9AED3}" dt="2024-07-27T03:04:51.600" v="89"/>
          <ac:spMkLst>
            <pc:docMk/>
            <pc:sldMk cId="0" sldId="257"/>
            <ac:spMk id="164" creationId="{00000000-0000-0000-0000-000000000000}"/>
          </ac:spMkLst>
        </pc:spChg>
        <pc:spChg chg="mod">
          <ac:chgData name="Sridevi Panneerselvam" userId="oCilgiHhnsmJPqSnyzff9S5WP2drhG8eOQ80ERz8ad8=" providerId="None" clId="Web-{6F1E69C3-2033-4EB5-876A-9BCB6EC9AED3}" dt="2024-07-27T03:04:57.944" v="90"/>
          <ac:spMkLst>
            <pc:docMk/>
            <pc:sldMk cId="0" sldId="257"/>
            <ac:spMk id="165" creationId="{00000000-0000-0000-0000-000000000000}"/>
          </ac:spMkLst>
        </pc:spChg>
        <pc:spChg chg="mod">
          <ac:chgData name="Sridevi Panneerselvam" userId="oCilgiHhnsmJPqSnyzff9S5WP2drhG8eOQ80ERz8ad8=" providerId="None" clId="Web-{6F1E69C3-2033-4EB5-876A-9BCB6EC9AED3}" dt="2024-07-27T03:05:07.538" v="92"/>
          <ac:spMkLst>
            <pc:docMk/>
            <pc:sldMk cId="0" sldId="257"/>
            <ac:spMk id="166" creationId="{00000000-0000-0000-0000-000000000000}"/>
          </ac:spMkLst>
        </pc:spChg>
        <pc:spChg chg="mod">
          <ac:chgData name="Sridevi Panneerselvam" userId="oCilgiHhnsmJPqSnyzff9S5WP2drhG8eOQ80ERz8ad8=" providerId="None" clId="Web-{6F1E69C3-2033-4EB5-876A-9BCB6EC9AED3}" dt="2024-07-27T03:05:10.898" v="93"/>
          <ac:spMkLst>
            <pc:docMk/>
            <pc:sldMk cId="0" sldId="257"/>
            <ac:spMk id="167" creationId="{00000000-0000-0000-0000-000000000000}"/>
          </ac:spMkLst>
        </pc:spChg>
        <pc:grpChg chg="mod">
          <ac:chgData name="Sridevi Panneerselvam" userId="oCilgiHhnsmJPqSnyzff9S5WP2drhG8eOQ80ERz8ad8=" providerId="None" clId="Web-{6F1E69C3-2033-4EB5-876A-9BCB6EC9AED3}" dt="2024-07-27T03:02:38.985" v="60" actId="14100"/>
          <ac:grpSpMkLst>
            <pc:docMk/>
            <pc:sldMk cId="0" sldId="257"/>
            <ac:grpSpMk id="139" creationId="{00000000-0000-0000-0000-000000000000}"/>
          </ac:grpSpMkLst>
        </pc:grpChg>
        <pc:grpChg chg="mod">
          <ac:chgData name="Sridevi Panneerselvam" userId="oCilgiHhnsmJPqSnyzff9S5WP2drhG8eOQ80ERz8ad8=" providerId="None" clId="Web-{6F1E69C3-2033-4EB5-876A-9BCB6EC9AED3}" dt="2024-07-27T03:02:54.158" v="61" actId="14100"/>
          <ac:grpSpMkLst>
            <pc:docMk/>
            <pc:sldMk cId="0" sldId="257"/>
            <ac:grpSpMk id="142" creationId="{00000000-0000-0000-0000-000000000000}"/>
          </ac:grpSpMkLst>
        </pc:grpChg>
        <pc:grpChg chg="mod">
          <ac:chgData name="Sridevi Panneerselvam" userId="oCilgiHhnsmJPqSnyzff9S5WP2drhG8eOQ80ERz8ad8=" providerId="None" clId="Web-{6F1E69C3-2033-4EB5-876A-9BCB6EC9AED3}" dt="2024-07-27T03:03:08.330" v="64" actId="14100"/>
          <ac:grpSpMkLst>
            <pc:docMk/>
            <pc:sldMk cId="0" sldId="257"/>
            <ac:grpSpMk id="145" creationId="{00000000-0000-0000-0000-000000000000}"/>
          </ac:grpSpMkLst>
        </pc:grpChg>
        <pc:grpChg chg="mod">
          <ac:chgData name="Sridevi Panneerselvam" userId="oCilgiHhnsmJPqSnyzff9S5WP2drhG8eOQ80ERz8ad8=" providerId="None" clId="Web-{6F1E69C3-2033-4EB5-876A-9BCB6EC9AED3}" dt="2024-07-27T03:03:32.956" v="69" actId="1076"/>
          <ac:grpSpMkLst>
            <pc:docMk/>
            <pc:sldMk cId="0" sldId="257"/>
            <ac:grpSpMk id="148" creationId="{00000000-0000-0000-0000-000000000000}"/>
          </ac:grpSpMkLst>
        </pc:grpChg>
        <pc:grpChg chg="mod">
          <ac:chgData name="Sridevi Panneerselvam" userId="oCilgiHhnsmJPqSnyzff9S5WP2drhG8eOQ80ERz8ad8=" providerId="None" clId="Web-{6F1E69C3-2033-4EB5-876A-9BCB6EC9AED3}" dt="2024-07-27T03:03:39.597" v="72" actId="14100"/>
          <ac:grpSpMkLst>
            <pc:docMk/>
            <pc:sldMk cId="0" sldId="257"/>
            <ac:grpSpMk id="151" creationId="{00000000-0000-0000-0000-000000000000}"/>
          </ac:grpSpMkLst>
        </pc:grpChg>
        <pc:grpChg chg="mod">
          <ac:chgData name="Sridevi Panneerselvam" userId="oCilgiHhnsmJPqSnyzff9S5WP2drhG8eOQ80ERz8ad8=" providerId="None" clId="Web-{6F1E69C3-2033-4EB5-876A-9BCB6EC9AED3}" dt="2024-07-27T03:03:48.175" v="74" actId="14100"/>
          <ac:grpSpMkLst>
            <pc:docMk/>
            <pc:sldMk cId="0" sldId="257"/>
            <ac:grpSpMk id="154" creationId="{00000000-0000-0000-0000-000000000000}"/>
          </ac:grpSpMkLst>
        </pc:grpChg>
        <pc:picChg chg="mod">
          <ac:chgData name="Sridevi Panneerselvam" userId="oCilgiHhnsmJPqSnyzff9S5WP2drhG8eOQ80ERz8ad8=" providerId="None" clId="Web-{6F1E69C3-2033-4EB5-876A-9BCB6EC9AED3}" dt="2024-07-27T03:02:34.547" v="59" actId="1076"/>
          <ac:picMkLst>
            <pc:docMk/>
            <pc:sldMk cId="0" sldId="257"/>
            <ac:picMk id="3" creationId="{4DDBEACD-A899-DBD1-F861-B646FE794135}"/>
          </ac:picMkLst>
        </pc:picChg>
        <pc:picChg chg="del">
          <ac:chgData name="Sridevi Panneerselvam" userId="oCilgiHhnsmJPqSnyzff9S5WP2drhG8eOQ80ERz8ad8=" providerId="None" clId="Web-{6F1E69C3-2033-4EB5-876A-9BCB6EC9AED3}" dt="2024-07-27T02:59:31.446" v="31"/>
          <ac:picMkLst>
            <pc:docMk/>
            <pc:sldMk cId="0" sldId="257"/>
            <ac:picMk id="158" creationId="{00000000-0000-0000-0000-000000000000}"/>
          </ac:picMkLst>
        </pc:picChg>
        <pc:picChg chg="del">
          <ac:chgData name="Sridevi Panneerselvam" userId="oCilgiHhnsmJPqSnyzff9S5WP2drhG8eOQ80ERz8ad8=" providerId="None" clId="Web-{6F1E69C3-2033-4EB5-876A-9BCB6EC9AED3}" dt="2024-07-27T02:58:09.614" v="1"/>
          <ac:picMkLst>
            <pc:docMk/>
            <pc:sldMk cId="0" sldId="257"/>
            <ac:picMk id="159" creationId="{00000000-0000-0000-0000-000000000000}"/>
          </ac:picMkLst>
        </pc:picChg>
      </pc:sldChg>
      <pc:sldChg chg="mod">
        <pc:chgData name="Sridevi Panneerselvam" userId="oCilgiHhnsmJPqSnyzff9S5WP2drhG8eOQ80ERz8ad8=" providerId="None" clId="Web-{6F1E69C3-2033-4EB5-876A-9BCB6EC9AED3}" dt="2024-07-27T03:06:26.010" v="97"/>
        <pc:sldMkLst>
          <pc:docMk/>
          <pc:sldMk cId="0" sldId="258"/>
        </pc:sldMkLst>
      </pc:sldChg>
      <pc:sldChg chg="mod">
        <pc:chgData name="Sridevi Panneerselvam" userId="oCilgiHhnsmJPqSnyzff9S5WP2drhG8eOQ80ERz8ad8=" providerId="None" clId="Web-{6F1E69C3-2033-4EB5-876A-9BCB6EC9AED3}" dt="2024-07-27T03:06:26.010" v="97"/>
        <pc:sldMkLst>
          <pc:docMk/>
          <pc:sldMk cId="0" sldId="259"/>
        </pc:sldMkLst>
      </pc:sldChg>
      <pc:sldChg chg="mod">
        <pc:chgData name="Sridevi Panneerselvam" userId="oCilgiHhnsmJPqSnyzff9S5WP2drhG8eOQ80ERz8ad8=" providerId="None" clId="Web-{6F1E69C3-2033-4EB5-876A-9BCB6EC9AED3}" dt="2024-07-27T03:06:26.010" v="97"/>
        <pc:sldMkLst>
          <pc:docMk/>
          <pc:sldMk cId="0" sldId="260"/>
        </pc:sldMkLst>
      </pc:sldChg>
      <pc:sldChg chg="addSp delSp modSp mod setBg">
        <pc:chgData name="Sridevi Panneerselvam" userId="oCilgiHhnsmJPqSnyzff9S5WP2drhG8eOQ80ERz8ad8=" providerId="None" clId="Web-{6F1E69C3-2033-4EB5-876A-9BCB6EC9AED3}" dt="2024-07-27T03:37:37.212" v="501"/>
        <pc:sldMkLst>
          <pc:docMk/>
          <pc:sldMk cId="1793305191" sldId="261"/>
        </pc:sldMkLst>
        <pc:spChg chg="add del">
          <ac:chgData name="Sridevi Panneerselvam" userId="oCilgiHhnsmJPqSnyzff9S5WP2drhG8eOQ80ERz8ad8=" providerId="None" clId="Web-{6F1E69C3-2033-4EB5-876A-9BCB6EC9AED3}" dt="2024-07-27T03:08:13.192" v="143"/>
          <ac:spMkLst>
            <pc:docMk/>
            <pc:sldMk cId="1793305191" sldId="261"/>
            <ac:spMk id="3" creationId="{06841054-FBD5-CBE1-ACF2-FBA2AC4519C3}"/>
          </ac:spMkLst>
        </pc:spChg>
        <pc:spChg chg="add del">
          <ac:chgData name="Sridevi Panneerselvam" userId="oCilgiHhnsmJPqSnyzff9S5WP2drhG8eOQ80ERz8ad8=" providerId="None" clId="Web-{6F1E69C3-2033-4EB5-876A-9BCB6EC9AED3}" dt="2024-07-27T03:09:02.226" v="166"/>
          <ac:spMkLst>
            <pc:docMk/>
            <pc:sldMk cId="1793305191" sldId="261"/>
            <ac:spMk id="29" creationId="{871B63BF-A7A3-6F4A-6993-33DBB30526A6}"/>
          </ac:spMkLst>
        </pc:spChg>
        <pc:spChg chg="add del">
          <ac:chgData name="Sridevi Panneerselvam" userId="oCilgiHhnsmJPqSnyzff9S5WP2drhG8eOQ80ERz8ad8=" providerId="None" clId="Web-{6F1E69C3-2033-4EB5-876A-9BCB6EC9AED3}" dt="2024-07-27T03:09:02.226" v="165"/>
          <ac:spMkLst>
            <pc:docMk/>
            <pc:sldMk cId="1793305191" sldId="261"/>
            <ac:spMk id="31" creationId="{993CE59C-E0E7-3B34-BE69-826B1724609F}"/>
          </ac:spMkLst>
        </pc:spChg>
        <pc:spChg chg="add del">
          <ac:chgData name="Sridevi Panneerselvam" userId="oCilgiHhnsmJPqSnyzff9S5WP2drhG8eOQ80ERz8ad8=" providerId="None" clId="Web-{6F1E69C3-2033-4EB5-876A-9BCB6EC9AED3}" dt="2024-07-27T03:09:02.226" v="164"/>
          <ac:spMkLst>
            <pc:docMk/>
            <pc:sldMk cId="1793305191" sldId="261"/>
            <ac:spMk id="33" creationId="{15E08D8E-62E6-5402-D86C-9054C39FB8F9}"/>
          </ac:spMkLst>
        </pc:spChg>
        <pc:spChg chg="add del">
          <ac:chgData name="Sridevi Panneerselvam" userId="oCilgiHhnsmJPqSnyzff9S5WP2drhG8eOQ80ERz8ad8=" providerId="None" clId="Web-{6F1E69C3-2033-4EB5-876A-9BCB6EC9AED3}" dt="2024-07-27T03:09:02.226" v="163"/>
          <ac:spMkLst>
            <pc:docMk/>
            <pc:sldMk cId="1793305191" sldId="261"/>
            <ac:spMk id="35" creationId="{643CCB83-3A60-B606-D383-82A9AA788091}"/>
          </ac:spMkLst>
        </pc:spChg>
        <pc:spChg chg="add del">
          <ac:chgData name="Sridevi Panneerselvam" userId="oCilgiHhnsmJPqSnyzff9S5WP2drhG8eOQ80ERz8ad8=" providerId="None" clId="Web-{6F1E69C3-2033-4EB5-876A-9BCB6EC9AED3}" dt="2024-07-27T03:09:02.226" v="162"/>
          <ac:spMkLst>
            <pc:docMk/>
            <pc:sldMk cId="1793305191" sldId="261"/>
            <ac:spMk id="37" creationId="{8634DDA0-ADB6-2458-1562-91EDB10123EA}"/>
          </ac:spMkLst>
        </pc:spChg>
        <pc:spChg chg="add del">
          <ac:chgData name="Sridevi Panneerselvam" userId="oCilgiHhnsmJPqSnyzff9S5WP2drhG8eOQ80ERz8ad8=" providerId="None" clId="Web-{6F1E69C3-2033-4EB5-876A-9BCB6EC9AED3}" dt="2024-07-27T03:09:02.226" v="161"/>
          <ac:spMkLst>
            <pc:docMk/>
            <pc:sldMk cId="1793305191" sldId="261"/>
            <ac:spMk id="39" creationId="{76404263-F74F-962D-7DCC-DEFA4AF7F55F}"/>
          </ac:spMkLst>
        </pc:spChg>
        <pc:spChg chg="add del mod">
          <ac:chgData name="Sridevi Panneerselvam" userId="oCilgiHhnsmJPqSnyzff9S5WP2drhG8eOQ80ERz8ad8=" providerId="None" clId="Web-{6F1E69C3-2033-4EB5-876A-9BCB6EC9AED3}" dt="2024-07-27T03:09:02.226" v="159"/>
          <ac:spMkLst>
            <pc:docMk/>
            <pc:sldMk cId="1793305191" sldId="261"/>
            <ac:spMk id="43" creationId="{8D92C8F7-6E3E-E0B2-CCEE-885F0796A51D}"/>
          </ac:spMkLst>
        </pc:spChg>
        <pc:spChg chg="add del mod">
          <ac:chgData name="Sridevi Panneerselvam" userId="oCilgiHhnsmJPqSnyzff9S5WP2drhG8eOQ80ERz8ad8=" providerId="None" clId="Web-{6F1E69C3-2033-4EB5-876A-9BCB6EC9AED3}" dt="2024-07-27T03:09:02.226" v="152"/>
          <ac:spMkLst>
            <pc:docMk/>
            <pc:sldMk cId="1793305191" sldId="261"/>
            <ac:spMk id="69" creationId="{B38F66DA-5D60-DFE9-BA55-828FED947C6A}"/>
          </ac:spMkLst>
        </pc:spChg>
        <pc:spChg chg="add del mod">
          <ac:chgData name="Sridevi Panneerselvam" userId="oCilgiHhnsmJPqSnyzff9S5WP2drhG8eOQ80ERz8ad8=" providerId="None" clId="Web-{6F1E69C3-2033-4EB5-876A-9BCB6EC9AED3}" dt="2024-07-27T03:09:02.226" v="151"/>
          <ac:spMkLst>
            <pc:docMk/>
            <pc:sldMk cId="1793305191" sldId="261"/>
            <ac:spMk id="71" creationId="{8ADA338A-1648-08B4-0B2B-75D70D03CCAF}"/>
          </ac:spMkLst>
        </pc:spChg>
        <pc:spChg chg="add del mod">
          <ac:chgData name="Sridevi Panneerselvam" userId="oCilgiHhnsmJPqSnyzff9S5WP2drhG8eOQ80ERz8ad8=" providerId="None" clId="Web-{6F1E69C3-2033-4EB5-876A-9BCB6EC9AED3}" dt="2024-07-27T03:09:02.226" v="150"/>
          <ac:spMkLst>
            <pc:docMk/>
            <pc:sldMk cId="1793305191" sldId="261"/>
            <ac:spMk id="73" creationId="{25524F42-5EC7-1033-B69D-32670AAAB367}"/>
          </ac:spMkLst>
        </pc:spChg>
        <pc:spChg chg="add del mod">
          <ac:chgData name="Sridevi Panneerselvam" userId="oCilgiHhnsmJPqSnyzff9S5WP2drhG8eOQ80ERz8ad8=" providerId="None" clId="Web-{6F1E69C3-2033-4EB5-876A-9BCB6EC9AED3}" dt="2024-07-27T03:09:02.226" v="149"/>
          <ac:spMkLst>
            <pc:docMk/>
            <pc:sldMk cId="1793305191" sldId="261"/>
            <ac:spMk id="75" creationId="{AB066F6E-9B4B-D735-66DD-8B1E3C1D3FD4}"/>
          </ac:spMkLst>
        </pc:spChg>
        <pc:spChg chg="add del mod">
          <ac:chgData name="Sridevi Panneerselvam" userId="oCilgiHhnsmJPqSnyzff9S5WP2drhG8eOQ80ERz8ad8=" providerId="None" clId="Web-{6F1E69C3-2033-4EB5-876A-9BCB6EC9AED3}" dt="2024-07-27T03:09:02.226" v="148"/>
          <ac:spMkLst>
            <pc:docMk/>
            <pc:sldMk cId="1793305191" sldId="261"/>
            <ac:spMk id="77" creationId="{FC07BA64-6D67-6DAC-2F4A-19A79F0C828D}"/>
          </ac:spMkLst>
        </pc:spChg>
        <pc:spChg chg="add del mod">
          <ac:chgData name="Sridevi Panneerselvam" userId="oCilgiHhnsmJPqSnyzff9S5WP2drhG8eOQ80ERz8ad8=" providerId="None" clId="Web-{6F1E69C3-2033-4EB5-876A-9BCB6EC9AED3}" dt="2024-07-27T03:09:02.226" v="147"/>
          <ac:spMkLst>
            <pc:docMk/>
            <pc:sldMk cId="1793305191" sldId="261"/>
            <ac:spMk id="79" creationId="{34FAD09B-6B9F-E0E6-D37A-23AFEDE1A030}"/>
          </ac:spMkLst>
        </pc:spChg>
        <pc:spChg chg="add del">
          <ac:chgData name="Sridevi Panneerselvam" userId="oCilgiHhnsmJPqSnyzff9S5WP2drhG8eOQ80ERz8ad8=" providerId="None" clId="Web-{6F1E69C3-2033-4EB5-876A-9BCB6EC9AED3}" dt="2024-07-27T03:10:47.980" v="187"/>
          <ac:spMkLst>
            <pc:docMk/>
            <pc:sldMk cId="1793305191" sldId="261"/>
            <ac:spMk id="83" creationId="{BBFB984D-D3C0-6DDE-F2E8-3092986323C6}"/>
          </ac:spMkLst>
        </pc:spChg>
        <pc:spChg chg="add del">
          <ac:chgData name="Sridevi Panneerselvam" userId="oCilgiHhnsmJPqSnyzff9S5WP2drhG8eOQ80ERz8ad8=" providerId="None" clId="Web-{6F1E69C3-2033-4EB5-876A-9BCB6EC9AED3}" dt="2024-07-27T03:10:50.074" v="194"/>
          <ac:spMkLst>
            <pc:docMk/>
            <pc:sldMk cId="1793305191" sldId="261"/>
            <ac:spMk id="109" creationId="{2707135C-24F8-AE80-B998-8BFF024E7151}"/>
          </ac:spMkLst>
        </pc:spChg>
        <pc:spChg chg="add del">
          <ac:chgData name="Sridevi Panneerselvam" userId="oCilgiHhnsmJPqSnyzff9S5WP2drhG8eOQ80ERz8ad8=" providerId="None" clId="Web-{6F1E69C3-2033-4EB5-876A-9BCB6EC9AED3}" dt="2024-07-27T03:10:50.074" v="193"/>
          <ac:spMkLst>
            <pc:docMk/>
            <pc:sldMk cId="1793305191" sldId="261"/>
            <ac:spMk id="111" creationId="{96559987-035B-5AE5-FB7D-BD2F4C495EFD}"/>
          </ac:spMkLst>
        </pc:spChg>
        <pc:spChg chg="add del">
          <ac:chgData name="Sridevi Panneerselvam" userId="oCilgiHhnsmJPqSnyzff9S5WP2drhG8eOQ80ERz8ad8=" providerId="None" clId="Web-{6F1E69C3-2033-4EB5-876A-9BCB6EC9AED3}" dt="2024-07-27T03:10:50.074" v="192"/>
          <ac:spMkLst>
            <pc:docMk/>
            <pc:sldMk cId="1793305191" sldId="261"/>
            <ac:spMk id="113" creationId="{86B38048-2888-06D0-D2D4-980F481C04F5}"/>
          </ac:spMkLst>
        </pc:spChg>
        <pc:spChg chg="add del">
          <ac:chgData name="Sridevi Panneerselvam" userId="oCilgiHhnsmJPqSnyzff9S5WP2drhG8eOQ80ERz8ad8=" providerId="None" clId="Web-{6F1E69C3-2033-4EB5-876A-9BCB6EC9AED3}" dt="2024-07-27T03:10:50.074" v="191"/>
          <ac:spMkLst>
            <pc:docMk/>
            <pc:sldMk cId="1793305191" sldId="261"/>
            <ac:spMk id="115" creationId="{E042006F-B5F7-40AC-A5B6-EB2C055BA34C}"/>
          </ac:spMkLst>
        </pc:spChg>
        <pc:spChg chg="add del">
          <ac:chgData name="Sridevi Panneerselvam" userId="oCilgiHhnsmJPqSnyzff9S5WP2drhG8eOQ80ERz8ad8=" providerId="None" clId="Web-{6F1E69C3-2033-4EB5-876A-9BCB6EC9AED3}" dt="2024-07-27T03:10:50.074" v="190"/>
          <ac:spMkLst>
            <pc:docMk/>
            <pc:sldMk cId="1793305191" sldId="261"/>
            <ac:spMk id="117" creationId="{884CAA8A-ACAF-0D6B-CFA8-27F571F958FF}"/>
          </ac:spMkLst>
        </pc:spChg>
        <pc:spChg chg="add del">
          <ac:chgData name="Sridevi Panneerselvam" userId="oCilgiHhnsmJPqSnyzff9S5WP2drhG8eOQ80ERz8ad8=" providerId="None" clId="Web-{6F1E69C3-2033-4EB5-876A-9BCB6EC9AED3}" dt="2024-07-27T03:10:50.074" v="189"/>
          <ac:spMkLst>
            <pc:docMk/>
            <pc:sldMk cId="1793305191" sldId="261"/>
            <ac:spMk id="119" creationId="{25867DE9-3601-201D-752E-182414BC73A2}"/>
          </ac:spMkLst>
        </pc:spChg>
        <pc:spChg chg="mod">
          <ac:chgData name="Sridevi Panneerselvam" userId="oCilgiHhnsmJPqSnyzff9S5WP2drhG8eOQ80ERz8ad8=" providerId="None" clId="Web-{6F1E69C3-2033-4EB5-876A-9BCB6EC9AED3}" dt="2024-07-27T03:15:31.790" v="241" actId="1076"/>
          <ac:spMkLst>
            <pc:docMk/>
            <pc:sldMk cId="1793305191" sldId="261"/>
            <ac:spMk id="124" creationId="{1CFAD972-8503-BE9C-D408-45C2EA4A5BF8}"/>
          </ac:spMkLst>
        </pc:spChg>
        <pc:spChg chg="mod">
          <ac:chgData name="Sridevi Panneerselvam" userId="oCilgiHhnsmJPqSnyzff9S5WP2drhG8eOQ80ERz8ad8=" providerId="None" clId="Web-{6F1E69C3-2033-4EB5-876A-9BCB6EC9AED3}" dt="2024-07-27T03:16:08.892" v="249" actId="1076"/>
          <ac:spMkLst>
            <pc:docMk/>
            <pc:sldMk cId="1793305191" sldId="261"/>
            <ac:spMk id="131" creationId="{08D5711E-0C96-2DD3-027F-8DDFF9DFA68D}"/>
          </ac:spMkLst>
        </pc:spChg>
        <pc:spChg chg="mod">
          <ac:chgData name="Sridevi Panneerselvam" userId="oCilgiHhnsmJPqSnyzff9S5WP2drhG8eOQ80ERz8ad8=" providerId="None" clId="Web-{6F1E69C3-2033-4EB5-876A-9BCB6EC9AED3}" dt="2024-07-27T03:17:17.536" v="268" actId="1076"/>
          <ac:spMkLst>
            <pc:docMk/>
            <pc:sldMk cId="1793305191" sldId="261"/>
            <ac:spMk id="132" creationId="{2E3149FB-5E2B-48A0-9B78-5D9B4B0B3F6C}"/>
          </ac:spMkLst>
        </pc:spChg>
        <pc:spChg chg="mod">
          <ac:chgData name="Sridevi Panneerselvam" userId="oCilgiHhnsmJPqSnyzff9S5WP2drhG8eOQ80ERz8ad8=" providerId="None" clId="Web-{6F1E69C3-2033-4EB5-876A-9BCB6EC9AED3}" dt="2024-07-27T03:19:54.543" v="296" actId="1076"/>
          <ac:spMkLst>
            <pc:docMk/>
            <pc:sldMk cId="1793305191" sldId="261"/>
            <ac:spMk id="136" creationId="{DACE3941-F627-B425-BB16-CD1DFFDB2788}"/>
          </ac:spMkLst>
        </pc:spChg>
        <pc:spChg chg="mod">
          <ac:chgData name="Sridevi Panneerselvam" userId="oCilgiHhnsmJPqSnyzff9S5WP2drhG8eOQ80ERz8ad8=" providerId="None" clId="Web-{6F1E69C3-2033-4EB5-876A-9BCB6EC9AED3}" dt="2024-07-27T03:18:17.195" v="282" actId="1076"/>
          <ac:spMkLst>
            <pc:docMk/>
            <pc:sldMk cId="1793305191" sldId="261"/>
            <ac:spMk id="140" creationId="{3EEBEBBA-F4F0-6775-5C3A-786BAB9F2E17}"/>
          </ac:spMkLst>
        </pc:spChg>
        <pc:spChg chg="add mod">
          <ac:chgData name="Sridevi Panneerselvam" userId="oCilgiHhnsmJPqSnyzff9S5WP2drhG8eOQ80ERz8ad8=" providerId="None" clId="Web-{6F1E69C3-2033-4EB5-876A-9BCB6EC9AED3}" dt="2024-07-27T03:20:30.469" v="300" actId="1076"/>
          <ac:spMkLst>
            <pc:docMk/>
            <pc:sldMk cId="1793305191" sldId="261"/>
            <ac:spMk id="147" creationId="{D5BC6120-3F5B-5AED-23BA-82257801E476}"/>
          </ac:spMkLst>
        </pc:spChg>
        <pc:spChg chg="add mod">
          <ac:chgData name="Sridevi Panneerselvam" userId="oCilgiHhnsmJPqSnyzff9S5WP2drhG8eOQ80ERz8ad8=" providerId="None" clId="Web-{6F1E69C3-2033-4EB5-876A-9BCB6EC9AED3}" dt="2024-07-27T03:33:40.967" v="460" actId="1076"/>
          <ac:spMkLst>
            <pc:docMk/>
            <pc:sldMk cId="1793305191" sldId="261"/>
            <ac:spMk id="149" creationId="{CBD06DBC-EEE9-8CB0-4C57-ABEDFD501521}"/>
          </ac:spMkLst>
        </pc:spChg>
        <pc:spChg chg="add mod">
          <ac:chgData name="Sridevi Panneerselvam" userId="oCilgiHhnsmJPqSnyzff9S5WP2drhG8eOQ80ERz8ad8=" providerId="None" clId="Web-{6F1E69C3-2033-4EB5-876A-9BCB6EC9AED3}" dt="2024-07-27T03:22:24.224" v="333" actId="1076"/>
          <ac:spMkLst>
            <pc:docMk/>
            <pc:sldMk cId="1793305191" sldId="261"/>
            <ac:spMk id="151" creationId="{B7C649BB-277F-EC4B-D306-14286209CC31}"/>
          </ac:spMkLst>
        </pc:spChg>
        <pc:spChg chg="add mod">
          <ac:chgData name="Sridevi Panneerselvam" userId="oCilgiHhnsmJPqSnyzff9S5WP2drhG8eOQ80ERz8ad8=" providerId="None" clId="Web-{6F1E69C3-2033-4EB5-876A-9BCB6EC9AED3}" dt="2024-07-27T03:25:05.340" v="356" actId="1076"/>
          <ac:spMkLst>
            <pc:docMk/>
            <pc:sldMk cId="1793305191" sldId="261"/>
            <ac:spMk id="153" creationId="{E1596A89-15CB-3F31-128B-009231339B48}"/>
          </ac:spMkLst>
        </pc:spChg>
        <pc:spChg chg="add del mod">
          <ac:chgData name="Sridevi Panneerselvam" userId="oCilgiHhnsmJPqSnyzff9S5WP2drhG8eOQ80ERz8ad8=" providerId="None" clId="Web-{6F1E69C3-2033-4EB5-876A-9BCB6EC9AED3}" dt="2024-07-27T03:29:20.742" v="409"/>
          <ac:spMkLst>
            <pc:docMk/>
            <pc:sldMk cId="1793305191" sldId="261"/>
            <ac:spMk id="155" creationId="{7C491540-8D50-4FF0-2EEE-CB6B1A7A64B3}"/>
          </ac:spMkLst>
        </pc:spChg>
        <pc:spChg chg="add del mod">
          <ac:chgData name="Sridevi Panneerselvam" userId="oCilgiHhnsmJPqSnyzff9S5WP2drhG8eOQ80ERz8ad8=" providerId="None" clId="Web-{6F1E69C3-2033-4EB5-876A-9BCB6EC9AED3}" dt="2024-07-27T03:21:17.002" v="308"/>
          <ac:spMkLst>
            <pc:docMk/>
            <pc:sldMk cId="1793305191" sldId="261"/>
            <ac:spMk id="157" creationId="{22427DEA-CF74-B2B3-0980-FB93B2DBF622}"/>
          </ac:spMkLst>
        </pc:spChg>
        <pc:spChg chg="add del">
          <ac:chgData name="Sridevi Panneerselvam" userId="oCilgiHhnsmJPqSnyzff9S5WP2drhG8eOQ80ERz8ad8=" providerId="None" clId="Web-{6F1E69C3-2033-4EB5-876A-9BCB6EC9AED3}" dt="2024-07-27T03:11:48.233" v="217"/>
          <ac:spMkLst>
            <pc:docMk/>
            <pc:sldMk cId="1793305191" sldId="261"/>
            <ac:spMk id="160" creationId="{CC46C481-E5B6-6027-6D6D-668CBBF7C71B}"/>
          </ac:spMkLst>
        </pc:spChg>
        <pc:spChg chg="add mod">
          <ac:chgData name="Sridevi Panneerselvam" userId="oCilgiHhnsmJPqSnyzff9S5WP2drhG8eOQ80ERz8ad8=" providerId="None" clId="Web-{6F1E69C3-2033-4EB5-876A-9BCB6EC9AED3}" dt="2024-07-27T03:34:20.672" v="462"/>
          <ac:spMkLst>
            <pc:docMk/>
            <pc:sldMk cId="1793305191" sldId="261"/>
            <ac:spMk id="161" creationId="{FEE55427-1D80-5B95-69FF-E66D38B5C412}"/>
          </ac:spMkLst>
        </pc:spChg>
        <pc:spChg chg="add del mod">
          <ac:chgData name="Sridevi Panneerselvam" userId="oCilgiHhnsmJPqSnyzff9S5WP2drhG8eOQ80ERz8ad8=" providerId="None" clId="Web-{6F1E69C3-2033-4EB5-876A-9BCB6EC9AED3}" dt="2024-07-27T03:25:32.794" v="361"/>
          <ac:spMkLst>
            <pc:docMk/>
            <pc:sldMk cId="1793305191" sldId="261"/>
            <ac:spMk id="162" creationId="{796D8519-B5F8-F92E-A78E-6A2038CED086}"/>
          </ac:spMkLst>
        </pc:spChg>
        <pc:spChg chg="add del mod">
          <ac:chgData name="Sridevi Panneerselvam" userId="oCilgiHhnsmJPqSnyzff9S5WP2drhG8eOQ80ERz8ad8=" providerId="None" clId="Web-{6F1E69C3-2033-4EB5-876A-9BCB6EC9AED3}" dt="2024-07-27T03:37:32.696" v="499"/>
          <ac:spMkLst>
            <pc:docMk/>
            <pc:sldMk cId="1793305191" sldId="261"/>
            <ac:spMk id="163" creationId="{FC8821DF-64E8-BB9B-59C8-7CBF39C4E7E2}"/>
          </ac:spMkLst>
        </pc:spChg>
        <pc:spChg chg="add mod">
          <ac:chgData name="Sridevi Panneerselvam" userId="oCilgiHhnsmJPqSnyzff9S5WP2drhG8eOQ80ERz8ad8=" providerId="None" clId="Web-{6F1E69C3-2033-4EB5-876A-9BCB6EC9AED3}" dt="2024-07-27T03:35:05.486" v="473" actId="1076"/>
          <ac:spMkLst>
            <pc:docMk/>
            <pc:sldMk cId="1793305191" sldId="261"/>
            <ac:spMk id="164" creationId="{860A0825-90E3-4FE9-C01D-B5D8540C2E5A}"/>
          </ac:spMkLst>
        </pc:spChg>
        <pc:spChg chg="add mod">
          <ac:chgData name="Sridevi Panneerselvam" userId="oCilgiHhnsmJPqSnyzff9S5WP2drhG8eOQ80ERz8ad8=" providerId="None" clId="Web-{6F1E69C3-2033-4EB5-876A-9BCB6EC9AED3}" dt="2024-07-27T03:34:43.095" v="467" actId="1076"/>
          <ac:spMkLst>
            <pc:docMk/>
            <pc:sldMk cId="1793305191" sldId="261"/>
            <ac:spMk id="165" creationId="{1EDEA9D1-B5E9-B4AB-5861-E7394E0B6B8B}"/>
          </ac:spMkLst>
        </pc:spChg>
        <pc:spChg chg="add del mod">
          <ac:chgData name="Sridevi Panneerselvam" userId="oCilgiHhnsmJPqSnyzff9S5WP2drhG8eOQ80ERz8ad8=" providerId="None" clId="Web-{6F1E69C3-2033-4EB5-876A-9BCB6EC9AED3}" dt="2024-07-27T03:28:34.427" v="403"/>
          <ac:spMkLst>
            <pc:docMk/>
            <pc:sldMk cId="1793305191" sldId="261"/>
            <ac:spMk id="166" creationId="{FF59F106-3738-D67F-C97A-615746B18E27}"/>
          </ac:spMkLst>
        </pc:spChg>
        <pc:spChg chg="add mod">
          <ac:chgData name="Sridevi Panneerselvam" userId="oCilgiHhnsmJPqSnyzff9S5WP2drhG8eOQ80ERz8ad8=" providerId="None" clId="Web-{6F1E69C3-2033-4EB5-876A-9BCB6EC9AED3}" dt="2024-07-27T03:30:00.290" v="432" actId="1076"/>
          <ac:spMkLst>
            <pc:docMk/>
            <pc:sldMk cId="1793305191" sldId="261"/>
            <ac:spMk id="167" creationId="{E41C33E9-9948-32A4-88F4-08A5D35D879F}"/>
          </ac:spMkLst>
        </pc:spChg>
        <pc:spChg chg="add mod">
          <ac:chgData name="Sridevi Panneerselvam" userId="oCilgiHhnsmJPqSnyzff9S5WP2drhG8eOQ80ERz8ad8=" providerId="None" clId="Web-{6F1E69C3-2033-4EB5-876A-9BCB6EC9AED3}" dt="2024-07-27T03:33:01.653" v="457" actId="20577"/>
          <ac:spMkLst>
            <pc:docMk/>
            <pc:sldMk cId="1793305191" sldId="261"/>
            <ac:spMk id="168" creationId="{F82EE3DA-C2F2-934E-1A94-1E519CD65290}"/>
          </ac:spMkLst>
        </pc:spChg>
        <pc:spChg chg="add del">
          <ac:chgData name="Sridevi Panneerselvam" userId="oCilgiHhnsmJPqSnyzff9S5WP2drhG8eOQ80ERz8ad8=" providerId="None" clId="Web-{6F1E69C3-2033-4EB5-876A-9BCB6EC9AED3}" dt="2024-07-27T03:35:59.567" v="486"/>
          <ac:spMkLst>
            <pc:docMk/>
            <pc:sldMk cId="1793305191" sldId="261"/>
            <ac:spMk id="173" creationId="{6D6DD99D-3CB5-6B92-7BD8-B5010C806781}"/>
          </ac:spMkLst>
        </pc:spChg>
        <pc:grpChg chg="add del">
          <ac:chgData name="Sridevi Panneerselvam" userId="oCilgiHhnsmJPqSnyzff9S5WP2drhG8eOQ80ERz8ad8=" providerId="None" clId="Web-{6F1E69C3-2033-4EB5-876A-9BCB6EC9AED3}" dt="2024-07-27T03:09:02.241" v="172"/>
          <ac:grpSpMkLst>
            <pc:docMk/>
            <pc:sldMk cId="1793305191" sldId="261"/>
            <ac:grpSpMk id="7" creationId="{19CDA1E2-F54C-C88E-FF94-419D4B37C9B9}"/>
          </ac:grpSpMkLst>
        </pc:grpChg>
        <pc:grpChg chg="add del">
          <ac:chgData name="Sridevi Panneerselvam" userId="oCilgiHhnsmJPqSnyzff9S5WP2drhG8eOQ80ERz8ad8=" providerId="None" clId="Web-{6F1E69C3-2033-4EB5-876A-9BCB6EC9AED3}" dt="2024-07-27T03:09:02.241" v="171"/>
          <ac:grpSpMkLst>
            <pc:docMk/>
            <pc:sldMk cId="1793305191" sldId="261"/>
            <ac:grpSpMk id="11" creationId="{634EF9CB-64D4-57FA-6049-B9F691D825B7}"/>
          </ac:grpSpMkLst>
        </pc:grpChg>
        <pc:grpChg chg="add del">
          <ac:chgData name="Sridevi Panneerselvam" userId="oCilgiHhnsmJPqSnyzff9S5WP2drhG8eOQ80ERz8ad8=" providerId="None" clId="Web-{6F1E69C3-2033-4EB5-876A-9BCB6EC9AED3}" dt="2024-07-27T03:09:02.241" v="170"/>
          <ac:grpSpMkLst>
            <pc:docMk/>
            <pc:sldMk cId="1793305191" sldId="261"/>
            <ac:grpSpMk id="15" creationId="{8DA77548-D104-189E-F709-C3D83CEA1C50}"/>
          </ac:grpSpMkLst>
        </pc:grpChg>
        <pc:grpChg chg="add del">
          <ac:chgData name="Sridevi Panneerselvam" userId="oCilgiHhnsmJPqSnyzff9S5WP2drhG8eOQ80ERz8ad8=" providerId="None" clId="Web-{6F1E69C3-2033-4EB5-876A-9BCB6EC9AED3}" dt="2024-07-27T03:09:02.241" v="169"/>
          <ac:grpSpMkLst>
            <pc:docMk/>
            <pc:sldMk cId="1793305191" sldId="261"/>
            <ac:grpSpMk id="19" creationId="{DF470571-2DA0-8C6F-0727-F3E7C0D07B84}"/>
          </ac:grpSpMkLst>
        </pc:grpChg>
        <pc:grpChg chg="add del">
          <ac:chgData name="Sridevi Panneerselvam" userId="oCilgiHhnsmJPqSnyzff9S5WP2drhG8eOQ80ERz8ad8=" providerId="None" clId="Web-{6F1E69C3-2033-4EB5-876A-9BCB6EC9AED3}" dt="2024-07-27T03:09:02.226" v="168"/>
          <ac:grpSpMkLst>
            <pc:docMk/>
            <pc:sldMk cId="1793305191" sldId="261"/>
            <ac:grpSpMk id="23" creationId="{1EE1CA3D-0FB3-8C1A-494C-7D1CE19FF09D}"/>
          </ac:grpSpMkLst>
        </pc:grpChg>
        <pc:grpChg chg="add del">
          <ac:chgData name="Sridevi Panneerselvam" userId="oCilgiHhnsmJPqSnyzff9S5WP2drhG8eOQ80ERz8ad8=" providerId="None" clId="Web-{6F1E69C3-2033-4EB5-876A-9BCB6EC9AED3}" dt="2024-07-27T03:09:02.226" v="167"/>
          <ac:grpSpMkLst>
            <pc:docMk/>
            <pc:sldMk cId="1793305191" sldId="261"/>
            <ac:grpSpMk id="27" creationId="{B6D3C198-B5AE-E2B9-9403-35395FA63416}"/>
          </ac:grpSpMkLst>
        </pc:grpChg>
        <pc:grpChg chg="add del mod">
          <ac:chgData name="Sridevi Panneerselvam" userId="oCilgiHhnsmJPqSnyzff9S5WP2drhG8eOQ80ERz8ad8=" providerId="None" clId="Web-{6F1E69C3-2033-4EB5-876A-9BCB6EC9AED3}" dt="2024-07-27T03:09:02.226" v="158"/>
          <ac:grpSpMkLst>
            <pc:docMk/>
            <pc:sldMk cId="1793305191" sldId="261"/>
            <ac:grpSpMk id="47" creationId="{2DE2AF3F-603B-AD97-F626-A196B1276D28}"/>
          </ac:grpSpMkLst>
        </pc:grpChg>
        <pc:grpChg chg="add del mod">
          <ac:chgData name="Sridevi Panneerselvam" userId="oCilgiHhnsmJPqSnyzff9S5WP2drhG8eOQ80ERz8ad8=" providerId="None" clId="Web-{6F1E69C3-2033-4EB5-876A-9BCB6EC9AED3}" dt="2024-07-27T03:09:02.226" v="157"/>
          <ac:grpSpMkLst>
            <pc:docMk/>
            <pc:sldMk cId="1793305191" sldId="261"/>
            <ac:grpSpMk id="51" creationId="{FDF82CDE-A8F9-5B30-B836-ED2BCE2D9ABC}"/>
          </ac:grpSpMkLst>
        </pc:grpChg>
        <pc:grpChg chg="add del mod">
          <ac:chgData name="Sridevi Panneerselvam" userId="oCilgiHhnsmJPqSnyzff9S5WP2drhG8eOQ80ERz8ad8=" providerId="None" clId="Web-{6F1E69C3-2033-4EB5-876A-9BCB6EC9AED3}" dt="2024-07-27T03:09:02.226" v="156"/>
          <ac:grpSpMkLst>
            <pc:docMk/>
            <pc:sldMk cId="1793305191" sldId="261"/>
            <ac:grpSpMk id="55" creationId="{FE92C981-FF49-8C92-FA36-AAF97C31F7CD}"/>
          </ac:grpSpMkLst>
        </pc:grpChg>
        <pc:grpChg chg="add del mod">
          <ac:chgData name="Sridevi Panneerselvam" userId="oCilgiHhnsmJPqSnyzff9S5WP2drhG8eOQ80ERz8ad8=" providerId="None" clId="Web-{6F1E69C3-2033-4EB5-876A-9BCB6EC9AED3}" dt="2024-07-27T03:09:02.226" v="155"/>
          <ac:grpSpMkLst>
            <pc:docMk/>
            <pc:sldMk cId="1793305191" sldId="261"/>
            <ac:grpSpMk id="59" creationId="{AEEF590A-6237-7317-E67C-C6E877DEF360}"/>
          </ac:grpSpMkLst>
        </pc:grpChg>
        <pc:grpChg chg="add del mod">
          <ac:chgData name="Sridevi Panneerselvam" userId="oCilgiHhnsmJPqSnyzff9S5WP2drhG8eOQ80ERz8ad8=" providerId="None" clId="Web-{6F1E69C3-2033-4EB5-876A-9BCB6EC9AED3}" dt="2024-07-27T03:09:02.226" v="154"/>
          <ac:grpSpMkLst>
            <pc:docMk/>
            <pc:sldMk cId="1793305191" sldId="261"/>
            <ac:grpSpMk id="63" creationId="{4CEF7260-889A-9AD2-62A3-16B0E210A843}"/>
          </ac:grpSpMkLst>
        </pc:grpChg>
        <pc:grpChg chg="add del mod">
          <ac:chgData name="Sridevi Panneerselvam" userId="oCilgiHhnsmJPqSnyzff9S5WP2drhG8eOQ80ERz8ad8=" providerId="None" clId="Web-{6F1E69C3-2033-4EB5-876A-9BCB6EC9AED3}" dt="2024-07-27T03:09:02.226" v="153"/>
          <ac:grpSpMkLst>
            <pc:docMk/>
            <pc:sldMk cId="1793305191" sldId="261"/>
            <ac:grpSpMk id="67" creationId="{276C43B7-D035-600B-42F8-C0C7EC6CFCAC}"/>
          </ac:grpSpMkLst>
        </pc:grpChg>
        <pc:grpChg chg="add del">
          <ac:chgData name="Sridevi Panneerselvam" userId="oCilgiHhnsmJPqSnyzff9S5WP2drhG8eOQ80ERz8ad8=" providerId="None" clId="Web-{6F1E69C3-2033-4EB5-876A-9BCB6EC9AED3}" dt="2024-07-27T03:10:50.090" v="200"/>
          <ac:grpSpMkLst>
            <pc:docMk/>
            <pc:sldMk cId="1793305191" sldId="261"/>
            <ac:grpSpMk id="87" creationId="{F7CA45A1-BAA2-5B79-3205-569A3941E650}"/>
          </ac:grpSpMkLst>
        </pc:grpChg>
        <pc:grpChg chg="add del">
          <ac:chgData name="Sridevi Panneerselvam" userId="oCilgiHhnsmJPqSnyzff9S5WP2drhG8eOQ80ERz8ad8=" providerId="None" clId="Web-{6F1E69C3-2033-4EB5-876A-9BCB6EC9AED3}" dt="2024-07-27T03:10:50.090" v="199"/>
          <ac:grpSpMkLst>
            <pc:docMk/>
            <pc:sldMk cId="1793305191" sldId="261"/>
            <ac:grpSpMk id="91" creationId="{6D7BEA64-B23B-1BDE-87FF-B86F302946BD}"/>
          </ac:grpSpMkLst>
        </pc:grpChg>
        <pc:grpChg chg="add del">
          <ac:chgData name="Sridevi Panneerselvam" userId="oCilgiHhnsmJPqSnyzff9S5WP2drhG8eOQ80ERz8ad8=" providerId="None" clId="Web-{6F1E69C3-2033-4EB5-876A-9BCB6EC9AED3}" dt="2024-07-27T03:10:50.090" v="198"/>
          <ac:grpSpMkLst>
            <pc:docMk/>
            <pc:sldMk cId="1793305191" sldId="261"/>
            <ac:grpSpMk id="95" creationId="{06473550-6E52-1527-4288-8727E254ADD6}"/>
          </ac:grpSpMkLst>
        </pc:grpChg>
        <pc:grpChg chg="add del">
          <ac:chgData name="Sridevi Panneerselvam" userId="oCilgiHhnsmJPqSnyzff9S5WP2drhG8eOQ80ERz8ad8=" providerId="None" clId="Web-{6F1E69C3-2033-4EB5-876A-9BCB6EC9AED3}" dt="2024-07-27T03:10:50.090" v="197"/>
          <ac:grpSpMkLst>
            <pc:docMk/>
            <pc:sldMk cId="1793305191" sldId="261"/>
            <ac:grpSpMk id="99" creationId="{CC24EBED-9BCD-D35B-CA2D-71F68A0AB32C}"/>
          </ac:grpSpMkLst>
        </pc:grpChg>
        <pc:grpChg chg="add del">
          <ac:chgData name="Sridevi Panneerselvam" userId="oCilgiHhnsmJPqSnyzff9S5WP2drhG8eOQ80ERz8ad8=" providerId="None" clId="Web-{6F1E69C3-2033-4EB5-876A-9BCB6EC9AED3}" dt="2024-07-27T03:10:50.090" v="196"/>
          <ac:grpSpMkLst>
            <pc:docMk/>
            <pc:sldMk cId="1793305191" sldId="261"/>
            <ac:grpSpMk id="103" creationId="{C4FD00F1-57E2-7E09-9A76-CAC820CBDBE1}"/>
          </ac:grpSpMkLst>
        </pc:grpChg>
        <pc:grpChg chg="add del">
          <ac:chgData name="Sridevi Panneerselvam" userId="oCilgiHhnsmJPqSnyzff9S5WP2drhG8eOQ80ERz8ad8=" providerId="None" clId="Web-{6F1E69C3-2033-4EB5-876A-9BCB6EC9AED3}" dt="2024-07-27T03:10:50.090" v="195"/>
          <ac:grpSpMkLst>
            <pc:docMk/>
            <pc:sldMk cId="1793305191" sldId="261"/>
            <ac:grpSpMk id="107" creationId="{63B0273D-E661-4E2B-1100-E6C9438A28D9}"/>
          </ac:grpSpMkLst>
        </pc:grpChg>
        <pc:grpChg chg="add mod">
          <ac:chgData name="Sridevi Panneerselvam" userId="oCilgiHhnsmJPqSnyzff9S5WP2drhG8eOQ80ERz8ad8=" providerId="None" clId="Web-{6F1E69C3-2033-4EB5-876A-9BCB6EC9AED3}" dt="2024-07-27T03:20:30.453" v="299" actId="1076"/>
          <ac:grpSpMkLst>
            <pc:docMk/>
            <pc:sldMk cId="1793305191" sldId="261"/>
            <ac:grpSpMk id="125" creationId="{C600361C-970C-2C80-3E86-A66C214636D2}"/>
          </ac:grpSpMkLst>
        </pc:grpChg>
        <pc:grpChg chg="add mod">
          <ac:chgData name="Sridevi Panneerselvam" userId="oCilgiHhnsmJPqSnyzff9S5WP2drhG8eOQ80ERz8ad8=" providerId="None" clId="Web-{6F1E69C3-2033-4EB5-876A-9BCB6EC9AED3}" dt="2024-07-27T03:22:17.145" v="330" actId="1076"/>
          <ac:grpSpMkLst>
            <pc:docMk/>
            <pc:sldMk cId="1793305191" sldId="261"/>
            <ac:grpSpMk id="129" creationId="{700D23D0-F1D6-ADC3-D8A0-F367A60941AF}"/>
          </ac:grpSpMkLst>
        </pc:grpChg>
        <pc:grpChg chg="add mod">
          <ac:chgData name="Sridevi Panneerselvam" userId="oCilgiHhnsmJPqSnyzff9S5WP2drhG8eOQ80ERz8ad8=" providerId="None" clId="Web-{6F1E69C3-2033-4EB5-876A-9BCB6EC9AED3}" dt="2024-07-27T03:22:24.208" v="332" actId="1076"/>
          <ac:grpSpMkLst>
            <pc:docMk/>
            <pc:sldMk cId="1793305191" sldId="261"/>
            <ac:grpSpMk id="133" creationId="{161D01B3-A7A5-35B6-58FD-2823F80F609E}"/>
          </ac:grpSpMkLst>
        </pc:grpChg>
        <pc:grpChg chg="add mod">
          <ac:chgData name="Sridevi Panneerselvam" userId="oCilgiHhnsmJPqSnyzff9S5WP2drhG8eOQ80ERz8ad8=" providerId="None" clId="Web-{6F1E69C3-2033-4EB5-876A-9BCB6EC9AED3}" dt="2024-07-27T03:22:31.271" v="334" actId="1076"/>
          <ac:grpSpMkLst>
            <pc:docMk/>
            <pc:sldMk cId="1793305191" sldId="261"/>
            <ac:grpSpMk id="137" creationId="{E8D45024-48B1-AE5D-B8A3-714F2BEBCCCA}"/>
          </ac:grpSpMkLst>
        </pc:grpChg>
        <pc:grpChg chg="add mod">
          <ac:chgData name="Sridevi Panneerselvam" userId="oCilgiHhnsmJPqSnyzff9S5WP2drhG8eOQ80ERz8ad8=" providerId="None" clId="Web-{6F1E69C3-2033-4EB5-876A-9BCB6EC9AED3}" dt="2024-07-27T03:22:37.193" v="336" actId="1076"/>
          <ac:grpSpMkLst>
            <pc:docMk/>
            <pc:sldMk cId="1793305191" sldId="261"/>
            <ac:grpSpMk id="141" creationId="{D551ADCF-5AB3-A03D-1A08-52B0A08AC1F5}"/>
          </ac:grpSpMkLst>
        </pc:grpChg>
        <pc:grpChg chg="add del mod">
          <ac:chgData name="Sridevi Panneerselvam" userId="oCilgiHhnsmJPqSnyzff9S5WP2drhG8eOQ80ERz8ad8=" providerId="None" clId="Web-{6F1E69C3-2033-4EB5-876A-9BCB6EC9AED3}" dt="2024-07-27T03:21:17.018" v="309"/>
          <ac:grpSpMkLst>
            <pc:docMk/>
            <pc:sldMk cId="1793305191" sldId="261"/>
            <ac:grpSpMk id="145" creationId="{A0775B07-2AC9-1A67-A42A-B43DC6732694}"/>
          </ac:grpSpMkLst>
        </pc:grpChg>
        <pc:picChg chg="add del">
          <ac:chgData name="Sridevi Panneerselvam" userId="oCilgiHhnsmJPqSnyzff9S5WP2drhG8eOQ80ERz8ad8=" providerId="None" clId="Web-{6F1E69C3-2033-4EB5-876A-9BCB6EC9AED3}" dt="2024-07-27T03:09:02.226" v="160"/>
          <ac:picMkLst>
            <pc:docMk/>
            <pc:sldMk cId="1793305191" sldId="261"/>
            <ac:picMk id="41" creationId="{72FE0674-8168-A88D-06D2-70136DB8BE32}"/>
          </ac:picMkLst>
        </pc:picChg>
        <pc:picChg chg="add del mod">
          <ac:chgData name="Sridevi Panneerselvam" userId="oCilgiHhnsmJPqSnyzff9S5WP2drhG8eOQ80ERz8ad8=" providerId="None" clId="Web-{6F1E69C3-2033-4EB5-876A-9BCB6EC9AED3}" dt="2024-07-27T03:09:02.226" v="146"/>
          <ac:picMkLst>
            <pc:docMk/>
            <pc:sldMk cId="1793305191" sldId="261"/>
            <ac:picMk id="81" creationId="{6A3B1088-604F-E275-E555-EC1ACF73E468}"/>
          </ac:picMkLst>
        </pc:picChg>
        <pc:picChg chg="add del">
          <ac:chgData name="Sridevi Panneerselvam" userId="oCilgiHhnsmJPqSnyzff9S5WP2drhG8eOQ80ERz8ad8=" providerId="None" clId="Web-{6F1E69C3-2033-4EB5-876A-9BCB6EC9AED3}" dt="2024-07-27T03:10:50.074" v="188"/>
          <ac:picMkLst>
            <pc:docMk/>
            <pc:sldMk cId="1793305191" sldId="261"/>
            <ac:picMk id="121" creationId="{24142CDD-BA55-5CB8-8CE2-1DC8A2590FA4}"/>
          </ac:picMkLst>
        </pc:picChg>
        <pc:picChg chg="add mod">
          <ac:chgData name="Sridevi Panneerselvam" userId="oCilgiHhnsmJPqSnyzff9S5WP2drhG8eOQ80ERz8ad8=" providerId="None" clId="Web-{6F1E69C3-2033-4EB5-876A-9BCB6EC9AED3}" dt="2024-07-27T03:21:10.752" v="307" actId="14100"/>
          <ac:picMkLst>
            <pc:docMk/>
            <pc:sldMk cId="1793305191" sldId="261"/>
            <ac:picMk id="159" creationId="{E458CD83-B128-86F5-DB33-82343293049E}"/>
          </ac:picMkLst>
        </pc:picChg>
        <pc:inkChg chg="add del">
          <ac:chgData name="Sridevi Panneerselvam" userId="oCilgiHhnsmJPqSnyzff9S5WP2drhG8eOQ80ERz8ad8=" providerId="None" clId="Web-{6F1E69C3-2033-4EB5-876A-9BCB6EC9AED3}" dt="2024-07-27T03:35:29.800" v="476"/>
          <ac:inkMkLst>
            <pc:docMk/>
            <pc:sldMk cId="1793305191" sldId="261"/>
            <ac:inkMk id="169" creationId="{FA03B83C-6A12-A8E5-872F-944D6B76E3D8}"/>
          </ac:inkMkLst>
        </pc:inkChg>
        <pc:inkChg chg="add del">
          <ac:chgData name="Sridevi Panneerselvam" userId="oCilgiHhnsmJPqSnyzff9S5WP2drhG8eOQ80ERz8ad8=" providerId="None" clId="Web-{6F1E69C3-2033-4EB5-876A-9BCB6EC9AED3}" dt="2024-07-27T03:36:00.958" v="487"/>
          <ac:inkMkLst>
            <pc:docMk/>
            <pc:sldMk cId="1793305191" sldId="261"/>
            <ac:inkMk id="170" creationId="{728E613E-337C-2ACD-03B2-9896DEB25EF8}"/>
          </ac:inkMkLst>
        </pc:inkChg>
        <pc:inkChg chg="add del">
          <ac:chgData name="Sridevi Panneerselvam" userId="oCilgiHhnsmJPqSnyzff9S5WP2drhG8eOQ80ERz8ad8=" providerId="None" clId="Web-{6F1E69C3-2033-4EB5-876A-9BCB6EC9AED3}" dt="2024-07-27T03:35:38.113" v="480"/>
          <ac:inkMkLst>
            <pc:docMk/>
            <pc:sldMk cId="1793305191" sldId="261"/>
            <ac:inkMk id="171" creationId="{5ADB8C30-FD58-A8B3-9F1F-072EC31C52D5}"/>
          </ac:inkMkLst>
        </pc:inkChg>
        <pc:inkChg chg="add del">
          <ac:chgData name="Sridevi Panneerselvam" userId="oCilgiHhnsmJPqSnyzff9S5WP2drhG8eOQ80ERz8ad8=" providerId="None" clId="Web-{6F1E69C3-2033-4EB5-876A-9BCB6EC9AED3}" dt="2024-07-27T03:35:43.816" v="482"/>
          <ac:inkMkLst>
            <pc:docMk/>
            <pc:sldMk cId="1793305191" sldId="261"/>
            <ac:inkMk id="172" creationId="{FD830DFC-9F67-56AC-1928-80E7BE4664D9}"/>
          </ac:inkMkLst>
        </pc:inkChg>
        <pc:inkChg chg="add del">
          <ac:chgData name="Sridevi Panneerselvam" userId="oCilgiHhnsmJPqSnyzff9S5WP2drhG8eOQ80ERz8ad8=" providerId="None" clId="Web-{6F1E69C3-2033-4EB5-876A-9BCB6EC9AED3}" dt="2024-07-27T03:35:56.785" v="485"/>
          <ac:inkMkLst>
            <pc:docMk/>
            <pc:sldMk cId="1793305191" sldId="261"/>
            <ac:inkMk id="174" creationId="{B4ED585E-9E8D-0CD6-49CA-7BBAFEA361CD}"/>
          </ac:inkMkLst>
        </pc:inkChg>
        <pc:inkChg chg="add del">
          <ac:chgData name="Sridevi Panneerselvam" userId="oCilgiHhnsmJPqSnyzff9S5WP2drhG8eOQ80ERz8ad8=" providerId="None" clId="Web-{6F1E69C3-2033-4EB5-876A-9BCB6EC9AED3}" dt="2024-07-27T03:36:08.708" v="489"/>
          <ac:inkMkLst>
            <pc:docMk/>
            <pc:sldMk cId="1793305191" sldId="261"/>
            <ac:inkMk id="175" creationId="{17F3F8D5-5BD7-D1B3-63C8-583C4D8E2128}"/>
          </ac:inkMkLst>
        </pc:inkChg>
        <pc:inkChg chg="add del">
          <ac:chgData name="Sridevi Panneerselvam" userId="oCilgiHhnsmJPqSnyzff9S5WP2drhG8eOQ80ERz8ad8=" providerId="None" clId="Web-{6F1E69C3-2033-4EB5-876A-9BCB6EC9AED3}" dt="2024-07-27T03:36:21.052" v="493"/>
          <ac:inkMkLst>
            <pc:docMk/>
            <pc:sldMk cId="1793305191" sldId="261"/>
            <ac:inkMk id="176" creationId="{18D7BDDC-5B8C-8FBB-1996-69CE2F6061EC}"/>
          </ac:inkMkLst>
        </pc:inkChg>
        <pc:inkChg chg="add del">
          <ac:chgData name="Sridevi Panneerselvam" userId="oCilgiHhnsmJPqSnyzff9S5WP2drhG8eOQ80ERz8ad8=" providerId="None" clId="Web-{6F1E69C3-2033-4EB5-876A-9BCB6EC9AED3}" dt="2024-07-27T03:36:18.521" v="492"/>
          <ac:inkMkLst>
            <pc:docMk/>
            <pc:sldMk cId="1793305191" sldId="261"/>
            <ac:inkMk id="177" creationId="{C64EFB84-22D1-37C5-729E-53731FDD58BC}"/>
          </ac:inkMkLst>
        </pc:inkChg>
        <pc:inkChg chg="add del">
          <ac:chgData name="Sridevi Panneerselvam" userId="oCilgiHhnsmJPqSnyzff9S5WP2drhG8eOQ80ERz8ad8=" providerId="None" clId="Web-{6F1E69C3-2033-4EB5-876A-9BCB6EC9AED3}" dt="2024-07-27T03:36:33.131" v="496"/>
          <ac:inkMkLst>
            <pc:docMk/>
            <pc:sldMk cId="1793305191" sldId="261"/>
            <ac:inkMk id="178" creationId="{3066471C-53A1-6664-FDED-C54F45B9CE24}"/>
          </ac:inkMkLst>
        </pc:inkChg>
        <pc:inkChg chg="add del">
          <ac:chgData name="Sridevi Panneerselvam" userId="oCilgiHhnsmJPqSnyzff9S5WP2drhG8eOQ80ERz8ad8=" providerId="None" clId="Web-{6F1E69C3-2033-4EB5-876A-9BCB6EC9AED3}" dt="2024-07-27T03:37:07.664" v="498"/>
          <ac:inkMkLst>
            <pc:docMk/>
            <pc:sldMk cId="1793305191" sldId="261"/>
            <ac:inkMk id="179" creationId="{2923A7D8-17C7-C961-5FDF-F311AED4F584}"/>
          </ac:inkMkLst>
        </pc:inkChg>
        <pc:inkChg chg="add del">
          <ac:chgData name="Sridevi Panneerselvam" userId="oCilgiHhnsmJPqSnyzff9S5WP2drhG8eOQ80ERz8ad8=" providerId="None" clId="Web-{6F1E69C3-2033-4EB5-876A-9BCB6EC9AED3}" dt="2024-07-27T03:37:37.212" v="501"/>
          <ac:inkMkLst>
            <pc:docMk/>
            <pc:sldMk cId="1793305191" sldId="261"/>
            <ac:inkMk id="180" creationId="{CDE0A968-D0D4-B5FD-B59F-F14C3A2EED6A}"/>
          </ac:inkMkLst>
        </pc:inkChg>
      </pc:sldChg>
      <pc:sldMasterChg chg="mod setBg modSldLayout">
        <pc:chgData name="Sridevi Panneerselvam" userId="oCilgiHhnsmJPqSnyzff9S5WP2drhG8eOQ80ERz8ad8=" providerId="None" clId="Web-{6F1E69C3-2033-4EB5-876A-9BCB6EC9AED3}" dt="2024-07-27T03:06:26.010" v="97"/>
        <pc:sldMasterMkLst>
          <pc:docMk/>
          <pc:sldMasterMk cId="0" sldId="2147483648"/>
        </pc:sldMasterMkLst>
        <pc:sldLayoutChg chg="mod">
          <pc:chgData name="Sridevi Panneerselvam" userId="oCilgiHhnsmJPqSnyzff9S5WP2drhG8eOQ80ERz8ad8=" providerId="None" clId="Web-{6F1E69C3-2033-4EB5-876A-9BCB6EC9AED3}" dt="2024-07-27T03:06:26.010" v="97"/>
          <pc:sldLayoutMkLst>
            <pc:docMk/>
            <pc:sldMasterMk cId="0" sldId="2147483648"/>
            <pc:sldLayoutMk cId="0" sldId="2147483649"/>
          </pc:sldLayoutMkLst>
        </pc:sldLayoutChg>
        <pc:sldLayoutChg chg="mod">
          <pc:chgData name="Sridevi Panneerselvam" userId="oCilgiHhnsmJPqSnyzff9S5WP2drhG8eOQ80ERz8ad8=" providerId="None" clId="Web-{6F1E69C3-2033-4EB5-876A-9BCB6EC9AED3}" dt="2024-07-27T03:06:26.010" v="97"/>
          <pc:sldLayoutMkLst>
            <pc:docMk/>
            <pc:sldMasterMk cId="0" sldId="2147483648"/>
            <pc:sldLayoutMk cId="0" sldId="2147483650"/>
          </pc:sldLayoutMkLst>
        </pc:sldLayoutChg>
        <pc:sldLayoutChg chg="mod">
          <pc:chgData name="Sridevi Panneerselvam" userId="oCilgiHhnsmJPqSnyzff9S5WP2drhG8eOQ80ERz8ad8=" providerId="None" clId="Web-{6F1E69C3-2033-4EB5-876A-9BCB6EC9AED3}" dt="2024-07-27T03:06:26.010" v="97"/>
          <pc:sldLayoutMkLst>
            <pc:docMk/>
            <pc:sldMasterMk cId="0" sldId="2147483648"/>
            <pc:sldLayoutMk cId="0" sldId="2147483651"/>
          </pc:sldLayoutMkLst>
        </pc:sldLayoutChg>
        <pc:sldLayoutChg chg="mod">
          <pc:chgData name="Sridevi Panneerselvam" userId="oCilgiHhnsmJPqSnyzff9S5WP2drhG8eOQ80ERz8ad8=" providerId="None" clId="Web-{6F1E69C3-2033-4EB5-876A-9BCB6EC9AED3}" dt="2024-07-27T03:06:26.010" v="97"/>
          <pc:sldLayoutMkLst>
            <pc:docMk/>
            <pc:sldMasterMk cId="0" sldId="2147483648"/>
            <pc:sldLayoutMk cId="0" sldId="2147483652"/>
          </pc:sldLayoutMkLst>
        </pc:sldLayoutChg>
        <pc:sldLayoutChg chg="mod">
          <pc:chgData name="Sridevi Panneerselvam" userId="oCilgiHhnsmJPqSnyzff9S5WP2drhG8eOQ80ERz8ad8=" providerId="None" clId="Web-{6F1E69C3-2033-4EB5-876A-9BCB6EC9AED3}" dt="2024-07-27T03:06:26.010" v="97"/>
          <pc:sldLayoutMkLst>
            <pc:docMk/>
            <pc:sldMasterMk cId="0" sldId="2147483648"/>
            <pc:sldLayoutMk cId="0" sldId="2147483653"/>
          </pc:sldLayoutMkLst>
        </pc:sldLayoutChg>
        <pc:sldLayoutChg chg="mod">
          <pc:chgData name="Sridevi Panneerselvam" userId="oCilgiHhnsmJPqSnyzff9S5WP2drhG8eOQ80ERz8ad8=" providerId="None" clId="Web-{6F1E69C3-2033-4EB5-876A-9BCB6EC9AED3}" dt="2024-07-27T03:06:26.010" v="97"/>
          <pc:sldLayoutMkLst>
            <pc:docMk/>
            <pc:sldMasterMk cId="0" sldId="2147483648"/>
            <pc:sldLayoutMk cId="0" sldId="2147483654"/>
          </pc:sldLayoutMkLst>
        </pc:sldLayoutChg>
        <pc:sldLayoutChg chg="mod">
          <pc:chgData name="Sridevi Panneerselvam" userId="oCilgiHhnsmJPqSnyzff9S5WP2drhG8eOQ80ERz8ad8=" providerId="None" clId="Web-{6F1E69C3-2033-4EB5-876A-9BCB6EC9AED3}" dt="2024-07-27T03:06:26.010" v="97"/>
          <pc:sldLayoutMkLst>
            <pc:docMk/>
            <pc:sldMasterMk cId="0" sldId="2147483648"/>
            <pc:sldLayoutMk cId="0" sldId="2147483655"/>
          </pc:sldLayoutMkLst>
        </pc:sldLayoutChg>
        <pc:sldLayoutChg chg="mod">
          <pc:chgData name="Sridevi Panneerselvam" userId="oCilgiHhnsmJPqSnyzff9S5WP2drhG8eOQ80ERz8ad8=" providerId="None" clId="Web-{6F1E69C3-2033-4EB5-876A-9BCB6EC9AED3}" dt="2024-07-27T03:06:26.010" v="97"/>
          <pc:sldLayoutMkLst>
            <pc:docMk/>
            <pc:sldMasterMk cId="0" sldId="2147483648"/>
            <pc:sldLayoutMk cId="0" sldId="2147483656"/>
          </pc:sldLayoutMkLst>
        </pc:sldLayoutChg>
        <pc:sldLayoutChg chg="mod">
          <pc:chgData name="Sridevi Panneerselvam" userId="oCilgiHhnsmJPqSnyzff9S5WP2drhG8eOQ80ERz8ad8=" providerId="None" clId="Web-{6F1E69C3-2033-4EB5-876A-9BCB6EC9AED3}" dt="2024-07-27T03:06:26.010" v="97"/>
          <pc:sldLayoutMkLst>
            <pc:docMk/>
            <pc:sldMasterMk cId="0" sldId="2147483648"/>
            <pc:sldLayoutMk cId="0" sldId="2147483657"/>
          </pc:sldLayoutMkLst>
        </pc:sldLayoutChg>
        <pc:sldLayoutChg chg="mod">
          <pc:chgData name="Sridevi Panneerselvam" userId="oCilgiHhnsmJPqSnyzff9S5WP2drhG8eOQ80ERz8ad8=" providerId="None" clId="Web-{6F1E69C3-2033-4EB5-876A-9BCB6EC9AED3}" dt="2024-07-27T03:06:26.010" v="97"/>
          <pc:sldLayoutMkLst>
            <pc:docMk/>
            <pc:sldMasterMk cId="0" sldId="2147483648"/>
            <pc:sldLayoutMk cId="0" sldId="2147483658"/>
          </pc:sldLayoutMkLst>
        </pc:sldLayoutChg>
        <pc:sldLayoutChg chg="mod">
          <pc:chgData name="Sridevi Panneerselvam" userId="oCilgiHhnsmJPqSnyzff9S5WP2drhG8eOQ80ERz8ad8=" providerId="None" clId="Web-{6F1E69C3-2033-4EB5-876A-9BCB6EC9AED3}" dt="2024-07-27T03:06:26.010" v="97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  <pc:docChgLst>
    <pc:chgData name="bronox da last bronx" clId="Web-{37534366-239B-4F7F-8950-B76ACD8CBD55}"/>
    <pc:docChg chg="sldOrd">
      <pc:chgData name="bronox da last bronx" userId="" providerId="" clId="Web-{37534366-239B-4F7F-8950-B76ACD8CBD55}" dt="2024-05-19T21:45:28.663" v="6"/>
      <pc:docMkLst>
        <pc:docMk/>
      </pc:docMkLst>
      <pc:sldChg chg="ord">
        <pc:chgData name="bronox da last bronx" userId="" providerId="" clId="Web-{37534366-239B-4F7F-8950-B76ACD8CBD55}" dt="2024-05-19T21:45:19.131" v="3"/>
        <pc:sldMkLst>
          <pc:docMk/>
          <pc:sldMk cId="0" sldId="258"/>
        </pc:sldMkLst>
      </pc:sldChg>
      <pc:sldChg chg="ord">
        <pc:chgData name="bronox da last bronx" userId="" providerId="" clId="Web-{37534366-239B-4F7F-8950-B76ACD8CBD55}" dt="2024-05-19T21:45:16.741" v="2"/>
        <pc:sldMkLst>
          <pc:docMk/>
          <pc:sldMk cId="0" sldId="259"/>
        </pc:sldMkLst>
      </pc:sldChg>
      <pc:sldChg chg="ord">
        <pc:chgData name="bronox da last bronx" userId="" providerId="" clId="Web-{37534366-239B-4F7F-8950-B76ACD8CBD55}" dt="2024-05-19T21:45:28.663" v="6"/>
        <pc:sldMkLst>
          <pc:docMk/>
          <pc:sldMk cId="0" sldId="260"/>
        </pc:sldMkLst>
      </pc:sldChg>
    </pc:docChg>
  </pc:docChgLst>
  <pc:docChgLst>
    <pc:chgData name="Sridevi Panneerselvam" userId="oCilgiHhnsmJPqSnyzff9S5WP2drhG8eOQ80ERz8ad8=" providerId="None" clId="Web-{3FF587F0-DB5F-4329-9914-123BD2F4FE9E}"/>
    <pc:docChg chg="modSld">
      <pc:chgData name="Sridevi Panneerselvam" userId="oCilgiHhnsmJPqSnyzff9S5WP2drhG8eOQ80ERz8ad8=" providerId="None" clId="Web-{3FF587F0-DB5F-4329-9914-123BD2F4FE9E}" dt="2024-07-27T04:20:08.471" v="63" actId="1076"/>
      <pc:docMkLst>
        <pc:docMk/>
      </pc:docMkLst>
      <pc:sldChg chg="addSp delSp modSp">
        <pc:chgData name="Sridevi Panneerselvam" userId="oCilgiHhnsmJPqSnyzff9S5WP2drhG8eOQ80ERz8ad8=" providerId="None" clId="Web-{3FF587F0-DB5F-4329-9914-123BD2F4FE9E}" dt="2024-07-27T03:53:55.884" v="61"/>
        <pc:sldMkLst>
          <pc:docMk/>
          <pc:sldMk cId="0" sldId="257"/>
        </pc:sldMkLst>
        <pc:spChg chg="add del mod">
          <ac:chgData name="Sridevi Panneerselvam" userId="oCilgiHhnsmJPqSnyzff9S5WP2drhG8eOQ80ERz8ad8=" providerId="None" clId="Web-{3FF587F0-DB5F-4329-9914-123BD2F4FE9E}" dt="2024-07-27T03:44:35.819" v="40"/>
          <ac:spMkLst>
            <pc:docMk/>
            <pc:sldMk cId="0" sldId="257"/>
            <ac:spMk id="4" creationId="{0EF21FF6-40E7-35F4-6DDE-1C92EF72C8EB}"/>
          </ac:spMkLst>
        </pc:spChg>
        <pc:spChg chg="add del mod">
          <ac:chgData name="Sridevi Panneerselvam" userId="oCilgiHhnsmJPqSnyzff9S5WP2drhG8eOQ80ERz8ad8=" providerId="None" clId="Web-{3FF587F0-DB5F-4329-9914-123BD2F4FE9E}" dt="2024-07-27T03:44:35.819" v="39"/>
          <ac:spMkLst>
            <pc:docMk/>
            <pc:sldMk cId="0" sldId="257"/>
            <ac:spMk id="6" creationId="{511D84F6-A3C2-F5D6-B88D-FA9E78A6F529}"/>
          </ac:spMkLst>
        </pc:spChg>
        <pc:spChg chg="add del mod">
          <ac:chgData name="Sridevi Panneerselvam" userId="oCilgiHhnsmJPqSnyzff9S5WP2drhG8eOQ80ERz8ad8=" providerId="None" clId="Web-{3FF587F0-DB5F-4329-9914-123BD2F4FE9E}" dt="2024-07-27T03:44:35.819" v="38"/>
          <ac:spMkLst>
            <pc:docMk/>
            <pc:sldMk cId="0" sldId="257"/>
            <ac:spMk id="8" creationId="{65490E32-6B40-8D3D-F8C3-7CE26C3F8E1B}"/>
          </ac:spMkLst>
        </pc:spChg>
        <pc:spChg chg="add del mod">
          <ac:chgData name="Sridevi Panneerselvam" userId="oCilgiHhnsmJPqSnyzff9S5WP2drhG8eOQ80ERz8ad8=" providerId="None" clId="Web-{3FF587F0-DB5F-4329-9914-123BD2F4FE9E}" dt="2024-07-27T03:44:35.819" v="37"/>
          <ac:spMkLst>
            <pc:docMk/>
            <pc:sldMk cId="0" sldId="257"/>
            <ac:spMk id="10" creationId="{3CD30DC0-902B-8D3A-2B45-07CC426EE7A8}"/>
          </ac:spMkLst>
        </pc:spChg>
        <pc:spChg chg="add del mod">
          <ac:chgData name="Sridevi Panneerselvam" userId="oCilgiHhnsmJPqSnyzff9S5WP2drhG8eOQ80ERz8ad8=" providerId="None" clId="Web-{3FF587F0-DB5F-4329-9914-123BD2F4FE9E}" dt="2024-07-27T03:44:35.819" v="36"/>
          <ac:spMkLst>
            <pc:docMk/>
            <pc:sldMk cId="0" sldId="257"/>
            <ac:spMk id="12" creationId="{3E17157C-EE12-A3F0-B8E5-F8AA7398AE4F}"/>
          </ac:spMkLst>
        </pc:spChg>
        <pc:spChg chg="del mod">
          <ac:chgData name="Sridevi Panneerselvam" userId="oCilgiHhnsmJPqSnyzff9S5WP2drhG8eOQ80ERz8ad8=" providerId="None" clId="Web-{3FF587F0-DB5F-4329-9914-123BD2F4FE9E}" dt="2024-07-27T03:53:55.884" v="61"/>
          <ac:spMkLst>
            <pc:docMk/>
            <pc:sldMk cId="0" sldId="257"/>
            <ac:spMk id="133" creationId="{00000000-0000-0000-0000-000000000000}"/>
          </ac:spMkLst>
        </pc:spChg>
        <pc:spChg chg="del mod">
          <ac:chgData name="Sridevi Panneerselvam" userId="oCilgiHhnsmJPqSnyzff9S5WP2drhG8eOQ80ERz8ad8=" providerId="None" clId="Web-{3FF587F0-DB5F-4329-9914-123BD2F4FE9E}" dt="2024-07-27T03:53:54.384" v="60"/>
          <ac:spMkLst>
            <pc:docMk/>
            <pc:sldMk cId="0" sldId="257"/>
            <ac:spMk id="134" creationId="{00000000-0000-0000-0000-000000000000}"/>
          </ac:spMkLst>
        </pc:spChg>
        <pc:spChg chg="mod">
          <ac:chgData name="Sridevi Panneerselvam" userId="oCilgiHhnsmJPqSnyzff9S5WP2drhG8eOQ80ERz8ad8=" providerId="None" clId="Web-{3FF587F0-DB5F-4329-9914-123BD2F4FE9E}" dt="2024-07-27T03:45:40.868" v="44" actId="1076"/>
          <ac:spMkLst>
            <pc:docMk/>
            <pc:sldMk cId="0" sldId="257"/>
            <ac:spMk id="163" creationId="{00000000-0000-0000-0000-000000000000}"/>
          </ac:spMkLst>
        </pc:spChg>
        <pc:spChg chg="mod">
          <ac:chgData name="Sridevi Panneerselvam" userId="oCilgiHhnsmJPqSnyzff9S5WP2drhG8eOQ80ERz8ad8=" providerId="None" clId="Web-{3FF587F0-DB5F-4329-9914-123BD2F4FE9E}" dt="2024-07-27T03:45:30.117" v="41" actId="1076"/>
          <ac:spMkLst>
            <pc:docMk/>
            <pc:sldMk cId="0" sldId="257"/>
            <ac:spMk id="164" creationId="{00000000-0000-0000-0000-000000000000}"/>
          </ac:spMkLst>
        </pc:spChg>
        <pc:spChg chg="mod">
          <ac:chgData name="Sridevi Panneerselvam" userId="oCilgiHhnsmJPqSnyzff9S5WP2drhG8eOQ80ERz8ad8=" providerId="None" clId="Web-{3FF587F0-DB5F-4329-9914-123BD2F4FE9E}" dt="2024-07-27T03:45:32.649" v="42" actId="1076"/>
          <ac:spMkLst>
            <pc:docMk/>
            <pc:sldMk cId="0" sldId="257"/>
            <ac:spMk id="165" creationId="{00000000-0000-0000-0000-000000000000}"/>
          </ac:spMkLst>
        </pc:spChg>
        <pc:spChg chg="mod">
          <ac:chgData name="Sridevi Panneerselvam" userId="oCilgiHhnsmJPqSnyzff9S5WP2drhG8eOQ80ERz8ad8=" providerId="None" clId="Web-{3FF587F0-DB5F-4329-9914-123BD2F4FE9E}" dt="2024-07-27T03:45:37.055" v="43" actId="1076"/>
          <ac:spMkLst>
            <pc:docMk/>
            <pc:sldMk cId="0" sldId="257"/>
            <ac:spMk id="167" creationId="{00000000-0000-0000-0000-000000000000}"/>
          </ac:spMkLst>
        </pc:spChg>
        <pc:picChg chg="del mod">
          <ac:chgData name="Sridevi Panneerselvam" userId="oCilgiHhnsmJPqSnyzff9S5WP2drhG8eOQ80ERz8ad8=" providerId="None" clId="Web-{3FF587F0-DB5F-4329-9914-123BD2F4FE9E}" dt="2024-07-27T03:48:41.811" v="51"/>
          <ac:picMkLst>
            <pc:docMk/>
            <pc:sldMk cId="0" sldId="257"/>
            <ac:picMk id="3" creationId="{4DDBEACD-A899-DBD1-F861-B646FE794135}"/>
          </ac:picMkLst>
        </pc:picChg>
        <pc:picChg chg="add mod">
          <ac:chgData name="Sridevi Panneerselvam" userId="oCilgiHhnsmJPqSnyzff9S5WP2drhG8eOQ80ERz8ad8=" providerId="None" clId="Web-{3FF587F0-DB5F-4329-9914-123BD2F4FE9E}" dt="2024-07-27T03:48:45.124" v="52" actId="1076"/>
          <ac:picMkLst>
            <pc:docMk/>
            <pc:sldMk cId="0" sldId="257"/>
            <ac:picMk id="13" creationId="{2FC71BA9-C0AC-16F8-A9C0-9360EAE364B8}"/>
          </ac:picMkLst>
        </pc:picChg>
      </pc:sldChg>
      <pc:sldChg chg="modSp">
        <pc:chgData name="Sridevi Panneerselvam" userId="oCilgiHhnsmJPqSnyzff9S5WP2drhG8eOQ80ERz8ad8=" providerId="None" clId="Web-{3FF587F0-DB5F-4329-9914-123BD2F4FE9E}" dt="2024-07-27T04:20:08.471" v="63" actId="1076"/>
        <pc:sldMkLst>
          <pc:docMk/>
          <pc:sldMk cId="0" sldId="260"/>
        </pc:sldMkLst>
        <pc:spChg chg="mod">
          <ac:chgData name="Sridevi Panneerselvam" userId="oCilgiHhnsmJPqSnyzff9S5WP2drhG8eOQ80ERz8ad8=" providerId="None" clId="Web-{3FF587F0-DB5F-4329-9914-123BD2F4FE9E}" dt="2024-07-27T04:20:08.471" v="63" actId="1076"/>
          <ac:spMkLst>
            <pc:docMk/>
            <pc:sldMk cId="0" sldId="260"/>
            <ac:spMk id="227" creationId="{00000000-0000-0000-0000-000000000000}"/>
          </ac:spMkLst>
        </pc:spChg>
      </pc:sldChg>
      <pc:sldChg chg="addSp modSp">
        <pc:chgData name="Sridevi Panneerselvam" userId="oCilgiHhnsmJPqSnyzff9S5WP2drhG8eOQ80ERz8ad8=" providerId="None" clId="Web-{3FF587F0-DB5F-4329-9914-123BD2F4FE9E}" dt="2024-07-27T03:42:02.579" v="20" actId="1076"/>
        <pc:sldMkLst>
          <pc:docMk/>
          <pc:sldMk cId="1793305191" sldId="261"/>
        </pc:sldMkLst>
        <pc:spChg chg="add mod">
          <ac:chgData name="Sridevi Panneerselvam" userId="oCilgiHhnsmJPqSnyzff9S5WP2drhG8eOQ80ERz8ad8=" providerId="None" clId="Web-{3FF587F0-DB5F-4329-9914-123BD2F4FE9E}" dt="2024-07-27T03:41:42.328" v="15"/>
          <ac:spMkLst>
            <pc:docMk/>
            <pc:sldMk cId="1793305191" sldId="261"/>
            <ac:spMk id="2" creationId="{B4CC1BEA-32FA-265C-D516-5A24E85CA664}"/>
          </ac:spMkLst>
        </pc:spChg>
        <pc:spChg chg="mod">
          <ac:chgData name="Sridevi Panneerselvam" userId="oCilgiHhnsmJPqSnyzff9S5WP2drhG8eOQ80ERz8ad8=" providerId="None" clId="Web-{3FF587F0-DB5F-4329-9914-123BD2F4FE9E}" dt="2024-07-27T03:41:53.735" v="17" actId="1076"/>
          <ac:spMkLst>
            <pc:docMk/>
            <pc:sldMk cId="1793305191" sldId="261"/>
            <ac:spMk id="151" creationId="{B7C649BB-277F-EC4B-D306-14286209CC31}"/>
          </ac:spMkLst>
        </pc:spChg>
        <pc:spChg chg="mod">
          <ac:chgData name="Sridevi Panneerselvam" userId="oCilgiHhnsmJPqSnyzff9S5WP2drhG8eOQ80ERz8ad8=" providerId="None" clId="Web-{3FF587F0-DB5F-4329-9914-123BD2F4FE9E}" dt="2024-07-27T03:42:02.579" v="20" actId="1076"/>
          <ac:spMkLst>
            <pc:docMk/>
            <pc:sldMk cId="1793305191" sldId="261"/>
            <ac:spMk id="164" creationId="{860A0825-90E3-4FE9-C01D-B5D8540C2E5A}"/>
          </ac:spMkLst>
        </pc:spChg>
        <pc:spChg chg="mod">
          <ac:chgData name="Sridevi Panneerselvam" userId="oCilgiHhnsmJPqSnyzff9S5WP2drhG8eOQ80ERz8ad8=" providerId="None" clId="Web-{3FF587F0-DB5F-4329-9914-123BD2F4FE9E}" dt="2024-07-27T03:41:58.782" v="19" actId="1076"/>
          <ac:spMkLst>
            <pc:docMk/>
            <pc:sldMk cId="1793305191" sldId="261"/>
            <ac:spMk id="167" creationId="{E41C33E9-9948-32A4-88F4-08A5D35D879F}"/>
          </ac:spMkLst>
        </pc:spChg>
        <pc:spChg chg="mod">
          <ac:chgData name="Sridevi Panneerselvam" userId="oCilgiHhnsmJPqSnyzff9S5WP2drhG8eOQ80ERz8ad8=" providerId="None" clId="Web-{3FF587F0-DB5F-4329-9914-123BD2F4FE9E}" dt="2024-07-27T03:40:53.530" v="8" actId="20577"/>
          <ac:spMkLst>
            <pc:docMk/>
            <pc:sldMk cId="1793305191" sldId="261"/>
            <ac:spMk id="168" creationId="{F82EE3DA-C2F2-934E-1A94-1E519CD65290}"/>
          </ac:spMkLst>
        </pc:spChg>
        <pc:grpChg chg="mod">
          <ac:chgData name="Sridevi Panneerselvam" userId="oCilgiHhnsmJPqSnyzff9S5WP2drhG8eOQ80ERz8ad8=" providerId="None" clId="Web-{3FF587F0-DB5F-4329-9914-123BD2F4FE9E}" dt="2024-07-27T03:41:51.204" v="16" actId="1076"/>
          <ac:grpSpMkLst>
            <pc:docMk/>
            <pc:sldMk cId="1793305191" sldId="261"/>
            <ac:grpSpMk id="133" creationId="{161D01B3-A7A5-35B6-58FD-2823F80F609E}"/>
          </ac:grpSpMkLst>
        </pc:grpChg>
        <pc:grpChg chg="mod">
          <ac:chgData name="Sridevi Panneerselvam" userId="oCilgiHhnsmJPqSnyzff9S5WP2drhG8eOQ80ERz8ad8=" providerId="None" clId="Web-{3FF587F0-DB5F-4329-9914-123BD2F4FE9E}" dt="2024-07-27T03:41:58.766" v="18" actId="1076"/>
          <ac:grpSpMkLst>
            <pc:docMk/>
            <pc:sldMk cId="1793305191" sldId="261"/>
            <ac:grpSpMk id="141" creationId="{D551ADCF-5AB3-A03D-1A08-52B0A08AC1F5}"/>
          </ac:grpSpMkLst>
        </pc:grpChg>
        <pc:picChg chg="mod">
          <ac:chgData name="Sridevi Panneerselvam" userId="oCilgiHhnsmJPqSnyzff9S5WP2drhG8eOQ80ERz8ad8=" providerId="None" clId="Web-{3FF587F0-DB5F-4329-9914-123BD2F4FE9E}" dt="2024-07-27T03:40:48.858" v="7" actId="1076"/>
          <ac:picMkLst>
            <pc:docMk/>
            <pc:sldMk cId="1793305191" sldId="261"/>
            <ac:picMk id="159" creationId="{E458CD83-B128-86F5-DB33-82343293049E}"/>
          </ac:picMkLst>
        </pc:picChg>
      </pc:sldChg>
    </pc:docChg>
  </pc:docChgLst>
  <pc:docChgLst>
    <pc:chgData name="zul wahid" userId="uBrLlmg9lzEJaW9YinhbhkfT3ylytb3oBeG8AbbjQGo=" providerId="None" clId="Web-{4CA15367-F9C1-4FFE-8E3B-E5E3A1AB819C}"/>
    <pc:docChg chg="modSld">
      <pc:chgData name="zul wahid" userId="uBrLlmg9lzEJaW9YinhbhkfT3ylytb3oBeG8AbbjQGo=" providerId="None" clId="Web-{4CA15367-F9C1-4FFE-8E3B-E5E3A1AB819C}" dt="2024-10-23T10:43:03.957" v="10" actId="20577"/>
      <pc:docMkLst>
        <pc:docMk/>
      </pc:docMkLst>
      <pc:sldChg chg="modSp">
        <pc:chgData name="zul wahid" userId="uBrLlmg9lzEJaW9YinhbhkfT3ylytb3oBeG8AbbjQGo=" providerId="None" clId="Web-{4CA15367-F9C1-4FFE-8E3B-E5E3A1AB819C}" dt="2024-10-23T10:43:03.957" v="10" actId="20577"/>
        <pc:sldMkLst>
          <pc:docMk/>
          <pc:sldMk cId="0" sldId="256"/>
        </pc:sldMkLst>
        <pc:spChg chg="mod">
          <ac:chgData name="zul wahid" userId="uBrLlmg9lzEJaW9YinhbhkfT3ylytb3oBeG8AbbjQGo=" providerId="None" clId="Web-{4CA15367-F9C1-4FFE-8E3B-E5E3A1AB819C}" dt="2024-10-23T10:42:28.346" v="7" actId="1076"/>
          <ac:spMkLst>
            <pc:docMk/>
            <pc:sldMk cId="0" sldId="256"/>
            <ac:spMk id="85" creationId="{00000000-0000-0000-0000-000000000000}"/>
          </ac:spMkLst>
        </pc:spChg>
        <pc:spChg chg="mod">
          <ac:chgData name="zul wahid" userId="uBrLlmg9lzEJaW9YinhbhkfT3ylytb3oBeG8AbbjQGo=" providerId="None" clId="Web-{4CA15367-F9C1-4FFE-8E3B-E5E3A1AB819C}" dt="2024-10-23T10:43:03.957" v="10" actId="20577"/>
          <ac:spMkLst>
            <pc:docMk/>
            <pc:sldMk cId="0" sldId="256"/>
            <ac:spMk id="8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27F107F1-8D58-D4D9-7302-9B147349D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>
            <a:extLst>
              <a:ext uri="{FF2B5EF4-FFF2-40B4-BE49-F238E27FC236}">
                <a16:creationId xmlns:a16="http://schemas.microsoft.com/office/drawing/2014/main" id="{8524AFEC-2904-2887-854A-E19C32A5E0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>
            <a:extLst>
              <a:ext uri="{FF2B5EF4-FFF2-40B4-BE49-F238E27FC236}">
                <a16:creationId xmlns:a16="http://schemas.microsoft.com/office/drawing/2014/main" id="{0F76FEE6-DEAA-01E2-FC31-9172A5B7BD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953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1120ABF0-F5F6-A435-B69E-A30CE0836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>
            <a:extLst>
              <a:ext uri="{FF2B5EF4-FFF2-40B4-BE49-F238E27FC236}">
                <a16:creationId xmlns:a16="http://schemas.microsoft.com/office/drawing/2014/main" id="{84E82E9B-3BCF-FEF8-22DD-205A1D8A86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>
            <a:extLst>
              <a:ext uri="{FF2B5EF4-FFF2-40B4-BE49-F238E27FC236}">
                <a16:creationId xmlns:a16="http://schemas.microsoft.com/office/drawing/2014/main" id="{C6FE4837-47D8-83C6-56E1-1446DCF4CA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1567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CD98C4FD-F53E-344D-B5C7-F53AEA20D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>
            <a:extLst>
              <a:ext uri="{FF2B5EF4-FFF2-40B4-BE49-F238E27FC236}">
                <a16:creationId xmlns:a16="http://schemas.microsoft.com/office/drawing/2014/main" id="{5F799B06-A997-3E69-225A-0A6FDD2469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>
            <a:extLst>
              <a:ext uri="{FF2B5EF4-FFF2-40B4-BE49-F238E27FC236}">
                <a16:creationId xmlns:a16="http://schemas.microsoft.com/office/drawing/2014/main" id="{4A72FB04-EAEB-E86B-D5ED-C73DE5DC47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8575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B10E0D6D-CFEC-631B-4E42-AC1FAFE04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>
            <a:extLst>
              <a:ext uri="{FF2B5EF4-FFF2-40B4-BE49-F238E27FC236}">
                <a16:creationId xmlns:a16="http://schemas.microsoft.com/office/drawing/2014/main" id="{803AA34F-4F5B-C9A3-206D-FDBD0534A9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>
            <a:extLst>
              <a:ext uri="{FF2B5EF4-FFF2-40B4-BE49-F238E27FC236}">
                <a16:creationId xmlns:a16="http://schemas.microsoft.com/office/drawing/2014/main" id="{E08B182B-CB81-6E2B-4F7E-644D0C7463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1862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1F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 amt="36000"/>
            </a:blip>
            <a:stretch>
              <a:fillRect/>
            </a:stretch>
          </a:blip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8624" y="-4313"/>
            <a:ext cx="12192002" cy="6858000"/>
          </a:xfrm>
          <a:prstGeom prst="rect">
            <a:avLst/>
          </a:prstGeom>
          <a:gradFill>
            <a:gsLst>
              <a:gs pos="0">
                <a:srgbClr val="01172F"/>
              </a:gs>
              <a:gs pos="66000">
                <a:srgbClr val="003954">
                  <a:alpha val="75686"/>
                </a:srgbClr>
              </a:gs>
              <a:gs pos="100000">
                <a:srgbClr val="003954">
                  <a:alpha val="1686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3984064" y="1503584"/>
            <a:ext cx="4204821" cy="4138146"/>
          </a:xfrm>
          <a:prstGeom prst="ellipse">
            <a:avLst/>
          </a:prstGeom>
          <a:solidFill>
            <a:srgbClr val="2926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 rot="10800000">
            <a:off x="4555454" y="2177138"/>
            <a:ext cx="3081092" cy="3175000"/>
          </a:xfrm>
          <a:custGeom>
            <a:avLst/>
            <a:gdLst/>
            <a:ahLst/>
            <a:cxnLst/>
            <a:rect l="l" t="t" r="r" b="b"/>
            <a:pathLst>
              <a:path w="3081092" h="3175000" extrusionOk="0">
                <a:moveTo>
                  <a:pt x="1555060" y="3175000"/>
                </a:moveTo>
                <a:lnTo>
                  <a:pt x="1540546" y="3164723"/>
                </a:lnTo>
                <a:lnTo>
                  <a:pt x="1526032" y="3175000"/>
                </a:lnTo>
                <a:cubicBezTo>
                  <a:pt x="1118955" y="2871410"/>
                  <a:pt x="886049" y="2538790"/>
                  <a:pt x="0" y="2656114"/>
                </a:cubicBezTo>
                <a:cubicBezTo>
                  <a:pt x="150658" y="1509485"/>
                  <a:pt x="809318" y="174171"/>
                  <a:pt x="1540546" y="0"/>
                </a:cubicBezTo>
                <a:cubicBezTo>
                  <a:pt x="2271774" y="174171"/>
                  <a:pt x="2930434" y="1509485"/>
                  <a:pt x="3081092" y="2656114"/>
                </a:cubicBezTo>
                <a:cubicBezTo>
                  <a:pt x="2195043" y="2538790"/>
                  <a:pt x="1962137" y="2871410"/>
                  <a:pt x="1555060" y="3175000"/>
                </a:cubicBezTo>
                <a:close/>
              </a:path>
            </a:pathLst>
          </a:custGeom>
          <a:noFill/>
          <a:ln w="603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4318999" y="224228"/>
            <a:ext cx="3526972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bg1"/>
                </a:solidFill>
                <a:latin typeface="Times New Roman"/>
                <a:ea typeface="Open Sans SemiBold"/>
                <a:cs typeface="Open Sans SemiBold"/>
                <a:sym typeface="Open Sans SemiBold"/>
              </a:rPr>
              <a:t>Cybersecurity</a:t>
            </a:r>
            <a:endParaRPr lang="en-US">
              <a:solidFill>
                <a:schemeClr val="bg1"/>
              </a:solidFill>
              <a:latin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Times New Roman"/>
                <a:ea typeface="Open Sans SemiBold"/>
                <a:cs typeface="Open Sans SemiBold"/>
                <a:sym typeface="Open Sans SemiBold"/>
              </a:rPr>
              <a:t>Guidelines</a:t>
            </a:r>
            <a:endParaRPr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1676638" y="1378076"/>
            <a:ext cx="136182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bg1"/>
                </a:solidFill>
                <a:latin typeface="Times New Roman"/>
                <a:ea typeface="Open Sans SemiBold"/>
                <a:cs typeface="Open Sans SemiBold"/>
                <a:sym typeface="Open Sans SemiBold"/>
              </a:rPr>
              <a:t>Take care of Opening Emails</a:t>
            </a:r>
            <a:endParaRPr lang="en-US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003958" y="3674572"/>
            <a:ext cx="136182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bg1"/>
                </a:solidFill>
                <a:latin typeface="Times New Roman"/>
                <a:ea typeface="Open Sans SemiBold"/>
                <a:cs typeface="Open Sans SemiBold"/>
                <a:sym typeface="Open Sans SemiBold"/>
              </a:rPr>
              <a:t>Check Website URL</a:t>
            </a:r>
            <a:endParaRPr lang="en-US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2415557" y="5373720"/>
            <a:ext cx="136182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bg1"/>
                </a:solidFill>
                <a:latin typeface="Times New Roman"/>
                <a:ea typeface="Open Sans SemiBold"/>
                <a:cs typeface="Open Sans SemiBold"/>
                <a:sym typeface="Open Sans SemiBold"/>
              </a:rPr>
              <a:t>Use the Cloud</a:t>
            </a:r>
            <a:endParaRPr lang="en-US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8388233" y="5486333"/>
            <a:ext cx="136182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bg1"/>
                </a:solidFill>
                <a:latin typeface="Times New Roman"/>
                <a:ea typeface="Open Sans SemiBold"/>
                <a:cs typeface="Open Sans SemiBold"/>
                <a:sym typeface="Open Sans SemiBold"/>
              </a:rPr>
              <a:t>Install Firewall</a:t>
            </a:r>
            <a:endParaRPr dirty="0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9663500" y="3618162"/>
            <a:ext cx="1361829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Times New Roman"/>
                <a:ea typeface="Open Sans SemiBold"/>
                <a:cs typeface="Open Sans SemiBold"/>
                <a:sym typeface="Open Sans SemiBold"/>
              </a:rPr>
              <a:t>Update</a:t>
            </a:r>
            <a:endParaRPr lang="en-US">
              <a:solidFill>
                <a:schemeClr val="bg1"/>
              </a:solidFill>
              <a:latin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Times New Roman"/>
                <a:ea typeface="Open Sans SemiBold"/>
                <a:cs typeface="Open Sans SemiBold"/>
                <a:sym typeface="Open Sans SemiBold"/>
              </a:rPr>
              <a:t>Microsoft</a:t>
            </a:r>
            <a:endParaRPr>
              <a:solidFill>
                <a:schemeClr val="bg1"/>
              </a:solidFill>
              <a:latin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Times New Roman"/>
                <a:ea typeface="Open Sans SemiBold"/>
                <a:cs typeface="Open Sans SemiBold"/>
                <a:sym typeface="Open Sans SemiBold"/>
              </a:rPr>
              <a:t>Security</a:t>
            </a:r>
            <a:endParaRPr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8959581" y="1380095"/>
            <a:ext cx="1361829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Times New Roman"/>
                <a:ea typeface="Open Sans SemiBold"/>
                <a:cs typeface="Open Sans SemiBold"/>
                <a:sym typeface="Open Sans SemiBold"/>
              </a:rPr>
              <a:t>Choose a security Password</a:t>
            </a:r>
            <a:endParaRPr lang="en-US">
              <a:solidFill>
                <a:schemeClr val="bg1"/>
              </a:solidFill>
              <a:latin typeface="Times New Roman"/>
            </a:endParaRPr>
          </a:p>
        </p:txBody>
      </p:sp>
      <p:grpSp>
        <p:nvGrpSpPr>
          <p:cNvPr id="95" name="Google Shape;95;p1"/>
          <p:cNvGrpSpPr/>
          <p:nvPr/>
        </p:nvGrpSpPr>
        <p:grpSpPr>
          <a:xfrm>
            <a:off x="3199383" y="1027953"/>
            <a:ext cx="1219879" cy="1219879"/>
            <a:chOff x="3099120" y="1178348"/>
            <a:chExt cx="1219879" cy="1219879"/>
          </a:xfrm>
        </p:grpSpPr>
        <p:grpSp>
          <p:nvGrpSpPr>
            <p:cNvPr id="96" name="Google Shape;96;p1"/>
            <p:cNvGrpSpPr/>
            <p:nvPr/>
          </p:nvGrpSpPr>
          <p:grpSpPr>
            <a:xfrm>
              <a:off x="3099120" y="1178348"/>
              <a:ext cx="1219879" cy="1219879"/>
              <a:chOff x="2947820" y="1251747"/>
              <a:chExt cx="1312414" cy="1312414"/>
            </a:xfrm>
          </p:grpSpPr>
          <p:sp>
            <p:nvSpPr>
              <p:cNvPr id="97" name="Google Shape;97;p1"/>
              <p:cNvSpPr/>
              <p:nvPr/>
            </p:nvSpPr>
            <p:spPr>
              <a:xfrm>
                <a:off x="2947820" y="1251747"/>
                <a:ext cx="1312414" cy="1312414"/>
              </a:xfrm>
              <a:prstGeom prst="ellipse">
                <a:avLst/>
              </a:prstGeom>
              <a:solidFill>
                <a:srgbClr val="28416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"/>
              <p:cNvSpPr/>
              <p:nvPr/>
            </p:nvSpPr>
            <p:spPr>
              <a:xfrm>
                <a:off x="3049711" y="1353638"/>
                <a:ext cx="1108632" cy="1108632"/>
              </a:xfrm>
              <a:prstGeom prst="ellipse">
                <a:avLst/>
              </a:prstGeom>
              <a:solidFill>
                <a:srgbClr val="29265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99" name="Google Shape;99;p1" descr="Email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04547" y="1564528"/>
              <a:ext cx="365760" cy="365760"/>
            </a:xfrm>
            <a:prstGeom prst="rect">
              <a:avLst/>
            </a:prstGeom>
            <a:solidFill>
              <a:srgbClr val="284167"/>
            </a:solidFill>
            <a:ln>
              <a:noFill/>
            </a:ln>
          </p:spPr>
        </p:pic>
      </p:grpSp>
      <p:grpSp>
        <p:nvGrpSpPr>
          <p:cNvPr id="100" name="Google Shape;100;p1"/>
          <p:cNvGrpSpPr/>
          <p:nvPr/>
        </p:nvGrpSpPr>
        <p:grpSpPr>
          <a:xfrm>
            <a:off x="3782082" y="5180883"/>
            <a:ext cx="1219879" cy="1219879"/>
            <a:chOff x="3810657" y="4999908"/>
            <a:chExt cx="1219879" cy="1219879"/>
          </a:xfrm>
        </p:grpSpPr>
        <p:grpSp>
          <p:nvGrpSpPr>
            <p:cNvPr id="101" name="Google Shape;101;p1"/>
            <p:cNvGrpSpPr/>
            <p:nvPr/>
          </p:nvGrpSpPr>
          <p:grpSpPr>
            <a:xfrm>
              <a:off x="3810657" y="4999908"/>
              <a:ext cx="1219879" cy="1219879"/>
              <a:chOff x="2947820" y="1251747"/>
              <a:chExt cx="1312414" cy="1312414"/>
            </a:xfrm>
          </p:grpSpPr>
          <p:sp>
            <p:nvSpPr>
              <p:cNvPr id="102" name="Google Shape;102;p1"/>
              <p:cNvSpPr/>
              <p:nvPr/>
            </p:nvSpPr>
            <p:spPr>
              <a:xfrm>
                <a:off x="2947820" y="1251747"/>
                <a:ext cx="1312414" cy="1312414"/>
              </a:xfrm>
              <a:prstGeom prst="ellipse">
                <a:avLst/>
              </a:prstGeom>
              <a:solidFill>
                <a:srgbClr val="28416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"/>
              <p:cNvSpPr/>
              <p:nvPr/>
            </p:nvSpPr>
            <p:spPr>
              <a:xfrm>
                <a:off x="3049711" y="1353638"/>
                <a:ext cx="1108632" cy="1108632"/>
              </a:xfrm>
              <a:prstGeom prst="ellipse">
                <a:avLst/>
              </a:prstGeom>
              <a:solidFill>
                <a:srgbClr val="29265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104" name="Google Shape;104;p1" descr="Download from cloud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237716" y="5411885"/>
              <a:ext cx="365760" cy="365760"/>
            </a:xfrm>
            <a:prstGeom prst="rect">
              <a:avLst/>
            </a:prstGeom>
            <a:solidFill>
              <a:srgbClr val="284167"/>
            </a:solidFill>
            <a:ln>
              <a:noFill/>
            </a:ln>
          </p:spPr>
        </p:pic>
      </p:grpSp>
      <p:grpSp>
        <p:nvGrpSpPr>
          <p:cNvPr id="105" name="Google Shape;105;p1"/>
          <p:cNvGrpSpPr/>
          <p:nvPr/>
        </p:nvGrpSpPr>
        <p:grpSpPr>
          <a:xfrm>
            <a:off x="7239566" y="5180883"/>
            <a:ext cx="1219879" cy="1219879"/>
            <a:chOff x="7172891" y="4999908"/>
            <a:chExt cx="1219879" cy="1219879"/>
          </a:xfrm>
        </p:grpSpPr>
        <p:grpSp>
          <p:nvGrpSpPr>
            <p:cNvPr id="106" name="Google Shape;106;p1"/>
            <p:cNvGrpSpPr/>
            <p:nvPr/>
          </p:nvGrpSpPr>
          <p:grpSpPr>
            <a:xfrm>
              <a:off x="7172891" y="4999908"/>
              <a:ext cx="1219879" cy="1219879"/>
              <a:chOff x="2947820" y="1251747"/>
              <a:chExt cx="1312414" cy="1312414"/>
            </a:xfrm>
          </p:grpSpPr>
          <p:sp>
            <p:nvSpPr>
              <p:cNvPr id="107" name="Google Shape;107;p1"/>
              <p:cNvSpPr/>
              <p:nvPr/>
            </p:nvSpPr>
            <p:spPr>
              <a:xfrm>
                <a:off x="2947820" y="1251747"/>
                <a:ext cx="1312414" cy="1312414"/>
              </a:xfrm>
              <a:prstGeom prst="ellipse">
                <a:avLst/>
              </a:prstGeom>
              <a:solidFill>
                <a:srgbClr val="28416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"/>
              <p:cNvSpPr/>
              <p:nvPr/>
            </p:nvSpPr>
            <p:spPr>
              <a:xfrm>
                <a:off x="3049711" y="1353638"/>
                <a:ext cx="1108632" cy="1108632"/>
              </a:xfrm>
              <a:prstGeom prst="ellipse">
                <a:avLst/>
              </a:prstGeom>
              <a:solidFill>
                <a:srgbClr val="29265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109" name="Google Shape;109;p1" descr="Fir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599950" y="5474320"/>
              <a:ext cx="365760" cy="365760"/>
            </a:xfrm>
            <a:prstGeom prst="rect">
              <a:avLst/>
            </a:prstGeom>
            <a:solidFill>
              <a:srgbClr val="284167"/>
            </a:solidFill>
            <a:ln>
              <a:noFill/>
            </a:ln>
          </p:spPr>
        </p:pic>
      </p:grpSp>
      <p:grpSp>
        <p:nvGrpSpPr>
          <p:cNvPr id="110" name="Google Shape;110;p1"/>
          <p:cNvGrpSpPr/>
          <p:nvPr/>
        </p:nvGrpSpPr>
        <p:grpSpPr>
          <a:xfrm>
            <a:off x="2508632" y="3256399"/>
            <a:ext cx="1219879" cy="1219879"/>
            <a:chOff x="2508632" y="3256399"/>
            <a:chExt cx="1219879" cy="1219879"/>
          </a:xfrm>
        </p:grpSpPr>
        <p:grpSp>
          <p:nvGrpSpPr>
            <p:cNvPr id="111" name="Google Shape;111;p1"/>
            <p:cNvGrpSpPr/>
            <p:nvPr/>
          </p:nvGrpSpPr>
          <p:grpSpPr>
            <a:xfrm>
              <a:off x="2508632" y="3256399"/>
              <a:ext cx="1219879" cy="1219879"/>
              <a:chOff x="2947820" y="1251747"/>
              <a:chExt cx="1312414" cy="1312414"/>
            </a:xfrm>
          </p:grpSpPr>
          <p:sp>
            <p:nvSpPr>
              <p:cNvPr id="112" name="Google Shape;112;p1"/>
              <p:cNvSpPr/>
              <p:nvPr/>
            </p:nvSpPr>
            <p:spPr>
              <a:xfrm>
                <a:off x="2947820" y="1251747"/>
                <a:ext cx="1312414" cy="1312414"/>
              </a:xfrm>
              <a:prstGeom prst="ellipse">
                <a:avLst/>
              </a:prstGeom>
              <a:solidFill>
                <a:srgbClr val="28416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"/>
              <p:cNvSpPr/>
              <p:nvPr/>
            </p:nvSpPr>
            <p:spPr>
              <a:xfrm>
                <a:off x="3049711" y="1353638"/>
                <a:ext cx="1108632" cy="1108632"/>
              </a:xfrm>
              <a:prstGeom prst="ellipse">
                <a:avLst/>
              </a:prstGeom>
              <a:solidFill>
                <a:srgbClr val="29265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114" name="Google Shape;114;p1" descr="Web design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934503" y="3636965"/>
              <a:ext cx="365760" cy="365760"/>
            </a:xfrm>
            <a:prstGeom prst="rect">
              <a:avLst/>
            </a:prstGeom>
            <a:solidFill>
              <a:srgbClr val="284167"/>
            </a:solidFill>
            <a:ln>
              <a:noFill/>
            </a:ln>
          </p:spPr>
        </p:pic>
      </p:grpSp>
      <p:grpSp>
        <p:nvGrpSpPr>
          <p:cNvPr id="115" name="Google Shape;115;p1"/>
          <p:cNvGrpSpPr/>
          <p:nvPr/>
        </p:nvGrpSpPr>
        <p:grpSpPr>
          <a:xfrm>
            <a:off x="8377277" y="3256399"/>
            <a:ext cx="1219879" cy="1219879"/>
            <a:chOff x="8377277" y="3256399"/>
            <a:chExt cx="1219879" cy="1219879"/>
          </a:xfrm>
        </p:grpSpPr>
        <p:grpSp>
          <p:nvGrpSpPr>
            <p:cNvPr id="116" name="Google Shape;116;p1"/>
            <p:cNvGrpSpPr/>
            <p:nvPr/>
          </p:nvGrpSpPr>
          <p:grpSpPr>
            <a:xfrm>
              <a:off x="8377277" y="3256399"/>
              <a:ext cx="1219879" cy="1219879"/>
              <a:chOff x="2947820" y="1251747"/>
              <a:chExt cx="1312414" cy="1312414"/>
            </a:xfrm>
          </p:grpSpPr>
          <p:sp>
            <p:nvSpPr>
              <p:cNvPr id="117" name="Google Shape;117;p1"/>
              <p:cNvSpPr/>
              <p:nvPr/>
            </p:nvSpPr>
            <p:spPr>
              <a:xfrm>
                <a:off x="2947820" y="1251747"/>
                <a:ext cx="1312414" cy="1312414"/>
              </a:xfrm>
              <a:prstGeom prst="ellipse">
                <a:avLst/>
              </a:prstGeom>
              <a:solidFill>
                <a:srgbClr val="28416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"/>
              <p:cNvSpPr/>
              <p:nvPr/>
            </p:nvSpPr>
            <p:spPr>
              <a:xfrm>
                <a:off x="3049711" y="1353638"/>
                <a:ext cx="1108632" cy="1108632"/>
              </a:xfrm>
              <a:prstGeom prst="ellipse">
                <a:avLst/>
              </a:prstGeom>
              <a:solidFill>
                <a:srgbClr val="29265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119" name="Google Shape;119;p1" descr="World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8804336" y="3714191"/>
              <a:ext cx="365760" cy="365760"/>
            </a:xfrm>
            <a:prstGeom prst="rect">
              <a:avLst/>
            </a:prstGeom>
            <a:solidFill>
              <a:srgbClr val="284167"/>
            </a:solidFill>
            <a:ln>
              <a:noFill/>
            </a:ln>
          </p:spPr>
        </p:pic>
      </p:grpSp>
      <p:grpSp>
        <p:nvGrpSpPr>
          <p:cNvPr id="120" name="Google Shape;120;p1"/>
          <p:cNvGrpSpPr/>
          <p:nvPr/>
        </p:nvGrpSpPr>
        <p:grpSpPr>
          <a:xfrm>
            <a:off x="7678599" y="1027235"/>
            <a:ext cx="1219879" cy="1219879"/>
            <a:chOff x="7688124" y="1189160"/>
            <a:chExt cx="1219879" cy="1219879"/>
          </a:xfrm>
        </p:grpSpPr>
        <p:grpSp>
          <p:nvGrpSpPr>
            <p:cNvPr id="121" name="Google Shape;121;p1"/>
            <p:cNvGrpSpPr/>
            <p:nvPr/>
          </p:nvGrpSpPr>
          <p:grpSpPr>
            <a:xfrm>
              <a:off x="7688124" y="1189160"/>
              <a:ext cx="1219879" cy="1219879"/>
              <a:chOff x="2947820" y="1251747"/>
              <a:chExt cx="1312414" cy="1312414"/>
            </a:xfrm>
          </p:grpSpPr>
          <p:sp>
            <p:nvSpPr>
              <p:cNvPr id="122" name="Google Shape;122;p1"/>
              <p:cNvSpPr/>
              <p:nvPr/>
            </p:nvSpPr>
            <p:spPr>
              <a:xfrm>
                <a:off x="2947820" y="1251747"/>
                <a:ext cx="1312414" cy="1312414"/>
              </a:xfrm>
              <a:prstGeom prst="ellipse">
                <a:avLst/>
              </a:prstGeom>
              <a:solidFill>
                <a:srgbClr val="28416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"/>
              <p:cNvSpPr/>
              <p:nvPr/>
            </p:nvSpPr>
            <p:spPr>
              <a:xfrm>
                <a:off x="3049711" y="1353638"/>
                <a:ext cx="1108632" cy="1108632"/>
              </a:xfrm>
              <a:prstGeom prst="ellipse">
                <a:avLst/>
              </a:prstGeom>
              <a:solidFill>
                <a:srgbClr val="29265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124" name="Google Shape;124;p1" descr="Key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154165" y="1616219"/>
              <a:ext cx="365760" cy="365760"/>
            </a:xfrm>
            <a:prstGeom prst="rect">
              <a:avLst/>
            </a:prstGeom>
            <a:solidFill>
              <a:srgbClr val="284167"/>
            </a:solidFill>
            <a:ln>
              <a:noFill/>
            </a:ln>
          </p:spPr>
        </p:pic>
      </p:grpSp>
      <p:grpSp>
        <p:nvGrpSpPr>
          <p:cNvPr id="125" name="Google Shape;125;p1"/>
          <p:cNvGrpSpPr/>
          <p:nvPr/>
        </p:nvGrpSpPr>
        <p:grpSpPr>
          <a:xfrm>
            <a:off x="5419813" y="3081430"/>
            <a:ext cx="1370291" cy="1370102"/>
            <a:chOff x="5419813" y="3081430"/>
            <a:chExt cx="1370291" cy="1370102"/>
          </a:xfrm>
        </p:grpSpPr>
        <p:sp>
          <p:nvSpPr>
            <p:cNvPr id="126" name="Google Shape;126;p1"/>
            <p:cNvSpPr/>
            <p:nvPr/>
          </p:nvSpPr>
          <p:spPr>
            <a:xfrm rot="-2659666">
              <a:off x="5356384" y="3543544"/>
              <a:ext cx="1497148" cy="428328"/>
            </a:xfrm>
            <a:prstGeom prst="ellipse">
              <a:avLst/>
            </a:prstGeom>
            <a:noFill/>
            <a:ln w="12700" cap="flat" cmpd="sng">
              <a:solidFill>
                <a:schemeClr val="lt1">
                  <a:alpha val="4196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 rot="-8059666" flipH="1">
              <a:off x="5347527" y="3552347"/>
              <a:ext cx="1496941" cy="428269"/>
            </a:xfrm>
            <a:prstGeom prst="ellipse">
              <a:avLst/>
            </a:prstGeom>
            <a:noFill/>
            <a:ln w="12700" cap="flat" cmpd="sng">
              <a:solidFill>
                <a:schemeClr val="lt1">
                  <a:alpha val="4196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8" name="Google Shape;128;p1" descr="Lock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5638800" y="3189510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8687E11F-F532-57CB-D632-4F36889D8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>
            <a:extLst>
              <a:ext uri="{FF2B5EF4-FFF2-40B4-BE49-F238E27FC236}">
                <a16:creationId xmlns:a16="http://schemas.microsoft.com/office/drawing/2014/main" id="{A1D0629B-685D-E7CD-3F7C-B7C76B338F5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 amt="36000"/>
            </a:blip>
            <a:stretch>
              <a:fillRect/>
            </a:stretch>
          </a:blip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>
            <a:extLst>
              <a:ext uri="{FF2B5EF4-FFF2-40B4-BE49-F238E27FC236}">
                <a16:creationId xmlns:a16="http://schemas.microsoft.com/office/drawing/2014/main" id="{99FB65C2-02D9-7AAA-E5EB-D1E00F4403A7}"/>
              </a:ext>
            </a:extLst>
          </p:cNvPr>
          <p:cNvSpPr/>
          <p:nvPr/>
        </p:nvSpPr>
        <p:spPr>
          <a:xfrm>
            <a:off x="8624" y="-4313"/>
            <a:ext cx="12192002" cy="6858000"/>
          </a:xfrm>
          <a:prstGeom prst="rect">
            <a:avLst/>
          </a:prstGeom>
          <a:gradFill>
            <a:gsLst>
              <a:gs pos="0">
                <a:srgbClr val="01172F"/>
              </a:gs>
              <a:gs pos="66000">
                <a:srgbClr val="003954">
                  <a:alpha val="75686"/>
                </a:srgbClr>
              </a:gs>
              <a:gs pos="100000">
                <a:srgbClr val="003954">
                  <a:alpha val="1686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>
            <a:extLst>
              <a:ext uri="{FF2B5EF4-FFF2-40B4-BE49-F238E27FC236}">
                <a16:creationId xmlns:a16="http://schemas.microsoft.com/office/drawing/2014/main" id="{9C30644C-2F16-A7F0-EE1E-F7C02F7A3BE7}"/>
              </a:ext>
            </a:extLst>
          </p:cNvPr>
          <p:cNvSpPr/>
          <p:nvPr/>
        </p:nvSpPr>
        <p:spPr>
          <a:xfrm>
            <a:off x="3984064" y="1503584"/>
            <a:ext cx="4204821" cy="4138146"/>
          </a:xfrm>
          <a:prstGeom prst="ellipse">
            <a:avLst/>
          </a:prstGeom>
          <a:solidFill>
            <a:srgbClr val="2926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>
            <a:extLst>
              <a:ext uri="{FF2B5EF4-FFF2-40B4-BE49-F238E27FC236}">
                <a16:creationId xmlns:a16="http://schemas.microsoft.com/office/drawing/2014/main" id="{79E217CF-9C6E-E407-13C5-57D8113E1D24}"/>
              </a:ext>
            </a:extLst>
          </p:cNvPr>
          <p:cNvSpPr/>
          <p:nvPr/>
        </p:nvSpPr>
        <p:spPr>
          <a:xfrm rot="10800000">
            <a:off x="4555454" y="2177138"/>
            <a:ext cx="3081092" cy="3175000"/>
          </a:xfrm>
          <a:custGeom>
            <a:avLst/>
            <a:gdLst/>
            <a:ahLst/>
            <a:cxnLst/>
            <a:rect l="l" t="t" r="r" b="b"/>
            <a:pathLst>
              <a:path w="3081092" h="3175000" extrusionOk="0">
                <a:moveTo>
                  <a:pt x="1555060" y="3175000"/>
                </a:moveTo>
                <a:lnTo>
                  <a:pt x="1540546" y="3164723"/>
                </a:lnTo>
                <a:lnTo>
                  <a:pt x="1526032" y="3175000"/>
                </a:lnTo>
                <a:cubicBezTo>
                  <a:pt x="1118955" y="2871410"/>
                  <a:pt x="886049" y="2538790"/>
                  <a:pt x="0" y="2656114"/>
                </a:cubicBezTo>
                <a:cubicBezTo>
                  <a:pt x="150658" y="1509485"/>
                  <a:pt x="809318" y="174171"/>
                  <a:pt x="1540546" y="0"/>
                </a:cubicBezTo>
                <a:cubicBezTo>
                  <a:pt x="2271774" y="174171"/>
                  <a:pt x="2930434" y="1509485"/>
                  <a:pt x="3081092" y="2656114"/>
                </a:cubicBezTo>
                <a:cubicBezTo>
                  <a:pt x="2195043" y="2538790"/>
                  <a:pt x="1962137" y="2871410"/>
                  <a:pt x="1555060" y="3175000"/>
                </a:cubicBezTo>
                <a:close/>
              </a:path>
            </a:pathLst>
          </a:custGeom>
          <a:noFill/>
          <a:ln w="603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>
            <a:extLst>
              <a:ext uri="{FF2B5EF4-FFF2-40B4-BE49-F238E27FC236}">
                <a16:creationId xmlns:a16="http://schemas.microsoft.com/office/drawing/2014/main" id="{F454DEFC-EA45-8EF2-24E1-66A9A53904DE}"/>
              </a:ext>
            </a:extLst>
          </p:cNvPr>
          <p:cNvSpPr txBox="1"/>
          <p:nvPr/>
        </p:nvSpPr>
        <p:spPr>
          <a:xfrm>
            <a:off x="4318999" y="224228"/>
            <a:ext cx="3526972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bg1"/>
                </a:solidFill>
                <a:latin typeface="Times New Roman"/>
                <a:ea typeface="Open Sans SemiBold"/>
                <a:cs typeface="Open Sans SemiBold"/>
                <a:sym typeface="Open Sans SemiBold"/>
              </a:rPr>
              <a:t>Cybersecurity</a:t>
            </a:r>
            <a:endParaRPr lang="en-US">
              <a:solidFill>
                <a:schemeClr val="bg1"/>
              </a:solidFill>
              <a:latin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Times New Roman"/>
                <a:ea typeface="Open Sans SemiBold"/>
                <a:cs typeface="Open Sans SemiBold"/>
                <a:sym typeface="Open Sans SemiBold"/>
              </a:rPr>
              <a:t>Guidelines</a:t>
            </a:r>
            <a:endParaRPr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89" name="Google Shape;89;p1">
            <a:extLst>
              <a:ext uri="{FF2B5EF4-FFF2-40B4-BE49-F238E27FC236}">
                <a16:creationId xmlns:a16="http://schemas.microsoft.com/office/drawing/2014/main" id="{CA4753A4-1AD3-E400-8D81-BE21C359A1C9}"/>
              </a:ext>
            </a:extLst>
          </p:cNvPr>
          <p:cNvSpPr txBox="1"/>
          <p:nvPr/>
        </p:nvSpPr>
        <p:spPr>
          <a:xfrm>
            <a:off x="1676638" y="1378076"/>
            <a:ext cx="136182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bg1"/>
                </a:solidFill>
                <a:latin typeface="Times New Roman"/>
                <a:ea typeface="Open Sans SemiBold"/>
                <a:cs typeface="Open Sans SemiBold"/>
                <a:sym typeface="Open Sans SemiBold"/>
              </a:rPr>
              <a:t>Take care of Opening Emails</a:t>
            </a:r>
            <a:endParaRPr lang="en-US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90" name="Google Shape;90;p1">
            <a:extLst>
              <a:ext uri="{FF2B5EF4-FFF2-40B4-BE49-F238E27FC236}">
                <a16:creationId xmlns:a16="http://schemas.microsoft.com/office/drawing/2014/main" id="{786CDBB3-9A31-2AA0-D58E-DBB1C22F33F0}"/>
              </a:ext>
            </a:extLst>
          </p:cNvPr>
          <p:cNvSpPr txBox="1"/>
          <p:nvPr/>
        </p:nvSpPr>
        <p:spPr>
          <a:xfrm>
            <a:off x="1003958" y="3674572"/>
            <a:ext cx="136182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bg1"/>
                </a:solidFill>
                <a:latin typeface="Times New Roman"/>
                <a:ea typeface="Open Sans SemiBold"/>
                <a:cs typeface="Open Sans SemiBold"/>
                <a:sym typeface="Open Sans SemiBold"/>
              </a:rPr>
              <a:t>Check Website URL</a:t>
            </a:r>
            <a:endParaRPr lang="en-US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91" name="Google Shape;91;p1">
            <a:extLst>
              <a:ext uri="{FF2B5EF4-FFF2-40B4-BE49-F238E27FC236}">
                <a16:creationId xmlns:a16="http://schemas.microsoft.com/office/drawing/2014/main" id="{87F8E986-BF49-EEC8-5879-0BD640B188AD}"/>
              </a:ext>
            </a:extLst>
          </p:cNvPr>
          <p:cNvSpPr txBox="1"/>
          <p:nvPr/>
        </p:nvSpPr>
        <p:spPr>
          <a:xfrm>
            <a:off x="2415557" y="5373720"/>
            <a:ext cx="136182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bg1"/>
                </a:solidFill>
                <a:latin typeface="Times New Roman"/>
                <a:ea typeface="Open Sans SemiBold"/>
                <a:cs typeface="Open Sans SemiBold"/>
                <a:sym typeface="Open Sans SemiBold"/>
              </a:rPr>
              <a:t>Use the Cloud</a:t>
            </a:r>
            <a:endParaRPr lang="en-US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92" name="Google Shape;92;p1">
            <a:extLst>
              <a:ext uri="{FF2B5EF4-FFF2-40B4-BE49-F238E27FC236}">
                <a16:creationId xmlns:a16="http://schemas.microsoft.com/office/drawing/2014/main" id="{3D47F3F0-4E4E-1BA8-4DF4-F5D6A17B8EF7}"/>
              </a:ext>
            </a:extLst>
          </p:cNvPr>
          <p:cNvSpPr txBox="1"/>
          <p:nvPr/>
        </p:nvSpPr>
        <p:spPr>
          <a:xfrm>
            <a:off x="8388233" y="5486333"/>
            <a:ext cx="136182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bg1"/>
                </a:solidFill>
                <a:latin typeface="Times New Roman"/>
                <a:ea typeface="Open Sans SemiBold"/>
                <a:cs typeface="Open Sans SemiBold"/>
                <a:sym typeface="Open Sans SemiBold"/>
              </a:rPr>
              <a:t>Install Firewall</a:t>
            </a:r>
            <a:endParaRPr dirty="0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93" name="Google Shape;93;p1">
            <a:extLst>
              <a:ext uri="{FF2B5EF4-FFF2-40B4-BE49-F238E27FC236}">
                <a16:creationId xmlns:a16="http://schemas.microsoft.com/office/drawing/2014/main" id="{3FD051C1-EBA2-6C09-A465-01D4D7044298}"/>
              </a:ext>
            </a:extLst>
          </p:cNvPr>
          <p:cNvSpPr txBox="1"/>
          <p:nvPr/>
        </p:nvSpPr>
        <p:spPr>
          <a:xfrm>
            <a:off x="9663500" y="3618162"/>
            <a:ext cx="1361829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Times New Roman"/>
                <a:ea typeface="Open Sans SemiBold"/>
                <a:cs typeface="Open Sans SemiBold"/>
                <a:sym typeface="Open Sans SemiBold"/>
              </a:rPr>
              <a:t>Update</a:t>
            </a:r>
            <a:endParaRPr lang="en-US">
              <a:solidFill>
                <a:schemeClr val="bg1"/>
              </a:solidFill>
              <a:latin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Times New Roman"/>
                <a:ea typeface="Open Sans SemiBold"/>
                <a:cs typeface="Open Sans SemiBold"/>
                <a:sym typeface="Open Sans SemiBold"/>
              </a:rPr>
              <a:t>Microsoft</a:t>
            </a:r>
            <a:endParaRPr>
              <a:solidFill>
                <a:schemeClr val="bg1"/>
              </a:solidFill>
              <a:latin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Times New Roman"/>
                <a:ea typeface="Open Sans SemiBold"/>
                <a:cs typeface="Open Sans SemiBold"/>
                <a:sym typeface="Open Sans SemiBold"/>
              </a:rPr>
              <a:t>Security</a:t>
            </a:r>
            <a:endParaRPr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94" name="Google Shape;94;p1">
            <a:extLst>
              <a:ext uri="{FF2B5EF4-FFF2-40B4-BE49-F238E27FC236}">
                <a16:creationId xmlns:a16="http://schemas.microsoft.com/office/drawing/2014/main" id="{3C997751-846A-32F4-1754-ABA4869E05FD}"/>
              </a:ext>
            </a:extLst>
          </p:cNvPr>
          <p:cNvSpPr txBox="1"/>
          <p:nvPr/>
        </p:nvSpPr>
        <p:spPr>
          <a:xfrm>
            <a:off x="8959581" y="1380095"/>
            <a:ext cx="1361829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Times New Roman"/>
                <a:ea typeface="Open Sans SemiBold"/>
                <a:cs typeface="Open Sans SemiBold"/>
                <a:sym typeface="Open Sans SemiBold"/>
              </a:rPr>
              <a:t>Choose a security Password</a:t>
            </a:r>
            <a:endParaRPr lang="en-US">
              <a:solidFill>
                <a:schemeClr val="bg1"/>
              </a:solidFill>
              <a:latin typeface="Times New Roman"/>
            </a:endParaRPr>
          </a:p>
        </p:txBody>
      </p:sp>
      <p:grpSp>
        <p:nvGrpSpPr>
          <p:cNvPr id="95" name="Google Shape;95;p1">
            <a:extLst>
              <a:ext uri="{FF2B5EF4-FFF2-40B4-BE49-F238E27FC236}">
                <a16:creationId xmlns:a16="http://schemas.microsoft.com/office/drawing/2014/main" id="{BC6E16B2-1594-59CB-070A-F1D69EFDE027}"/>
              </a:ext>
            </a:extLst>
          </p:cNvPr>
          <p:cNvGrpSpPr/>
          <p:nvPr/>
        </p:nvGrpSpPr>
        <p:grpSpPr>
          <a:xfrm>
            <a:off x="3199383" y="1027953"/>
            <a:ext cx="1219879" cy="1219879"/>
            <a:chOff x="3099120" y="1178348"/>
            <a:chExt cx="1219879" cy="1219879"/>
          </a:xfrm>
        </p:grpSpPr>
        <p:grpSp>
          <p:nvGrpSpPr>
            <p:cNvPr id="96" name="Google Shape;96;p1">
              <a:extLst>
                <a:ext uri="{FF2B5EF4-FFF2-40B4-BE49-F238E27FC236}">
                  <a16:creationId xmlns:a16="http://schemas.microsoft.com/office/drawing/2014/main" id="{4CA517F4-6CB5-32F7-13E5-BB1AC58E45E1}"/>
                </a:ext>
              </a:extLst>
            </p:cNvPr>
            <p:cNvGrpSpPr/>
            <p:nvPr/>
          </p:nvGrpSpPr>
          <p:grpSpPr>
            <a:xfrm>
              <a:off x="3099120" y="1178348"/>
              <a:ext cx="1219879" cy="1219879"/>
              <a:chOff x="2947820" y="1251747"/>
              <a:chExt cx="1312414" cy="1312414"/>
            </a:xfrm>
          </p:grpSpPr>
          <p:sp>
            <p:nvSpPr>
              <p:cNvPr id="97" name="Google Shape;97;p1">
                <a:extLst>
                  <a:ext uri="{FF2B5EF4-FFF2-40B4-BE49-F238E27FC236}">
                    <a16:creationId xmlns:a16="http://schemas.microsoft.com/office/drawing/2014/main" id="{89BA7599-8121-8747-CFD5-5D42E5267D19}"/>
                  </a:ext>
                </a:extLst>
              </p:cNvPr>
              <p:cNvSpPr/>
              <p:nvPr/>
            </p:nvSpPr>
            <p:spPr>
              <a:xfrm>
                <a:off x="2947820" y="1251747"/>
                <a:ext cx="1312414" cy="1312414"/>
              </a:xfrm>
              <a:prstGeom prst="ellipse">
                <a:avLst/>
              </a:prstGeom>
              <a:solidFill>
                <a:srgbClr val="28416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">
                <a:extLst>
                  <a:ext uri="{FF2B5EF4-FFF2-40B4-BE49-F238E27FC236}">
                    <a16:creationId xmlns:a16="http://schemas.microsoft.com/office/drawing/2014/main" id="{8DDCA9E1-3A23-C6F2-75A1-616562D8B520}"/>
                  </a:ext>
                </a:extLst>
              </p:cNvPr>
              <p:cNvSpPr/>
              <p:nvPr/>
            </p:nvSpPr>
            <p:spPr>
              <a:xfrm>
                <a:off x="3049711" y="1353638"/>
                <a:ext cx="1108632" cy="1108632"/>
              </a:xfrm>
              <a:prstGeom prst="ellipse">
                <a:avLst/>
              </a:prstGeom>
              <a:solidFill>
                <a:srgbClr val="29265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99" name="Google Shape;99;p1" descr="Email">
              <a:extLst>
                <a:ext uri="{FF2B5EF4-FFF2-40B4-BE49-F238E27FC236}">
                  <a16:creationId xmlns:a16="http://schemas.microsoft.com/office/drawing/2014/main" id="{D45B3FB9-15FE-AE9B-A1C0-97E67D036E5D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04547" y="1564528"/>
              <a:ext cx="365760" cy="365760"/>
            </a:xfrm>
            <a:prstGeom prst="rect">
              <a:avLst/>
            </a:prstGeom>
            <a:solidFill>
              <a:srgbClr val="284167"/>
            </a:solidFill>
            <a:ln>
              <a:noFill/>
            </a:ln>
          </p:spPr>
        </p:pic>
      </p:grpSp>
      <p:grpSp>
        <p:nvGrpSpPr>
          <p:cNvPr id="100" name="Google Shape;100;p1">
            <a:extLst>
              <a:ext uri="{FF2B5EF4-FFF2-40B4-BE49-F238E27FC236}">
                <a16:creationId xmlns:a16="http://schemas.microsoft.com/office/drawing/2014/main" id="{15666EF9-B870-027E-BF98-1E491018F0EF}"/>
              </a:ext>
            </a:extLst>
          </p:cNvPr>
          <p:cNvGrpSpPr/>
          <p:nvPr/>
        </p:nvGrpSpPr>
        <p:grpSpPr>
          <a:xfrm>
            <a:off x="3782082" y="5180883"/>
            <a:ext cx="1219879" cy="1219879"/>
            <a:chOff x="3810657" y="4999908"/>
            <a:chExt cx="1219879" cy="1219879"/>
          </a:xfrm>
        </p:grpSpPr>
        <p:grpSp>
          <p:nvGrpSpPr>
            <p:cNvPr id="101" name="Google Shape;101;p1">
              <a:extLst>
                <a:ext uri="{FF2B5EF4-FFF2-40B4-BE49-F238E27FC236}">
                  <a16:creationId xmlns:a16="http://schemas.microsoft.com/office/drawing/2014/main" id="{51947C12-04EA-5896-EBF7-74CFD25342EB}"/>
                </a:ext>
              </a:extLst>
            </p:cNvPr>
            <p:cNvGrpSpPr/>
            <p:nvPr/>
          </p:nvGrpSpPr>
          <p:grpSpPr>
            <a:xfrm>
              <a:off x="3810657" y="4999908"/>
              <a:ext cx="1219879" cy="1219879"/>
              <a:chOff x="2947820" y="1251747"/>
              <a:chExt cx="1312414" cy="1312414"/>
            </a:xfrm>
          </p:grpSpPr>
          <p:sp>
            <p:nvSpPr>
              <p:cNvPr id="102" name="Google Shape;102;p1">
                <a:extLst>
                  <a:ext uri="{FF2B5EF4-FFF2-40B4-BE49-F238E27FC236}">
                    <a16:creationId xmlns:a16="http://schemas.microsoft.com/office/drawing/2014/main" id="{D2623B36-4EAF-0850-2997-6CC23FFE4AD6}"/>
                  </a:ext>
                </a:extLst>
              </p:cNvPr>
              <p:cNvSpPr/>
              <p:nvPr/>
            </p:nvSpPr>
            <p:spPr>
              <a:xfrm>
                <a:off x="2947820" y="1251747"/>
                <a:ext cx="1312414" cy="1312414"/>
              </a:xfrm>
              <a:prstGeom prst="ellipse">
                <a:avLst/>
              </a:prstGeom>
              <a:solidFill>
                <a:srgbClr val="28416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">
                <a:extLst>
                  <a:ext uri="{FF2B5EF4-FFF2-40B4-BE49-F238E27FC236}">
                    <a16:creationId xmlns:a16="http://schemas.microsoft.com/office/drawing/2014/main" id="{A9181FC7-0CB6-D17B-7CF8-543E12900B58}"/>
                  </a:ext>
                </a:extLst>
              </p:cNvPr>
              <p:cNvSpPr/>
              <p:nvPr/>
            </p:nvSpPr>
            <p:spPr>
              <a:xfrm>
                <a:off x="3049711" y="1353638"/>
                <a:ext cx="1108632" cy="1108632"/>
              </a:xfrm>
              <a:prstGeom prst="ellipse">
                <a:avLst/>
              </a:prstGeom>
              <a:solidFill>
                <a:srgbClr val="29265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104" name="Google Shape;104;p1" descr="Download from cloud">
              <a:extLst>
                <a:ext uri="{FF2B5EF4-FFF2-40B4-BE49-F238E27FC236}">
                  <a16:creationId xmlns:a16="http://schemas.microsoft.com/office/drawing/2014/main" id="{F67B477C-754A-5D0D-759F-107756747F8E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237716" y="5411885"/>
              <a:ext cx="365760" cy="365760"/>
            </a:xfrm>
            <a:prstGeom prst="rect">
              <a:avLst/>
            </a:prstGeom>
            <a:solidFill>
              <a:srgbClr val="284167"/>
            </a:solidFill>
            <a:ln>
              <a:noFill/>
            </a:ln>
          </p:spPr>
        </p:pic>
      </p:grpSp>
      <p:grpSp>
        <p:nvGrpSpPr>
          <p:cNvPr id="105" name="Google Shape;105;p1">
            <a:extLst>
              <a:ext uri="{FF2B5EF4-FFF2-40B4-BE49-F238E27FC236}">
                <a16:creationId xmlns:a16="http://schemas.microsoft.com/office/drawing/2014/main" id="{191851AE-80B3-801A-30D9-8BC3FC30765B}"/>
              </a:ext>
            </a:extLst>
          </p:cNvPr>
          <p:cNvGrpSpPr/>
          <p:nvPr/>
        </p:nvGrpSpPr>
        <p:grpSpPr>
          <a:xfrm>
            <a:off x="7239566" y="5180883"/>
            <a:ext cx="1219879" cy="1219879"/>
            <a:chOff x="7172891" y="4999908"/>
            <a:chExt cx="1219879" cy="1219879"/>
          </a:xfrm>
        </p:grpSpPr>
        <p:grpSp>
          <p:nvGrpSpPr>
            <p:cNvPr id="106" name="Google Shape;106;p1">
              <a:extLst>
                <a:ext uri="{FF2B5EF4-FFF2-40B4-BE49-F238E27FC236}">
                  <a16:creationId xmlns:a16="http://schemas.microsoft.com/office/drawing/2014/main" id="{D57E2467-BB60-1CA4-8397-B4B24F64F9FE}"/>
                </a:ext>
              </a:extLst>
            </p:cNvPr>
            <p:cNvGrpSpPr/>
            <p:nvPr/>
          </p:nvGrpSpPr>
          <p:grpSpPr>
            <a:xfrm>
              <a:off x="7172891" y="4999908"/>
              <a:ext cx="1219879" cy="1219879"/>
              <a:chOff x="2947820" y="1251747"/>
              <a:chExt cx="1312414" cy="1312414"/>
            </a:xfrm>
          </p:grpSpPr>
          <p:sp>
            <p:nvSpPr>
              <p:cNvPr id="107" name="Google Shape;107;p1">
                <a:extLst>
                  <a:ext uri="{FF2B5EF4-FFF2-40B4-BE49-F238E27FC236}">
                    <a16:creationId xmlns:a16="http://schemas.microsoft.com/office/drawing/2014/main" id="{845422EE-92D1-D26A-5D3C-80C68F788371}"/>
                  </a:ext>
                </a:extLst>
              </p:cNvPr>
              <p:cNvSpPr/>
              <p:nvPr/>
            </p:nvSpPr>
            <p:spPr>
              <a:xfrm>
                <a:off x="2947820" y="1251747"/>
                <a:ext cx="1312414" cy="1312414"/>
              </a:xfrm>
              <a:prstGeom prst="ellipse">
                <a:avLst/>
              </a:prstGeom>
              <a:solidFill>
                <a:srgbClr val="28416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">
                <a:extLst>
                  <a:ext uri="{FF2B5EF4-FFF2-40B4-BE49-F238E27FC236}">
                    <a16:creationId xmlns:a16="http://schemas.microsoft.com/office/drawing/2014/main" id="{2B2997AC-E406-FC7A-B1B0-7F24F7978AD6}"/>
                  </a:ext>
                </a:extLst>
              </p:cNvPr>
              <p:cNvSpPr/>
              <p:nvPr/>
            </p:nvSpPr>
            <p:spPr>
              <a:xfrm>
                <a:off x="3049711" y="1353638"/>
                <a:ext cx="1108632" cy="1108632"/>
              </a:xfrm>
              <a:prstGeom prst="ellipse">
                <a:avLst/>
              </a:prstGeom>
              <a:solidFill>
                <a:srgbClr val="29265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109" name="Google Shape;109;p1" descr="Fire">
              <a:extLst>
                <a:ext uri="{FF2B5EF4-FFF2-40B4-BE49-F238E27FC236}">
                  <a16:creationId xmlns:a16="http://schemas.microsoft.com/office/drawing/2014/main" id="{C127FB7F-8CEB-D8D3-3271-144C934485FF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599950" y="5474320"/>
              <a:ext cx="365760" cy="365760"/>
            </a:xfrm>
            <a:prstGeom prst="rect">
              <a:avLst/>
            </a:prstGeom>
            <a:solidFill>
              <a:srgbClr val="284167"/>
            </a:solidFill>
            <a:ln>
              <a:noFill/>
            </a:ln>
          </p:spPr>
        </p:pic>
      </p:grpSp>
      <p:grpSp>
        <p:nvGrpSpPr>
          <p:cNvPr id="110" name="Google Shape;110;p1">
            <a:extLst>
              <a:ext uri="{FF2B5EF4-FFF2-40B4-BE49-F238E27FC236}">
                <a16:creationId xmlns:a16="http://schemas.microsoft.com/office/drawing/2014/main" id="{A1E9C475-77F1-1AC4-8342-CA56930C20B9}"/>
              </a:ext>
            </a:extLst>
          </p:cNvPr>
          <p:cNvGrpSpPr/>
          <p:nvPr/>
        </p:nvGrpSpPr>
        <p:grpSpPr>
          <a:xfrm>
            <a:off x="2508632" y="3256399"/>
            <a:ext cx="1219879" cy="1219879"/>
            <a:chOff x="2508632" y="3256399"/>
            <a:chExt cx="1219879" cy="1219879"/>
          </a:xfrm>
        </p:grpSpPr>
        <p:grpSp>
          <p:nvGrpSpPr>
            <p:cNvPr id="111" name="Google Shape;111;p1">
              <a:extLst>
                <a:ext uri="{FF2B5EF4-FFF2-40B4-BE49-F238E27FC236}">
                  <a16:creationId xmlns:a16="http://schemas.microsoft.com/office/drawing/2014/main" id="{E606E820-3728-9433-B907-1A19A7FC1835}"/>
                </a:ext>
              </a:extLst>
            </p:cNvPr>
            <p:cNvGrpSpPr/>
            <p:nvPr/>
          </p:nvGrpSpPr>
          <p:grpSpPr>
            <a:xfrm>
              <a:off x="2508632" y="3256399"/>
              <a:ext cx="1219879" cy="1219879"/>
              <a:chOff x="2947820" y="1251747"/>
              <a:chExt cx="1312414" cy="1312414"/>
            </a:xfrm>
          </p:grpSpPr>
          <p:sp>
            <p:nvSpPr>
              <p:cNvPr id="112" name="Google Shape;112;p1">
                <a:extLst>
                  <a:ext uri="{FF2B5EF4-FFF2-40B4-BE49-F238E27FC236}">
                    <a16:creationId xmlns:a16="http://schemas.microsoft.com/office/drawing/2014/main" id="{570974D2-2B28-15BE-FA3F-74809296F311}"/>
                  </a:ext>
                </a:extLst>
              </p:cNvPr>
              <p:cNvSpPr/>
              <p:nvPr/>
            </p:nvSpPr>
            <p:spPr>
              <a:xfrm>
                <a:off x="2947820" y="1251747"/>
                <a:ext cx="1312414" cy="1312414"/>
              </a:xfrm>
              <a:prstGeom prst="ellipse">
                <a:avLst/>
              </a:prstGeom>
              <a:solidFill>
                <a:srgbClr val="28416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">
                <a:extLst>
                  <a:ext uri="{FF2B5EF4-FFF2-40B4-BE49-F238E27FC236}">
                    <a16:creationId xmlns:a16="http://schemas.microsoft.com/office/drawing/2014/main" id="{1396EAF3-813C-B982-4556-FBCED5C98B26}"/>
                  </a:ext>
                </a:extLst>
              </p:cNvPr>
              <p:cNvSpPr/>
              <p:nvPr/>
            </p:nvSpPr>
            <p:spPr>
              <a:xfrm>
                <a:off x="3049711" y="1353638"/>
                <a:ext cx="1108632" cy="1108632"/>
              </a:xfrm>
              <a:prstGeom prst="ellipse">
                <a:avLst/>
              </a:prstGeom>
              <a:solidFill>
                <a:srgbClr val="29265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114" name="Google Shape;114;p1" descr="Web design">
              <a:extLst>
                <a:ext uri="{FF2B5EF4-FFF2-40B4-BE49-F238E27FC236}">
                  <a16:creationId xmlns:a16="http://schemas.microsoft.com/office/drawing/2014/main" id="{960A1A79-C837-E2DF-146A-04177C01EB0A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934503" y="3636965"/>
              <a:ext cx="365760" cy="365760"/>
            </a:xfrm>
            <a:prstGeom prst="rect">
              <a:avLst/>
            </a:prstGeom>
            <a:solidFill>
              <a:srgbClr val="284167"/>
            </a:solidFill>
            <a:ln>
              <a:noFill/>
            </a:ln>
          </p:spPr>
        </p:pic>
      </p:grpSp>
      <p:grpSp>
        <p:nvGrpSpPr>
          <p:cNvPr id="115" name="Google Shape;115;p1">
            <a:extLst>
              <a:ext uri="{FF2B5EF4-FFF2-40B4-BE49-F238E27FC236}">
                <a16:creationId xmlns:a16="http://schemas.microsoft.com/office/drawing/2014/main" id="{C95029E9-762D-E1EB-0890-FB6D12FFE97F}"/>
              </a:ext>
            </a:extLst>
          </p:cNvPr>
          <p:cNvGrpSpPr/>
          <p:nvPr/>
        </p:nvGrpSpPr>
        <p:grpSpPr>
          <a:xfrm>
            <a:off x="8377277" y="3256399"/>
            <a:ext cx="1219879" cy="1219879"/>
            <a:chOff x="8377277" y="3256399"/>
            <a:chExt cx="1219879" cy="1219879"/>
          </a:xfrm>
        </p:grpSpPr>
        <p:grpSp>
          <p:nvGrpSpPr>
            <p:cNvPr id="116" name="Google Shape;116;p1">
              <a:extLst>
                <a:ext uri="{FF2B5EF4-FFF2-40B4-BE49-F238E27FC236}">
                  <a16:creationId xmlns:a16="http://schemas.microsoft.com/office/drawing/2014/main" id="{E0852A1C-6934-25A4-04FD-D1CA8AAC9F36}"/>
                </a:ext>
              </a:extLst>
            </p:cNvPr>
            <p:cNvGrpSpPr/>
            <p:nvPr/>
          </p:nvGrpSpPr>
          <p:grpSpPr>
            <a:xfrm>
              <a:off x="8377277" y="3256399"/>
              <a:ext cx="1219879" cy="1219879"/>
              <a:chOff x="2947820" y="1251747"/>
              <a:chExt cx="1312414" cy="1312414"/>
            </a:xfrm>
          </p:grpSpPr>
          <p:sp>
            <p:nvSpPr>
              <p:cNvPr id="117" name="Google Shape;117;p1">
                <a:extLst>
                  <a:ext uri="{FF2B5EF4-FFF2-40B4-BE49-F238E27FC236}">
                    <a16:creationId xmlns:a16="http://schemas.microsoft.com/office/drawing/2014/main" id="{E72CAA20-6AC0-681F-213B-1B08FC08AE72}"/>
                  </a:ext>
                </a:extLst>
              </p:cNvPr>
              <p:cNvSpPr/>
              <p:nvPr/>
            </p:nvSpPr>
            <p:spPr>
              <a:xfrm>
                <a:off x="2947820" y="1251747"/>
                <a:ext cx="1312414" cy="1312414"/>
              </a:xfrm>
              <a:prstGeom prst="ellipse">
                <a:avLst/>
              </a:prstGeom>
              <a:solidFill>
                <a:srgbClr val="28416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">
                <a:extLst>
                  <a:ext uri="{FF2B5EF4-FFF2-40B4-BE49-F238E27FC236}">
                    <a16:creationId xmlns:a16="http://schemas.microsoft.com/office/drawing/2014/main" id="{FE5AF183-F0F5-030F-BC07-0A6EFC7E04A6}"/>
                  </a:ext>
                </a:extLst>
              </p:cNvPr>
              <p:cNvSpPr/>
              <p:nvPr/>
            </p:nvSpPr>
            <p:spPr>
              <a:xfrm>
                <a:off x="3049711" y="1353638"/>
                <a:ext cx="1108632" cy="1108632"/>
              </a:xfrm>
              <a:prstGeom prst="ellipse">
                <a:avLst/>
              </a:prstGeom>
              <a:solidFill>
                <a:srgbClr val="29265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119" name="Google Shape;119;p1" descr="World">
              <a:extLst>
                <a:ext uri="{FF2B5EF4-FFF2-40B4-BE49-F238E27FC236}">
                  <a16:creationId xmlns:a16="http://schemas.microsoft.com/office/drawing/2014/main" id="{E4CDF420-3D95-8F93-6828-3E411588C6A3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8804336" y="3714191"/>
              <a:ext cx="365760" cy="365760"/>
            </a:xfrm>
            <a:prstGeom prst="rect">
              <a:avLst/>
            </a:prstGeom>
            <a:solidFill>
              <a:srgbClr val="284167"/>
            </a:solidFill>
            <a:ln>
              <a:noFill/>
            </a:ln>
          </p:spPr>
        </p:pic>
      </p:grpSp>
      <p:grpSp>
        <p:nvGrpSpPr>
          <p:cNvPr id="120" name="Google Shape;120;p1">
            <a:extLst>
              <a:ext uri="{FF2B5EF4-FFF2-40B4-BE49-F238E27FC236}">
                <a16:creationId xmlns:a16="http://schemas.microsoft.com/office/drawing/2014/main" id="{3D6804F4-D61F-6D2E-24A0-97659A95D676}"/>
              </a:ext>
            </a:extLst>
          </p:cNvPr>
          <p:cNvGrpSpPr/>
          <p:nvPr/>
        </p:nvGrpSpPr>
        <p:grpSpPr>
          <a:xfrm>
            <a:off x="7678599" y="1027235"/>
            <a:ext cx="1219879" cy="1219879"/>
            <a:chOff x="7688124" y="1189160"/>
            <a:chExt cx="1219879" cy="1219879"/>
          </a:xfrm>
        </p:grpSpPr>
        <p:grpSp>
          <p:nvGrpSpPr>
            <p:cNvPr id="121" name="Google Shape;121;p1">
              <a:extLst>
                <a:ext uri="{FF2B5EF4-FFF2-40B4-BE49-F238E27FC236}">
                  <a16:creationId xmlns:a16="http://schemas.microsoft.com/office/drawing/2014/main" id="{1612E0CB-AD3C-CE6B-61A3-CC8DA3950934}"/>
                </a:ext>
              </a:extLst>
            </p:cNvPr>
            <p:cNvGrpSpPr/>
            <p:nvPr/>
          </p:nvGrpSpPr>
          <p:grpSpPr>
            <a:xfrm>
              <a:off x="7688124" y="1189160"/>
              <a:ext cx="1219879" cy="1219879"/>
              <a:chOff x="2947820" y="1251747"/>
              <a:chExt cx="1312414" cy="1312414"/>
            </a:xfrm>
          </p:grpSpPr>
          <p:sp>
            <p:nvSpPr>
              <p:cNvPr id="122" name="Google Shape;122;p1">
                <a:extLst>
                  <a:ext uri="{FF2B5EF4-FFF2-40B4-BE49-F238E27FC236}">
                    <a16:creationId xmlns:a16="http://schemas.microsoft.com/office/drawing/2014/main" id="{F12A0CB3-83E7-6062-AA35-FDA3E9C3C6D2}"/>
                  </a:ext>
                </a:extLst>
              </p:cNvPr>
              <p:cNvSpPr/>
              <p:nvPr/>
            </p:nvSpPr>
            <p:spPr>
              <a:xfrm>
                <a:off x="2947820" y="1251747"/>
                <a:ext cx="1312414" cy="1312414"/>
              </a:xfrm>
              <a:prstGeom prst="ellipse">
                <a:avLst/>
              </a:prstGeom>
              <a:solidFill>
                <a:srgbClr val="28416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">
                <a:extLst>
                  <a:ext uri="{FF2B5EF4-FFF2-40B4-BE49-F238E27FC236}">
                    <a16:creationId xmlns:a16="http://schemas.microsoft.com/office/drawing/2014/main" id="{BB5CF49C-1BAF-2A22-D8A3-FAB88A3AE734}"/>
                  </a:ext>
                </a:extLst>
              </p:cNvPr>
              <p:cNvSpPr/>
              <p:nvPr/>
            </p:nvSpPr>
            <p:spPr>
              <a:xfrm>
                <a:off x="3049711" y="1353638"/>
                <a:ext cx="1108632" cy="1108632"/>
              </a:xfrm>
              <a:prstGeom prst="ellipse">
                <a:avLst/>
              </a:prstGeom>
              <a:solidFill>
                <a:srgbClr val="29265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124" name="Google Shape;124;p1" descr="Key">
              <a:extLst>
                <a:ext uri="{FF2B5EF4-FFF2-40B4-BE49-F238E27FC236}">
                  <a16:creationId xmlns:a16="http://schemas.microsoft.com/office/drawing/2014/main" id="{3D0EB79E-5B1C-9D5D-CD72-5C3F74E28782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154165" y="1616219"/>
              <a:ext cx="365760" cy="365760"/>
            </a:xfrm>
            <a:prstGeom prst="rect">
              <a:avLst/>
            </a:prstGeom>
            <a:solidFill>
              <a:srgbClr val="284167"/>
            </a:solidFill>
            <a:ln>
              <a:noFill/>
            </a:ln>
          </p:spPr>
        </p:pic>
      </p:grpSp>
      <p:grpSp>
        <p:nvGrpSpPr>
          <p:cNvPr id="125" name="Google Shape;125;p1">
            <a:extLst>
              <a:ext uri="{FF2B5EF4-FFF2-40B4-BE49-F238E27FC236}">
                <a16:creationId xmlns:a16="http://schemas.microsoft.com/office/drawing/2014/main" id="{E79BB93B-E58B-A4CE-4CE5-67F3D80D2158}"/>
              </a:ext>
            </a:extLst>
          </p:cNvPr>
          <p:cNvGrpSpPr/>
          <p:nvPr/>
        </p:nvGrpSpPr>
        <p:grpSpPr>
          <a:xfrm>
            <a:off x="5419813" y="3081430"/>
            <a:ext cx="1370291" cy="1370102"/>
            <a:chOff x="5419813" y="3081430"/>
            <a:chExt cx="1370291" cy="1370102"/>
          </a:xfrm>
        </p:grpSpPr>
        <p:sp>
          <p:nvSpPr>
            <p:cNvPr id="126" name="Google Shape;126;p1">
              <a:extLst>
                <a:ext uri="{FF2B5EF4-FFF2-40B4-BE49-F238E27FC236}">
                  <a16:creationId xmlns:a16="http://schemas.microsoft.com/office/drawing/2014/main" id="{E00DF546-87B7-0B5B-028F-B1571BAA7608}"/>
                </a:ext>
              </a:extLst>
            </p:cNvPr>
            <p:cNvSpPr/>
            <p:nvPr/>
          </p:nvSpPr>
          <p:spPr>
            <a:xfrm rot="-2659666">
              <a:off x="5356384" y="3543544"/>
              <a:ext cx="1497148" cy="428328"/>
            </a:xfrm>
            <a:prstGeom prst="ellipse">
              <a:avLst/>
            </a:prstGeom>
            <a:noFill/>
            <a:ln w="12700" cap="flat" cmpd="sng">
              <a:solidFill>
                <a:schemeClr val="lt1">
                  <a:alpha val="4196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">
              <a:extLst>
                <a:ext uri="{FF2B5EF4-FFF2-40B4-BE49-F238E27FC236}">
                  <a16:creationId xmlns:a16="http://schemas.microsoft.com/office/drawing/2014/main" id="{A1D9B5F7-123A-2533-A6F6-F1C51808E22B}"/>
                </a:ext>
              </a:extLst>
            </p:cNvPr>
            <p:cNvSpPr/>
            <p:nvPr/>
          </p:nvSpPr>
          <p:spPr>
            <a:xfrm rot="-8059666" flipH="1">
              <a:off x="5347527" y="3552347"/>
              <a:ext cx="1496941" cy="428269"/>
            </a:xfrm>
            <a:prstGeom prst="ellipse">
              <a:avLst/>
            </a:prstGeom>
            <a:noFill/>
            <a:ln w="12700" cap="flat" cmpd="sng">
              <a:solidFill>
                <a:schemeClr val="lt1">
                  <a:alpha val="4196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8" name="Google Shape;128;p1" descr="Lock">
              <a:extLst>
                <a:ext uri="{FF2B5EF4-FFF2-40B4-BE49-F238E27FC236}">
                  <a16:creationId xmlns:a16="http://schemas.microsoft.com/office/drawing/2014/main" id="{69A47742-763A-5EF7-96B6-B2FC3FEF2AA8}"/>
                </a:ext>
              </a:extLst>
            </p:cNvPr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5638800" y="3189510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89344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8AA7AAA6-5554-112C-0BD8-A2905CA95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>
            <a:extLst>
              <a:ext uri="{FF2B5EF4-FFF2-40B4-BE49-F238E27FC236}">
                <a16:creationId xmlns:a16="http://schemas.microsoft.com/office/drawing/2014/main" id="{2B39FAD2-EAA4-0483-927F-220A9C22C1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 amt="36000"/>
            </a:blip>
            <a:stretch>
              <a:fillRect/>
            </a:stretch>
          </a:blip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>
            <a:extLst>
              <a:ext uri="{FF2B5EF4-FFF2-40B4-BE49-F238E27FC236}">
                <a16:creationId xmlns:a16="http://schemas.microsoft.com/office/drawing/2014/main" id="{424BB734-7A17-8C28-4FE7-16F3A44C217C}"/>
              </a:ext>
            </a:extLst>
          </p:cNvPr>
          <p:cNvSpPr/>
          <p:nvPr/>
        </p:nvSpPr>
        <p:spPr>
          <a:xfrm>
            <a:off x="8624" y="-4313"/>
            <a:ext cx="12192002" cy="6858000"/>
          </a:xfrm>
          <a:prstGeom prst="rect">
            <a:avLst/>
          </a:prstGeom>
          <a:gradFill>
            <a:gsLst>
              <a:gs pos="0">
                <a:srgbClr val="01172F"/>
              </a:gs>
              <a:gs pos="66000">
                <a:srgbClr val="003954">
                  <a:alpha val="75686"/>
                </a:srgbClr>
              </a:gs>
              <a:gs pos="100000">
                <a:srgbClr val="003954">
                  <a:alpha val="1686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>
            <a:extLst>
              <a:ext uri="{FF2B5EF4-FFF2-40B4-BE49-F238E27FC236}">
                <a16:creationId xmlns:a16="http://schemas.microsoft.com/office/drawing/2014/main" id="{26D3E775-AE3F-550E-AF88-4F3C3646DC9B}"/>
              </a:ext>
            </a:extLst>
          </p:cNvPr>
          <p:cNvSpPr/>
          <p:nvPr/>
        </p:nvSpPr>
        <p:spPr>
          <a:xfrm>
            <a:off x="3984064" y="1503584"/>
            <a:ext cx="4204821" cy="4138146"/>
          </a:xfrm>
          <a:prstGeom prst="ellipse">
            <a:avLst/>
          </a:prstGeom>
          <a:solidFill>
            <a:srgbClr val="2926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>
            <a:extLst>
              <a:ext uri="{FF2B5EF4-FFF2-40B4-BE49-F238E27FC236}">
                <a16:creationId xmlns:a16="http://schemas.microsoft.com/office/drawing/2014/main" id="{D3BDAEC2-5B30-D35F-EF26-B68A8F30D720}"/>
              </a:ext>
            </a:extLst>
          </p:cNvPr>
          <p:cNvSpPr/>
          <p:nvPr/>
        </p:nvSpPr>
        <p:spPr>
          <a:xfrm rot="10800000">
            <a:off x="4555454" y="2177138"/>
            <a:ext cx="3081092" cy="3175000"/>
          </a:xfrm>
          <a:custGeom>
            <a:avLst/>
            <a:gdLst/>
            <a:ahLst/>
            <a:cxnLst/>
            <a:rect l="l" t="t" r="r" b="b"/>
            <a:pathLst>
              <a:path w="3081092" h="3175000" extrusionOk="0">
                <a:moveTo>
                  <a:pt x="1555060" y="3175000"/>
                </a:moveTo>
                <a:lnTo>
                  <a:pt x="1540546" y="3164723"/>
                </a:lnTo>
                <a:lnTo>
                  <a:pt x="1526032" y="3175000"/>
                </a:lnTo>
                <a:cubicBezTo>
                  <a:pt x="1118955" y="2871410"/>
                  <a:pt x="886049" y="2538790"/>
                  <a:pt x="0" y="2656114"/>
                </a:cubicBezTo>
                <a:cubicBezTo>
                  <a:pt x="150658" y="1509485"/>
                  <a:pt x="809318" y="174171"/>
                  <a:pt x="1540546" y="0"/>
                </a:cubicBezTo>
                <a:cubicBezTo>
                  <a:pt x="2271774" y="174171"/>
                  <a:pt x="2930434" y="1509485"/>
                  <a:pt x="3081092" y="2656114"/>
                </a:cubicBezTo>
                <a:cubicBezTo>
                  <a:pt x="2195043" y="2538790"/>
                  <a:pt x="1962137" y="2871410"/>
                  <a:pt x="1555060" y="3175000"/>
                </a:cubicBezTo>
                <a:close/>
              </a:path>
            </a:pathLst>
          </a:custGeom>
          <a:noFill/>
          <a:ln w="603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>
            <a:extLst>
              <a:ext uri="{FF2B5EF4-FFF2-40B4-BE49-F238E27FC236}">
                <a16:creationId xmlns:a16="http://schemas.microsoft.com/office/drawing/2014/main" id="{9BCD5302-BF8F-F182-42A2-FFAF1A06EFAE}"/>
              </a:ext>
            </a:extLst>
          </p:cNvPr>
          <p:cNvSpPr txBox="1"/>
          <p:nvPr/>
        </p:nvSpPr>
        <p:spPr>
          <a:xfrm>
            <a:off x="4318999" y="224228"/>
            <a:ext cx="3526972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bg1"/>
                </a:solidFill>
                <a:latin typeface="Times New Roman"/>
                <a:ea typeface="Open Sans SemiBold"/>
                <a:cs typeface="Open Sans SemiBold"/>
                <a:sym typeface="Open Sans SemiBold"/>
              </a:rPr>
              <a:t>Cybersecurity</a:t>
            </a:r>
            <a:endParaRPr lang="en-US">
              <a:solidFill>
                <a:schemeClr val="bg1"/>
              </a:solidFill>
              <a:latin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Times New Roman"/>
                <a:ea typeface="Open Sans SemiBold"/>
                <a:cs typeface="Open Sans SemiBold"/>
                <a:sym typeface="Open Sans SemiBold"/>
              </a:rPr>
              <a:t>Guidelines</a:t>
            </a:r>
            <a:endParaRPr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89" name="Google Shape;89;p1">
            <a:extLst>
              <a:ext uri="{FF2B5EF4-FFF2-40B4-BE49-F238E27FC236}">
                <a16:creationId xmlns:a16="http://schemas.microsoft.com/office/drawing/2014/main" id="{D6CACA7E-3F9C-2C76-B67B-FD4BD3797EB4}"/>
              </a:ext>
            </a:extLst>
          </p:cNvPr>
          <p:cNvSpPr txBox="1"/>
          <p:nvPr/>
        </p:nvSpPr>
        <p:spPr>
          <a:xfrm>
            <a:off x="1676638" y="1378076"/>
            <a:ext cx="136182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bg1"/>
                </a:solidFill>
                <a:latin typeface="Times New Roman"/>
                <a:ea typeface="Open Sans SemiBold"/>
                <a:cs typeface="Open Sans SemiBold"/>
                <a:sym typeface="Open Sans SemiBold"/>
              </a:rPr>
              <a:t>Take care of Opening Emails</a:t>
            </a:r>
            <a:endParaRPr lang="en-US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90" name="Google Shape;90;p1">
            <a:extLst>
              <a:ext uri="{FF2B5EF4-FFF2-40B4-BE49-F238E27FC236}">
                <a16:creationId xmlns:a16="http://schemas.microsoft.com/office/drawing/2014/main" id="{DDA414F6-CA40-A8EA-273F-982ECD357095}"/>
              </a:ext>
            </a:extLst>
          </p:cNvPr>
          <p:cNvSpPr txBox="1"/>
          <p:nvPr/>
        </p:nvSpPr>
        <p:spPr>
          <a:xfrm>
            <a:off x="1003958" y="3674572"/>
            <a:ext cx="136182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bg1"/>
                </a:solidFill>
                <a:latin typeface="Times New Roman"/>
                <a:ea typeface="Open Sans SemiBold"/>
                <a:cs typeface="Open Sans SemiBold"/>
                <a:sym typeface="Open Sans SemiBold"/>
              </a:rPr>
              <a:t>Check Website URL</a:t>
            </a:r>
            <a:endParaRPr lang="en-US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91" name="Google Shape;91;p1">
            <a:extLst>
              <a:ext uri="{FF2B5EF4-FFF2-40B4-BE49-F238E27FC236}">
                <a16:creationId xmlns:a16="http://schemas.microsoft.com/office/drawing/2014/main" id="{3D10AF10-38E6-6224-CB59-44F74269E95C}"/>
              </a:ext>
            </a:extLst>
          </p:cNvPr>
          <p:cNvSpPr txBox="1"/>
          <p:nvPr/>
        </p:nvSpPr>
        <p:spPr>
          <a:xfrm>
            <a:off x="2415557" y="5373720"/>
            <a:ext cx="136182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bg1"/>
                </a:solidFill>
                <a:latin typeface="Times New Roman"/>
                <a:ea typeface="Open Sans SemiBold"/>
                <a:cs typeface="Open Sans SemiBold"/>
                <a:sym typeface="Open Sans SemiBold"/>
              </a:rPr>
              <a:t>Use the Cloud</a:t>
            </a:r>
            <a:endParaRPr lang="en-US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92" name="Google Shape;92;p1">
            <a:extLst>
              <a:ext uri="{FF2B5EF4-FFF2-40B4-BE49-F238E27FC236}">
                <a16:creationId xmlns:a16="http://schemas.microsoft.com/office/drawing/2014/main" id="{6B34E60D-1793-3A00-6B7B-81A763233A2C}"/>
              </a:ext>
            </a:extLst>
          </p:cNvPr>
          <p:cNvSpPr txBox="1"/>
          <p:nvPr/>
        </p:nvSpPr>
        <p:spPr>
          <a:xfrm>
            <a:off x="8388233" y="5486333"/>
            <a:ext cx="136182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bg1"/>
                </a:solidFill>
                <a:latin typeface="Times New Roman"/>
                <a:ea typeface="Open Sans SemiBold"/>
                <a:cs typeface="Open Sans SemiBold"/>
                <a:sym typeface="Open Sans SemiBold"/>
              </a:rPr>
              <a:t>Install Firewall</a:t>
            </a:r>
            <a:endParaRPr dirty="0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93" name="Google Shape;93;p1">
            <a:extLst>
              <a:ext uri="{FF2B5EF4-FFF2-40B4-BE49-F238E27FC236}">
                <a16:creationId xmlns:a16="http://schemas.microsoft.com/office/drawing/2014/main" id="{1C25BD9F-0BDD-127A-73F8-10CA16E23BD9}"/>
              </a:ext>
            </a:extLst>
          </p:cNvPr>
          <p:cNvSpPr txBox="1"/>
          <p:nvPr/>
        </p:nvSpPr>
        <p:spPr>
          <a:xfrm>
            <a:off x="9663500" y="3618162"/>
            <a:ext cx="1361829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Times New Roman"/>
                <a:ea typeface="Open Sans SemiBold"/>
                <a:cs typeface="Open Sans SemiBold"/>
                <a:sym typeface="Open Sans SemiBold"/>
              </a:rPr>
              <a:t>Update</a:t>
            </a:r>
            <a:endParaRPr lang="en-US">
              <a:solidFill>
                <a:schemeClr val="bg1"/>
              </a:solidFill>
              <a:latin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Times New Roman"/>
                <a:ea typeface="Open Sans SemiBold"/>
                <a:cs typeface="Open Sans SemiBold"/>
                <a:sym typeface="Open Sans SemiBold"/>
              </a:rPr>
              <a:t>Microsoft</a:t>
            </a:r>
            <a:endParaRPr>
              <a:solidFill>
                <a:schemeClr val="bg1"/>
              </a:solidFill>
              <a:latin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Times New Roman"/>
                <a:ea typeface="Open Sans SemiBold"/>
                <a:cs typeface="Open Sans SemiBold"/>
                <a:sym typeface="Open Sans SemiBold"/>
              </a:rPr>
              <a:t>Security</a:t>
            </a:r>
            <a:endParaRPr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94" name="Google Shape;94;p1">
            <a:extLst>
              <a:ext uri="{FF2B5EF4-FFF2-40B4-BE49-F238E27FC236}">
                <a16:creationId xmlns:a16="http://schemas.microsoft.com/office/drawing/2014/main" id="{A3C611B0-A912-AC0F-5BB7-0C94B92BAE6E}"/>
              </a:ext>
            </a:extLst>
          </p:cNvPr>
          <p:cNvSpPr txBox="1"/>
          <p:nvPr/>
        </p:nvSpPr>
        <p:spPr>
          <a:xfrm>
            <a:off x="8959581" y="1380095"/>
            <a:ext cx="1361829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Times New Roman"/>
                <a:ea typeface="Open Sans SemiBold"/>
                <a:cs typeface="Open Sans SemiBold"/>
                <a:sym typeface="Open Sans SemiBold"/>
              </a:rPr>
              <a:t>Choose a security Password</a:t>
            </a:r>
            <a:endParaRPr lang="en-US">
              <a:solidFill>
                <a:schemeClr val="bg1"/>
              </a:solidFill>
              <a:latin typeface="Times New Roman"/>
            </a:endParaRPr>
          </a:p>
        </p:txBody>
      </p:sp>
      <p:grpSp>
        <p:nvGrpSpPr>
          <p:cNvPr id="95" name="Google Shape;95;p1">
            <a:extLst>
              <a:ext uri="{FF2B5EF4-FFF2-40B4-BE49-F238E27FC236}">
                <a16:creationId xmlns:a16="http://schemas.microsoft.com/office/drawing/2014/main" id="{CCE6BD01-75B7-57E9-D86F-6BE9A782E8A6}"/>
              </a:ext>
            </a:extLst>
          </p:cNvPr>
          <p:cNvGrpSpPr/>
          <p:nvPr/>
        </p:nvGrpSpPr>
        <p:grpSpPr>
          <a:xfrm>
            <a:off x="3199383" y="1027953"/>
            <a:ext cx="1219879" cy="1219879"/>
            <a:chOff x="3099120" y="1178348"/>
            <a:chExt cx="1219879" cy="1219879"/>
          </a:xfrm>
        </p:grpSpPr>
        <p:grpSp>
          <p:nvGrpSpPr>
            <p:cNvPr id="96" name="Google Shape;96;p1">
              <a:extLst>
                <a:ext uri="{FF2B5EF4-FFF2-40B4-BE49-F238E27FC236}">
                  <a16:creationId xmlns:a16="http://schemas.microsoft.com/office/drawing/2014/main" id="{33912E4E-9D31-3488-91C4-DFA2C27692C6}"/>
                </a:ext>
              </a:extLst>
            </p:cNvPr>
            <p:cNvGrpSpPr/>
            <p:nvPr/>
          </p:nvGrpSpPr>
          <p:grpSpPr>
            <a:xfrm>
              <a:off x="3099120" y="1178348"/>
              <a:ext cx="1219879" cy="1219879"/>
              <a:chOff x="2947820" y="1251747"/>
              <a:chExt cx="1312414" cy="1312414"/>
            </a:xfrm>
          </p:grpSpPr>
          <p:sp>
            <p:nvSpPr>
              <p:cNvPr id="97" name="Google Shape;97;p1">
                <a:extLst>
                  <a:ext uri="{FF2B5EF4-FFF2-40B4-BE49-F238E27FC236}">
                    <a16:creationId xmlns:a16="http://schemas.microsoft.com/office/drawing/2014/main" id="{BD646876-9B77-2328-8696-5CB58C76A9A1}"/>
                  </a:ext>
                </a:extLst>
              </p:cNvPr>
              <p:cNvSpPr/>
              <p:nvPr/>
            </p:nvSpPr>
            <p:spPr>
              <a:xfrm>
                <a:off x="2947820" y="1251747"/>
                <a:ext cx="1312414" cy="1312414"/>
              </a:xfrm>
              <a:prstGeom prst="ellipse">
                <a:avLst/>
              </a:prstGeom>
              <a:solidFill>
                <a:srgbClr val="28416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">
                <a:extLst>
                  <a:ext uri="{FF2B5EF4-FFF2-40B4-BE49-F238E27FC236}">
                    <a16:creationId xmlns:a16="http://schemas.microsoft.com/office/drawing/2014/main" id="{A1484E43-729B-13A8-A075-E914795BE864}"/>
                  </a:ext>
                </a:extLst>
              </p:cNvPr>
              <p:cNvSpPr/>
              <p:nvPr/>
            </p:nvSpPr>
            <p:spPr>
              <a:xfrm>
                <a:off x="3049711" y="1353638"/>
                <a:ext cx="1108632" cy="1108632"/>
              </a:xfrm>
              <a:prstGeom prst="ellipse">
                <a:avLst/>
              </a:prstGeom>
              <a:solidFill>
                <a:srgbClr val="29265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99" name="Google Shape;99;p1" descr="Email">
              <a:extLst>
                <a:ext uri="{FF2B5EF4-FFF2-40B4-BE49-F238E27FC236}">
                  <a16:creationId xmlns:a16="http://schemas.microsoft.com/office/drawing/2014/main" id="{4DB44B70-FE8E-21F6-A93A-1714A0191284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04547" y="1564528"/>
              <a:ext cx="365760" cy="365760"/>
            </a:xfrm>
            <a:prstGeom prst="rect">
              <a:avLst/>
            </a:prstGeom>
            <a:solidFill>
              <a:srgbClr val="284167"/>
            </a:solidFill>
            <a:ln>
              <a:noFill/>
            </a:ln>
          </p:spPr>
        </p:pic>
      </p:grpSp>
      <p:grpSp>
        <p:nvGrpSpPr>
          <p:cNvPr id="100" name="Google Shape;100;p1">
            <a:extLst>
              <a:ext uri="{FF2B5EF4-FFF2-40B4-BE49-F238E27FC236}">
                <a16:creationId xmlns:a16="http://schemas.microsoft.com/office/drawing/2014/main" id="{D9C2C4F2-F35B-E887-BEDB-BBC96B7ECD57}"/>
              </a:ext>
            </a:extLst>
          </p:cNvPr>
          <p:cNvGrpSpPr/>
          <p:nvPr/>
        </p:nvGrpSpPr>
        <p:grpSpPr>
          <a:xfrm>
            <a:off x="3782082" y="5180883"/>
            <a:ext cx="1219879" cy="1219879"/>
            <a:chOff x="3810657" y="4999908"/>
            <a:chExt cx="1219879" cy="1219879"/>
          </a:xfrm>
        </p:grpSpPr>
        <p:grpSp>
          <p:nvGrpSpPr>
            <p:cNvPr id="101" name="Google Shape;101;p1">
              <a:extLst>
                <a:ext uri="{FF2B5EF4-FFF2-40B4-BE49-F238E27FC236}">
                  <a16:creationId xmlns:a16="http://schemas.microsoft.com/office/drawing/2014/main" id="{08DC4FFD-372C-BF78-80A8-69FD56BD337A}"/>
                </a:ext>
              </a:extLst>
            </p:cNvPr>
            <p:cNvGrpSpPr/>
            <p:nvPr/>
          </p:nvGrpSpPr>
          <p:grpSpPr>
            <a:xfrm>
              <a:off x="3810657" y="4999908"/>
              <a:ext cx="1219879" cy="1219879"/>
              <a:chOff x="2947820" y="1251747"/>
              <a:chExt cx="1312414" cy="1312414"/>
            </a:xfrm>
          </p:grpSpPr>
          <p:sp>
            <p:nvSpPr>
              <p:cNvPr id="102" name="Google Shape;102;p1">
                <a:extLst>
                  <a:ext uri="{FF2B5EF4-FFF2-40B4-BE49-F238E27FC236}">
                    <a16:creationId xmlns:a16="http://schemas.microsoft.com/office/drawing/2014/main" id="{00AE083A-2DAC-4C14-2711-B8746374FDC6}"/>
                  </a:ext>
                </a:extLst>
              </p:cNvPr>
              <p:cNvSpPr/>
              <p:nvPr/>
            </p:nvSpPr>
            <p:spPr>
              <a:xfrm>
                <a:off x="2947820" y="1251747"/>
                <a:ext cx="1312414" cy="1312414"/>
              </a:xfrm>
              <a:prstGeom prst="ellipse">
                <a:avLst/>
              </a:prstGeom>
              <a:solidFill>
                <a:srgbClr val="28416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">
                <a:extLst>
                  <a:ext uri="{FF2B5EF4-FFF2-40B4-BE49-F238E27FC236}">
                    <a16:creationId xmlns:a16="http://schemas.microsoft.com/office/drawing/2014/main" id="{F0FF5C92-AC86-5D0D-B779-B9ED02674BF6}"/>
                  </a:ext>
                </a:extLst>
              </p:cNvPr>
              <p:cNvSpPr/>
              <p:nvPr/>
            </p:nvSpPr>
            <p:spPr>
              <a:xfrm>
                <a:off x="3049711" y="1353638"/>
                <a:ext cx="1108632" cy="1108632"/>
              </a:xfrm>
              <a:prstGeom prst="ellipse">
                <a:avLst/>
              </a:prstGeom>
              <a:solidFill>
                <a:srgbClr val="29265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104" name="Google Shape;104;p1" descr="Download from cloud">
              <a:extLst>
                <a:ext uri="{FF2B5EF4-FFF2-40B4-BE49-F238E27FC236}">
                  <a16:creationId xmlns:a16="http://schemas.microsoft.com/office/drawing/2014/main" id="{A7509E36-59DF-04A7-775E-A041599D68F6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237716" y="5411885"/>
              <a:ext cx="365760" cy="365760"/>
            </a:xfrm>
            <a:prstGeom prst="rect">
              <a:avLst/>
            </a:prstGeom>
            <a:solidFill>
              <a:srgbClr val="284167"/>
            </a:solidFill>
            <a:ln>
              <a:noFill/>
            </a:ln>
          </p:spPr>
        </p:pic>
      </p:grpSp>
      <p:grpSp>
        <p:nvGrpSpPr>
          <p:cNvPr id="105" name="Google Shape;105;p1">
            <a:extLst>
              <a:ext uri="{FF2B5EF4-FFF2-40B4-BE49-F238E27FC236}">
                <a16:creationId xmlns:a16="http://schemas.microsoft.com/office/drawing/2014/main" id="{875437B9-C4C0-94E7-59AC-B4A96B6731C5}"/>
              </a:ext>
            </a:extLst>
          </p:cNvPr>
          <p:cNvGrpSpPr/>
          <p:nvPr/>
        </p:nvGrpSpPr>
        <p:grpSpPr>
          <a:xfrm>
            <a:off x="7239566" y="5180883"/>
            <a:ext cx="1219879" cy="1219879"/>
            <a:chOff x="7172891" y="4999908"/>
            <a:chExt cx="1219879" cy="1219879"/>
          </a:xfrm>
        </p:grpSpPr>
        <p:grpSp>
          <p:nvGrpSpPr>
            <p:cNvPr id="106" name="Google Shape;106;p1">
              <a:extLst>
                <a:ext uri="{FF2B5EF4-FFF2-40B4-BE49-F238E27FC236}">
                  <a16:creationId xmlns:a16="http://schemas.microsoft.com/office/drawing/2014/main" id="{1D1E6023-0358-7C2D-D147-3A5CDF8C17F2}"/>
                </a:ext>
              </a:extLst>
            </p:cNvPr>
            <p:cNvGrpSpPr/>
            <p:nvPr/>
          </p:nvGrpSpPr>
          <p:grpSpPr>
            <a:xfrm>
              <a:off x="7172891" y="4999908"/>
              <a:ext cx="1219879" cy="1219879"/>
              <a:chOff x="2947820" y="1251747"/>
              <a:chExt cx="1312414" cy="1312414"/>
            </a:xfrm>
          </p:grpSpPr>
          <p:sp>
            <p:nvSpPr>
              <p:cNvPr id="107" name="Google Shape;107;p1">
                <a:extLst>
                  <a:ext uri="{FF2B5EF4-FFF2-40B4-BE49-F238E27FC236}">
                    <a16:creationId xmlns:a16="http://schemas.microsoft.com/office/drawing/2014/main" id="{D327C8ED-8F26-A11F-E960-20D751DF919F}"/>
                  </a:ext>
                </a:extLst>
              </p:cNvPr>
              <p:cNvSpPr/>
              <p:nvPr/>
            </p:nvSpPr>
            <p:spPr>
              <a:xfrm>
                <a:off x="2947820" y="1251747"/>
                <a:ext cx="1312414" cy="1312414"/>
              </a:xfrm>
              <a:prstGeom prst="ellipse">
                <a:avLst/>
              </a:prstGeom>
              <a:solidFill>
                <a:srgbClr val="28416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">
                <a:extLst>
                  <a:ext uri="{FF2B5EF4-FFF2-40B4-BE49-F238E27FC236}">
                    <a16:creationId xmlns:a16="http://schemas.microsoft.com/office/drawing/2014/main" id="{CC8F308F-C301-88A5-28D1-C35B29F1ACF8}"/>
                  </a:ext>
                </a:extLst>
              </p:cNvPr>
              <p:cNvSpPr/>
              <p:nvPr/>
            </p:nvSpPr>
            <p:spPr>
              <a:xfrm>
                <a:off x="3049711" y="1353638"/>
                <a:ext cx="1108632" cy="1108632"/>
              </a:xfrm>
              <a:prstGeom prst="ellipse">
                <a:avLst/>
              </a:prstGeom>
              <a:solidFill>
                <a:srgbClr val="29265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109" name="Google Shape;109;p1" descr="Fire">
              <a:extLst>
                <a:ext uri="{FF2B5EF4-FFF2-40B4-BE49-F238E27FC236}">
                  <a16:creationId xmlns:a16="http://schemas.microsoft.com/office/drawing/2014/main" id="{B5BA4644-9EA7-FB8B-1AAD-73E6C9DC6C4E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599950" y="5474320"/>
              <a:ext cx="365760" cy="365760"/>
            </a:xfrm>
            <a:prstGeom prst="rect">
              <a:avLst/>
            </a:prstGeom>
            <a:solidFill>
              <a:srgbClr val="284167"/>
            </a:solidFill>
            <a:ln>
              <a:noFill/>
            </a:ln>
          </p:spPr>
        </p:pic>
      </p:grpSp>
      <p:grpSp>
        <p:nvGrpSpPr>
          <p:cNvPr id="110" name="Google Shape;110;p1">
            <a:extLst>
              <a:ext uri="{FF2B5EF4-FFF2-40B4-BE49-F238E27FC236}">
                <a16:creationId xmlns:a16="http://schemas.microsoft.com/office/drawing/2014/main" id="{19FF8C72-3C89-4987-20F3-38431645266B}"/>
              </a:ext>
            </a:extLst>
          </p:cNvPr>
          <p:cNvGrpSpPr/>
          <p:nvPr/>
        </p:nvGrpSpPr>
        <p:grpSpPr>
          <a:xfrm>
            <a:off x="2508632" y="3256399"/>
            <a:ext cx="1219879" cy="1219879"/>
            <a:chOff x="2508632" y="3256399"/>
            <a:chExt cx="1219879" cy="1219879"/>
          </a:xfrm>
        </p:grpSpPr>
        <p:grpSp>
          <p:nvGrpSpPr>
            <p:cNvPr id="111" name="Google Shape;111;p1">
              <a:extLst>
                <a:ext uri="{FF2B5EF4-FFF2-40B4-BE49-F238E27FC236}">
                  <a16:creationId xmlns:a16="http://schemas.microsoft.com/office/drawing/2014/main" id="{346E1C50-2F96-7339-A8F3-6245BD1D75BB}"/>
                </a:ext>
              </a:extLst>
            </p:cNvPr>
            <p:cNvGrpSpPr/>
            <p:nvPr/>
          </p:nvGrpSpPr>
          <p:grpSpPr>
            <a:xfrm>
              <a:off x="2508632" y="3256399"/>
              <a:ext cx="1219879" cy="1219879"/>
              <a:chOff x="2947820" y="1251747"/>
              <a:chExt cx="1312414" cy="1312414"/>
            </a:xfrm>
          </p:grpSpPr>
          <p:sp>
            <p:nvSpPr>
              <p:cNvPr id="112" name="Google Shape;112;p1">
                <a:extLst>
                  <a:ext uri="{FF2B5EF4-FFF2-40B4-BE49-F238E27FC236}">
                    <a16:creationId xmlns:a16="http://schemas.microsoft.com/office/drawing/2014/main" id="{0141A852-C56A-F0E8-631C-EF6742691128}"/>
                  </a:ext>
                </a:extLst>
              </p:cNvPr>
              <p:cNvSpPr/>
              <p:nvPr/>
            </p:nvSpPr>
            <p:spPr>
              <a:xfrm>
                <a:off x="2947820" y="1251747"/>
                <a:ext cx="1312414" cy="1312414"/>
              </a:xfrm>
              <a:prstGeom prst="ellipse">
                <a:avLst/>
              </a:prstGeom>
              <a:solidFill>
                <a:srgbClr val="28416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">
                <a:extLst>
                  <a:ext uri="{FF2B5EF4-FFF2-40B4-BE49-F238E27FC236}">
                    <a16:creationId xmlns:a16="http://schemas.microsoft.com/office/drawing/2014/main" id="{DCBDDCC1-2078-FDD5-A075-17804470E76F}"/>
                  </a:ext>
                </a:extLst>
              </p:cNvPr>
              <p:cNvSpPr/>
              <p:nvPr/>
            </p:nvSpPr>
            <p:spPr>
              <a:xfrm>
                <a:off x="3049711" y="1353638"/>
                <a:ext cx="1108632" cy="1108632"/>
              </a:xfrm>
              <a:prstGeom prst="ellipse">
                <a:avLst/>
              </a:prstGeom>
              <a:solidFill>
                <a:srgbClr val="29265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114" name="Google Shape;114;p1" descr="Web design">
              <a:extLst>
                <a:ext uri="{FF2B5EF4-FFF2-40B4-BE49-F238E27FC236}">
                  <a16:creationId xmlns:a16="http://schemas.microsoft.com/office/drawing/2014/main" id="{98394AF1-D0D9-8698-892B-D444F0698FD7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934503" y="3636965"/>
              <a:ext cx="365760" cy="365760"/>
            </a:xfrm>
            <a:prstGeom prst="rect">
              <a:avLst/>
            </a:prstGeom>
            <a:solidFill>
              <a:srgbClr val="284167"/>
            </a:solidFill>
            <a:ln>
              <a:noFill/>
            </a:ln>
          </p:spPr>
        </p:pic>
      </p:grpSp>
      <p:grpSp>
        <p:nvGrpSpPr>
          <p:cNvPr id="115" name="Google Shape;115;p1">
            <a:extLst>
              <a:ext uri="{FF2B5EF4-FFF2-40B4-BE49-F238E27FC236}">
                <a16:creationId xmlns:a16="http://schemas.microsoft.com/office/drawing/2014/main" id="{3A9A3409-D7FC-D984-9668-31C601E80797}"/>
              </a:ext>
            </a:extLst>
          </p:cNvPr>
          <p:cNvGrpSpPr/>
          <p:nvPr/>
        </p:nvGrpSpPr>
        <p:grpSpPr>
          <a:xfrm>
            <a:off x="8377277" y="3256399"/>
            <a:ext cx="1219879" cy="1219879"/>
            <a:chOff x="8377277" y="3256399"/>
            <a:chExt cx="1219879" cy="1219879"/>
          </a:xfrm>
        </p:grpSpPr>
        <p:grpSp>
          <p:nvGrpSpPr>
            <p:cNvPr id="116" name="Google Shape;116;p1">
              <a:extLst>
                <a:ext uri="{FF2B5EF4-FFF2-40B4-BE49-F238E27FC236}">
                  <a16:creationId xmlns:a16="http://schemas.microsoft.com/office/drawing/2014/main" id="{2D78DF60-A76D-BDB0-A56F-93005CF3A316}"/>
                </a:ext>
              </a:extLst>
            </p:cNvPr>
            <p:cNvGrpSpPr/>
            <p:nvPr/>
          </p:nvGrpSpPr>
          <p:grpSpPr>
            <a:xfrm>
              <a:off x="8377277" y="3256399"/>
              <a:ext cx="1219879" cy="1219879"/>
              <a:chOff x="2947820" y="1251747"/>
              <a:chExt cx="1312414" cy="1312414"/>
            </a:xfrm>
          </p:grpSpPr>
          <p:sp>
            <p:nvSpPr>
              <p:cNvPr id="117" name="Google Shape;117;p1">
                <a:extLst>
                  <a:ext uri="{FF2B5EF4-FFF2-40B4-BE49-F238E27FC236}">
                    <a16:creationId xmlns:a16="http://schemas.microsoft.com/office/drawing/2014/main" id="{8651B984-142B-4E0B-61BF-7D16CB22BB4E}"/>
                  </a:ext>
                </a:extLst>
              </p:cNvPr>
              <p:cNvSpPr/>
              <p:nvPr/>
            </p:nvSpPr>
            <p:spPr>
              <a:xfrm>
                <a:off x="2947820" y="1251747"/>
                <a:ext cx="1312414" cy="1312414"/>
              </a:xfrm>
              <a:prstGeom prst="ellipse">
                <a:avLst/>
              </a:prstGeom>
              <a:solidFill>
                <a:srgbClr val="28416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">
                <a:extLst>
                  <a:ext uri="{FF2B5EF4-FFF2-40B4-BE49-F238E27FC236}">
                    <a16:creationId xmlns:a16="http://schemas.microsoft.com/office/drawing/2014/main" id="{048AB988-3098-08D5-B19B-61C3F3877802}"/>
                  </a:ext>
                </a:extLst>
              </p:cNvPr>
              <p:cNvSpPr/>
              <p:nvPr/>
            </p:nvSpPr>
            <p:spPr>
              <a:xfrm>
                <a:off x="3049711" y="1353638"/>
                <a:ext cx="1108632" cy="1108632"/>
              </a:xfrm>
              <a:prstGeom prst="ellipse">
                <a:avLst/>
              </a:prstGeom>
              <a:solidFill>
                <a:srgbClr val="29265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119" name="Google Shape;119;p1" descr="World">
              <a:extLst>
                <a:ext uri="{FF2B5EF4-FFF2-40B4-BE49-F238E27FC236}">
                  <a16:creationId xmlns:a16="http://schemas.microsoft.com/office/drawing/2014/main" id="{138F1666-A1AA-C68F-63B9-45AE7326E4C3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8804336" y="3714191"/>
              <a:ext cx="365760" cy="365760"/>
            </a:xfrm>
            <a:prstGeom prst="rect">
              <a:avLst/>
            </a:prstGeom>
            <a:solidFill>
              <a:srgbClr val="284167"/>
            </a:solidFill>
            <a:ln>
              <a:noFill/>
            </a:ln>
          </p:spPr>
        </p:pic>
      </p:grpSp>
      <p:grpSp>
        <p:nvGrpSpPr>
          <p:cNvPr id="120" name="Google Shape;120;p1">
            <a:extLst>
              <a:ext uri="{FF2B5EF4-FFF2-40B4-BE49-F238E27FC236}">
                <a16:creationId xmlns:a16="http://schemas.microsoft.com/office/drawing/2014/main" id="{C10860D4-F5F8-D05B-9E03-F957A1DD382E}"/>
              </a:ext>
            </a:extLst>
          </p:cNvPr>
          <p:cNvGrpSpPr/>
          <p:nvPr/>
        </p:nvGrpSpPr>
        <p:grpSpPr>
          <a:xfrm>
            <a:off x="7678599" y="1027235"/>
            <a:ext cx="1219879" cy="1219879"/>
            <a:chOff x="7688124" y="1189160"/>
            <a:chExt cx="1219879" cy="1219879"/>
          </a:xfrm>
        </p:grpSpPr>
        <p:grpSp>
          <p:nvGrpSpPr>
            <p:cNvPr id="121" name="Google Shape;121;p1">
              <a:extLst>
                <a:ext uri="{FF2B5EF4-FFF2-40B4-BE49-F238E27FC236}">
                  <a16:creationId xmlns:a16="http://schemas.microsoft.com/office/drawing/2014/main" id="{82C7D45E-4F8F-770D-ECC4-31921719E58D}"/>
                </a:ext>
              </a:extLst>
            </p:cNvPr>
            <p:cNvGrpSpPr/>
            <p:nvPr/>
          </p:nvGrpSpPr>
          <p:grpSpPr>
            <a:xfrm>
              <a:off x="7688124" y="1189160"/>
              <a:ext cx="1219879" cy="1219879"/>
              <a:chOff x="2947820" y="1251747"/>
              <a:chExt cx="1312414" cy="1312414"/>
            </a:xfrm>
          </p:grpSpPr>
          <p:sp>
            <p:nvSpPr>
              <p:cNvPr id="122" name="Google Shape;122;p1">
                <a:extLst>
                  <a:ext uri="{FF2B5EF4-FFF2-40B4-BE49-F238E27FC236}">
                    <a16:creationId xmlns:a16="http://schemas.microsoft.com/office/drawing/2014/main" id="{87F3A5F6-8F05-68FF-9FB4-058B613BCBDD}"/>
                  </a:ext>
                </a:extLst>
              </p:cNvPr>
              <p:cNvSpPr/>
              <p:nvPr/>
            </p:nvSpPr>
            <p:spPr>
              <a:xfrm>
                <a:off x="2947820" y="1251747"/>
                <a:ext cx="1312414" cy="1312414"/>
              </a:xfrm>
              <a:prstGeom prst="ellipse">
                <a:avLst/>
              </a:prstGeom>
              <a:solidFill>
                <a:srgbClr val="28416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">
                <a:extLst>
                  <a:ext uri="{FF2B5EF4-FFF2-40B4-BE49-F238E27FC236}">
                    <a16:creationId xmlns:a16="http://schemas.microsoft.com/office/drawing/2014/main" id="{B9C12E6D-11AA-02B3-99D0-F0CB48C0B089}"/>
                  </a:ext>
                </a:extLst>
              </p:cNvPr>
              <p:cNvSpPr/>
              <p:nvPr/>
            </p:nvSpPr>
            <p:spPr>
              <a:xfrm>
                <a:off x="3049711" y="1353638"/>
                <a:ext cx="1108632" cy="1108632"/>
              </a:xfrm>
              <a:prstGeom prst="ellipse">
                <a:avLst/>
              </a:prstGeom>
              <a:solidFill>
                <a:srgbClr val="29265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124" name="Google Shape;124;p1" descr="Key">
              <a:extLst>
                <a:ext uri="{FF2B5EF4-FFF2-40B4-BE49-F238E27FC236}">
                  <a16:creationId xmlns:a16="http://schemas.microsoft.com/office/drawing/2014/main" id="{FE0FD3C5-59FE-33D0-A802-0D2FCEEAB2A9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154165" y="1616219"/>
              <a:ext cx="365760" cy="365760"/>
            </a:xfrm>
            <a:prstGeom prst="rect">
              <a:avLst/>
            </a:prstGeom>
            <a:solidFill>
              <a:srgbClr val="284167"/>
            </a:solidFill>
            <a:ln>
              <a:noFill/>
            </a:ln>
          </p:spPr>
        </p:pic>
      </p:grpSp>
      <p:grpSp>
        <p:nvGrpSpPr>
          <p:cNvPr id="125" name="Google Shape;125;p1">
            <a:extLst>
              <a:ext uri="{FF2B5EF4-FFF2-40B4-BE49-F238E27FC236}">
                <a16:creationId xmlns:a16="http://schemas.microsoft.com/office/drawing/2014/main" id="{B94CF825-EEF8-AEAC-E289-CEEB38811CF8}"/>
              </a:ext>
            </a:extLst>
          </p:cNvPr>
          <p:cNvGrpSpPr/>
          <p:nvPr/>
        </p:nvGrpSpPr>
        <p:grpSpPr>
          <a:xfrm>
            <a:off x="5419813" y="3081430"/>
            <a:ext cx="1370291" cy="1370102"/>
            <a:chOff x="5419813" y="3081430"/>
            <a:chExt cx="1370291" cy="1370102"/>
          </a:xfrm>
        </p:grpSpPr>
        <p:sp>
          <p:nvSpPr>
            <p:cNvPr id="126" name="Google Shape;126;p1">
              <a:extLst>
                <a:ext uri="{FF2B5EF4-FFF2-40B4-BE49-F238E27FC236}">
                  <a16:creationId xmlns:a16="http://schemas.microsoft.com/office/drawing/2014/main" id="{B40CCD7A-7E21-1C5B-4144-4DD1CA6051E8}"/>
                </a:ext>
              </a:extLst>
            </p:cNvPr>
            <p:cNvSpPr/>
            <p:nvPr/>
          </p:nvSpPr>
          <p:spPr>
            <a:xfrm rot="-2659666">
              <a:off x="5356384" y="3543544"/>
              <a:ext cx="1497148" cy="428328"/>
            </a:xfrm>
            <a:prstGeom prst="ellipse">
              <a:avLst/>
            </a:prstGeom>
            <a:noFill/>
            <a:ln w="12700" cap="flat" cmpd="sng">
              <a:solidFill>
                <a:schemeClr val="lt1">
                  <a:alpha val="4196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">
              <a:extLst>
                <a:ext uri="{FF2B5EF4-FFF2-40B4-BE49-F238E27FC236}">
                  <a16:creationId xmlns:a16="http://schemas.microsoft.com/office/drawing/2014/main" id="{DF97E6B6-9989-80CF-405F-EEBF7ED346E1}"/>
                </a:ext>
              </a:extLst>
            </p:cNvPr>
            <p:cNvSpPr/>
            <p:nvPr/>
          </p:nvSpPr>
          <p:spPr>
            <a:xfrm rot="-8059666" flipH="1">
              <a:off x="5347527" y="3552347"/>
              <a:ext cx="1496941" cy="428269"/>
            </a:xfrm>
            <a:prstGeom prst="ellipse">
              <a:avLst/>
            </a:prstGeom>
            <a:noFill/>
            <a:ln w="12700" cap="flat" cmpd="sng">
              <a:solidFill>
                <a:schemeClr val="lt1">
                  <a:alpha val="4196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8" name="Google Shape;128;p1" descr="Lock">
              <a:extLst>
                <a:ext uri="{FF2B5EF4-FFF2-40B4-BE49-F238E27FC236}">
                  <a16:creationId xmlns:a16="http://schemas.microsoft.com/office/drawing/2014/main" id="{CCD41EC4-B902-D7DB-0FCE-BFB125ED829A}"/>
                </a:ext>
              </a:extLst>
            </p:cNvPr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5638800" y="3189510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02718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22F2F079-E320-6610-6BDB-B2DAC5EF8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>
            <a:extLst>
              <a:ext uri="{FF2B5EF4-FFF2-40B4-BE49-F238E27FC236}">
                <a16:creationId xmlns:a16="http://schemas.microsoft.com/office/drawing/2014/main" id="{DBD761F3-CB61-9294-E684-1C12BD78D3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 amt="36000"/>
            </a:blip>
            <a:stretch>
              <a:fillRect/>
            </a:stretch>
          </a:blip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>
            <a:extLst>
              <a:ext uri="{FF2B5EF4-FFF2-40B4-BE49-F238E27FC236}">
                <a16:creationId xmlns:a16="http://schemas.microsoft.com/office/drawing/2014/main" id="{00EF0E00-177B-ADA9-D000-01F40A06D512}"/>
              </a:ext>
            </a:extLst>
          </p:cNvPr>
          <p:cNvSpPr/>
          <p:nvPr/>
        </p:nvSpPr>
        <p:spPr>
          <a:xfrm>
            <a:off x="8624" y="-4313"/>
            <a:ext cx="12192002" cy="6858000"/>
          </a:xfrm>
          <a:prstGeom prst="rect">
            <a:avLst/>
          </a:prstGeom>
          <a:gradFill>
            <a:gsLst>
              <a:gs pos="0">
                <a:srgbClr val="01172F"/>
              </a:gs>
              <a:gs pos="66000">
                <a:srgbClr val="003954">
                  <a:alpha val="75686"/>
                </a:srgbClr>
              </a:gs>
              <a:gs pos="100000">
                <a:srgbClr val="003954">
                  <a:alpha val="1686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>
            <a:extLst>
              <a:ext uri="{FF2B5EF4-FFF2-40B4-BE49-F238E27FC236}">
                <a16:creationId xmlns:a16="http://schemas.microsoft.com/office/drawing/2014/main" id="{B4471AA2-A47D-4855-0D2C-A4E639D98148}"/>
              </a:ext>
            </a:extLst>
          </p:cNvPr>
          <p:cNvSpPr/>
          <p:nvPr/>
        </p:nvSpPr>
        <p:spPr>
          <a:xfrm>
            <a:off x="3984064" y="1503584"/>
            <a:ext cx="4204821" cy="4138146"/>
          </a:xfrm>
          <a:prstGeom prst="ellipse">
            <a:avLst/>
          </a:prstGeom>
          <a:solidFill>
            <a:srgbClr val="2926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>
            <a:extLst>
              <a:ext uri="{FF2B5EF4-FFF2-40B4-BE49-F238E27FC236}">
                <a16:creationId xmlns:a16="http://schemas.microsoft.com/office/drawing/2014/main" id="{0671BA9F-058D-8698-DD8C-45AF7A585AA1}"/>
              </a:ext>
            </a:extLst>
          </p:cNvPr>
          <p:cNvSpPr/>
          <p:nvPr/>
        </p:nvSpPr>
        <p:spPr>
          <a:xfrm rot="10800000">
            <a:off x="4555454" y="2177138"/>
            <a:ext cx="3081092" cy="3175000"/>
          </a:xfrm>
          <a:custGeom>
            <a:avLst/>
            <a:gdLst/>
            <a:ahLst/>
            <a:cxnLst/>
            <a:rect l="l" t="t" r="r" b="b"/>
            <a:pathLst>
              <a:path w="3081092" h="3175000" extrusionOk="0">
                <a:moveTo>
                  <a:pt x="1555060" y="3175000"/>
                </a:moveTo>
                <a:lnTo>
                  <a:pt x="1540546" y="3164723"/>
                </a:lnTo>
                <a:lnTo>
                  <a:pt x="1526032" y="3175000"/>
                </a:lnTo>
                <a:cubicBezTo>
                  <a:pt x="1118955" y="2871410"/>
                  <a:pt x="886049" y="2538790"/>
                  <a:pt x="0" y="2656114"/>
                </a:cubicBezTo>
                <a:cubicBezTo>
                  <a:pt x="150658" y="1509485"/>
                  <a:pt x="809318" y="174171"/>
                  <a:pt x="1540546" y="0"/>
                </a:cubicBezTo>
                <a:cubicBezTo>
                  <a:pt x="2271774" y="174171"/>
                  <a:pt x="2930434" y="1509485"/>
                  <a:pt x="3081092" y="2656114"/>
                </a:cubicBezTo>
                <a:cubicBezTo>
                  <a:pt x="2195043" y="2538790"/>
                  <a:pt x="1962137" y="2871410"/>
                  <a:pt x="1555060" y="3175000"/>
                </a:cubicBezTo>
                <a:close/>
              </a:path>
            </a:pathLst>
          </a:custGeom>
          <a:noFill/>
          <a:ln w="603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>
            <a:extLst>
              <a:ext uri="{FF2B5EF4-FFF2-40B4-BE49-F238E27FC236}">
                <a16:creationId xmlns:a16="http://schemas.microsoft.com/office/drawing/2014/main" id="{38A01333-0ADE-C7F5-CA00-267D30E75FDF}"/>
              </a:ext>
            </a:extLst>
          </p:cNvPr>
          <p:cNvSpPr txBox="1"/>
          <p:nvPr/>
        </p:nvSpPr>
        <p:spPr>
          <a:xfrm>
            <a:off x="4318999" y="224228"/>
            <a:ext cx="3526972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bg1"/>
                </a:solidFill>
                <a:latin typeface="Times New Roman"/>
                <a:ea typeface="Open Sans SemiBold"/>
                <a:cs typeface="Open Sans SemiBold"/>
                <a:sym typeface="Open Sans SemiBold"/>
              </a:rPr>
              <a:t>Cybersecurity</a:t>
            </a:r>
            <a:endParaRPr lang="en-US">
              <a:solidFill>
                <a:schemeClr val="bg1"/>
              </a:solidFill>
              <a:latin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Times New Roman"/>
                <a:ea typeface="Open Sans SemiBold"/>
                <a:cs typeface="Open Sans SemiBold"/>
                <a:sym typeface="Open Sans SemiBold"/>
              </a:rPr>
              <a:t>Guidelines</a:t>
            </a:r>
            <a:endParaRPr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89" name="Google Shape;89;p1">
            <a:extLst>
              <a:ext uri="{FF2B5EF4-FFF2-40B4-BE49-F238E27FC236}">
                <a16:creationId xmlns:a16="http://schemas.microsoft.com/office/drawing/2014/main" id="{3FF2FC11-FA5A-36E7-BFDA-27E66399BCF2}"/>
              </a:ext>
            </a:extLst>
          </p:cNvPr>
          <p:cNvSpPr txBox="1"/>
          <p:nvPr/>
        </p:nvSpPr>
        <p:spPr>
          <a:xfrm>
            <a:off x="1676638" y="1378076"/>
            <a:ext cx="136182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bg1"/>
                </a:solidFill>
                <a:latin typeface="Times New Roman"/>
                <a:ea typeface="Open Sans SemiBold"/>
                <a:cs typeface="Open Sans SemiBold"/>
                <a:sym typeface="Open Sans SemiBold"/>
              </a:rPr>
              <a:t>Take care of Opening Emails</a:t>
            </a:r>
            <a:endParaRPr lang="en-US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90" name="Google Shape;90;p1">
            <a:extLst>
              <a:ext uri="{FF2B5EF4-FFF2-40B4-BE49-F238E27FC236}">
                <a16:creationId xmlns:a16="http://schemas.microsoft.com/office/drawing/2014/main" id="{1B2D48FD-1D23-943C-77AD-9FA3AB0E769D}"/>
              </a:ext>
            </a:extLst>
          </p:cNvPr>
          <p:cNvSpPr txBox="1"/>
          <p:nvPr/>
        </p:nvSpPr>
        <p:spPr>
          <a:xfrm>
            <a:off x="1003958" y="3674572"/>
            <a:ext cx="136182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bg1"/>
                </a:solidFill>
                <a:latin typeface="Times New Roman"/>
                <a:ea typeface="Open Sans SemiBold"/>
                <a:cs typeface="Open Sans SemiBold"/>
                <a:sym typeface="Open Sans SemiBold"/>
              </a:rPr>
              <a:t>Check Website URL</a:t>
            </a:r>
            <a:endParaRPr lang="en-US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91" name="Google Shape;91;p1">
            <a:extLst>
              <a:ext uri="{FF2B5EF4-FFF2-40B4-BE49-F238E27FC236}">
                <a16:creationId xmlns:a16="http://schemas.microsoft.com/office/drawing/2014/main" id="{4C076B62-FFCF-2B29-1124-782293DADAE4}"/>
              </a:ext>
            </a:extLst>
          </p:cNvPr>
          <p:cNvSpPr txBox="1"/>
          <p:nvPr/>
        </p:nvSpPr>
        <p:spPr>
          <a:xfrm>
            <a:off x="2415557" y="5373720"/>
            <a:ext cx="136182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bg1"/>
                </a:solidFill>
                <a:latin typeface="Times New Roman"/>
                <a:ea typeface="Open Sans SemiBold"/>
                <a:cs typeface="Open Sans SemiBold"/>
                <a:sym typeface="Open Sans SemiBold"/>
              </a:rPr>
              <a:t>Use the Cloud</a:t>
            </a:r>
            <a:endParaRPr lang="en-US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92" name="Google Shape;92;p1">
            <a:extLst>
              <a:ext uri="{FF2B5EF4-FFF2-40B4-BE49-F238E27FC236}">
                <a16:creationId xmlns:a16="http://schemas.microsoft.com/office/drawing/2014/main" id="{1364F3A9-72E5-1DBA-EE46-886B3100E7E7}"/>
              </a:ext>
            </a:extLst>
          </p:cNvPr>
          <p:cNvSpPr txBox="1"/>
          <p:nvPr/>
        </p:nvSpPr>
        <p:spPr>
          <a:xfrm>
            <a:off x="8388233" y="5486333"/>
            <a:ext cx="136182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bg1"/>
                </a:solidFill>
                <a:latin typeface="Times New Roman"/>
                <a:ea typeface="Open Sans SemiBold"/>
                <a:cs typeface="Open Sans SemiBold"/>
                <a:sym typeface="Open Sans SemiBold"/>
              </a:rPr>
              <a:t>Install Firewall</a:t>
            </a:r>
            <a:endParaRPr dirty="0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93" name="Google Shape;93;p1">
            <a:extLst>
              <a:ext uri="{FF2B5EF4-FFF2-40B4-BE49-F238E27FC236}">
                <a16:creationId xmlns:a16="http://schemas.microsoft.com/office/drawing/2014/main" id="{5FEB3361-881E-8AC6-5F2D-93491E5D15E3}"/>
              </a:ext>
            </a:extLst>
          </p:cNvPr>
          <p:cNvSpPr txBox="1"/>
          <p:nvPr/>
        </p:nvSpPr>
        <p:spPr>
          <a:xfrm>
            <a:off x="9663500" y="3618162"/>
            <a:ext cx="1361829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Times New Roman"/>
                <a:ea typeface="Open Sans SemiBold"/>
                <a:cs typeface="Open Sans SemiBold"/>
                <a:sym typeface="Open Sans SemiBold"/>
              </a:rPr>
              <a:t>Update</a:t>
            </a:r>
            <a:endParaRPr lang="en-US">
              <a:solidFill>
                <a:schemeClr val="bg1"/>
              </a:solidFill>
              <a:latin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Times New Roman"/>
                <a:ea typeface="Open Sans SemiBold"/>
                <a:cs typeface="Open Sans SemiBold"/>
                <a:sym typeface="Open Sans SemiBold"/>
              </a:rPr>
              <a:t>Microsoft</a:t>
            </a:r>
            <a:endParaRPr>
              <a:solidFill>
                <a:schemeClr val="bg1"/>
              </a:solidFill>
              <a:latin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Times New Roman"/>
                <a:ea typeface="Open Sans SemiBold"/>
                <a:cs typeface="Open Sans SemiBold"/>
                <a:sym typeface="Open Sans SemiBold"/>
              </a:rPr>
              <a:t>Security</a:t>
            </a:r>
            <a:endParaRPr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94" name="Google Shape;94;p1">
            <a:extLst>
              <a:ext uri="{FF2B5EF4-FFF2-40B4-BE49-F238E27FC236}">
                <a16:creationId xmlns:a16="http://schemas.microsoft.com/office/drawing/2014/main" id="{D878419A-B419-00CD-7C18-300837E0DD47}"/>
              </a:ext>
            </a:extLst>
          </p:cNvPr>
          <p:cNvSpPr txBox="1"/>
          <p:nvPr/>
        </p:nvSpPr>
        <p:spPr>
          <a:xfrm>
            <a:off x="8959581" y="1380095"/>
            <a:ext cx="1361829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Times New Roman"/>
                <a:ea typeface="Open Sans SemiBold"/>
                <a:cs typeface="Open Sans SemiBold"/>
                <a:sym typeface="Open Sans SemiBold"/>
              </a:rPr>
              <a:t>Choose a security Password</a:t>
            </a:r>
            <a:endParaRPr lang="en-US">
              <a:solidFill>
                <a:schemeClr val="bg1"/>
              </a:solidFill>
              <a:latin typeface="Times New Roman"/>
            </a:endParaRPr>
          </a:p>
        </p:txBody>
      </p:sp>
      <p:grpSp>
        <p:nvGrpSpPr>
          <p:cNvPr id="95" name="Google Shape;95;p1">
            <a:extLst>
              <a:ext uri="{FF2B5EF4-FFF2-40B4-BE49-F238E27FC236}">
                <a16:creationId xmlns:a16="http://schemas.microsoft.com/office/drawing/2014/main" id="{7E82756E-2428-4110-9453-80B01D540345}"/>
              </a:ext>
            </a:extLst>
          </p:cNvPr>
          <p:cNvGrpSpPr/>
          <p:nvPr/>
        </p:nvGrpSpPr>
        <p:grpSpPr>
          <a:xfrm>
            <a:off x="3199383" y="1027953"/>
            <a:ext cx="1219879" cy="1219879"/>
            <a:chOff x="3099120" y="1178348"/>
            <a:chExt cx="1219879" cy="1219879"/>
          </a:xfrm>
        </p:grpSpPr>
        <p:grpSp>
          <p:nvGrpSpPr>
            <p:cNvPr id="96" name="Google Shape;96;p1">
              <a:extLst>
                <a:ext uri="{FF2B5EF4-FFF2-40B4-BE49-F238E27FC236}">
                  <a16:creationId xmlns:a16="http://schemas.microsoft.com/office/drawing/2014/main" id="{21AA5130-9BB8-AC89-5A22-19CC376845CB}"/>
                </a:ext>
              </a:extLst>
            </p:cNvPr>
            <p:cNvGrpSpPr/>
            <p:nvPr/>
          </p:nvGrpSpPr>
          <p:grpSpPr>
            <a:xfrm>
              <a:off x="3099120" y="1178348"/>
              <a:ext cx="1219879" cy="1219879"/>
              <a:chOff x="2947820" y="1251747"/>
              <a:chExt cx="1312414" cy="1312414"/>
            </a:xfrm>
          </p:grpSpPr>
          <p:sp>
            <p:nvSpPr>
              <p:cNvPr id="97" name="Google Shape;97;p1">
                <a:extLst>
                  <a:ext uri="{FF2B5EF4-FFF2-40B4-BE49-F238E27FC236}">
                    <a16:creationId xmlns:a16="http://schemas.microsoft.com/office/drawing/2014/main" id="{5C6A81F9-0871-4E2A-ADF2-6F04A59EFB2A}"/>
                  </a:ext>
                </a:extLst>
              </p:cNvPr>
              <p:cNvSpPr/>
              <p:nvPr/>
            </p:nvSpPr>
            <p:spPr>
              <a:xfrm>
                <a:off x="2947820" y="1251747"/>
                <a:ext cx="1312414" cy="1312414"/>
              </a:xfrm>
              <a:prstGeom prst="ellipse">
                <a:avLst/>
              </a:prstGeom>
              <a:solidFill>
                <a:srgbClr val="28416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">
                <a:extLst>
                  <a:ext uri="{FF2B5EF4-FFF2-40B4-BE49-F238E27FC236}">
                    <a16:creationId xmlns:a16="http://schemas.microsoft.com/office/drawing/2014/main" id="{56C710CA-DE2F-3C6E-47BE-CFD73DC43C17}"/>
                  </a:ext>
                </a:extLst>
              </p:cNvPr>
              <p:cNvSpPr/>
              <p:nvPr/>
            </p:nvSpPr>
            <p:spPr>
              <a:xfrm>
                <a:off x="3049711" y="1353638"/>
                <a:ext cx="1108632" cy="1108632"/>
              </a:xfrm>
              <a:prstGeom prst="ellipse">
                <a:avLst/>
              </a:prstGeom>
              <a:solidFill>
                <a:srgbClr val="29265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99" name="Google Shape;99;p1" descr="Email">
              <a:extLst>
                <a:ext uri="{FF2B5EF4-FFF2-40B4-BE49-F238E27FC236}">
                  <a16:creationId xmlns:a16="http://schemas.microsoft.com/office/drawing/2014/main" id="{87741951-2F6C-BABF-ED81-E14AB225B2DC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04547" y="1564528"/>
              <a:ext cx="365760" cy="365760"/>
            </a:xfrm>
            <a:prstGeom prst="rect">
              <a:avLst/>
            </a:prstGeom>
            <a:solidFill>
              <a:srgbClr val="284167"/>
            </a:solidFill>
            <a:ln>
              <a:noFill/>
            </a:ln>
          </p:spPr>
        </p:pic>
      </p:grpSp>
      <p:grpSp>
        <p:nvGrpSpPr>
          <p:cNvPr id="100" name="Google Shape;100;p1">
            <a:extLst>
              <a:ext uri="{FF2B5EF4-FFF2-40B4-BE49-F238E27FC236}">
                <a16:creationId xmlns:a16="http://schemas.microsoft.com/office/drawing/2014/main" id="{AF5E59E1-AB07-7477-B615-ABC4CACC8A7B}"/>
              </a:ext>
            </a:extLst>
          </p:cNvPr>
          <p:cNvGrpSpPr/>
          <p:nvPr/>
        </p:nvGrpSpPr>
        <p:grpSpPr>
          <a:xfrm>
            <a:off x="3782082" y="5180883"/>
            <a:ext cx="1219879" cy="1219879"/>
            <a:chOff x="3810657" y="4999908"/>
            <a:chExt cx="1219879" cy="1219879"/>
          </a:xfrm>
        </p:grpSpPr>
        <p:grpSp>
          <p:nvGrpSpPr>
            <p:cNvPr id="101" name="Google Shape;101;p1">
              <a:extLst>
                <a:ext uri="{FF2B5EF4-FFF2-40B4-BE49-F238E27FC236}">
                  <a16:creationId xmlns:a16="http://schemas.microsoft.com/office/drawing/2014/main" id="{843CEABE-7A7E-E8D2-CED6-BE29B0CF8A77}"/>
                </a:ext>
              </a:extLst>
            </p:cNvPr>
            <p:cNvGrpSpPr/>
            <p:nvPr/>
          </p:nvGrpSpPr>
          <p:grpSpPr>
            <a:xfrm>
              <a:off x="3810657" y="4999908"/>
              <a:ext cx="1219879" cy="1219879"/>
              <a:chOff x="2947820" y="1251747"/>
              <a:chExt cx="1312414" cy="1312414"/>
            </a:xfrm>
          </p:grpSpPr>
          <p:sp>
            <p:nvSpPr>
              <p:cNvPr id="102" name="Google Shape;102;p1">
                <a:extLst>
                  <a:ext uri="{FF2B5EF4-FFF2-40B4-BE49-F238E27FC236}">
                    <a16:creationId xmlns:a16="http://schemas.microsoft.com/office/drawing/2014/main" id="{AF06172F-5A73-2084-04D1-8E03C15872D3}"/>
                  </a:ext>
                </a:extLst>
              </p:cNvPr>
              <p:cNvSpPr/>
              <p:nvPr/>
            </p:nvSpPr>
            <p:spPr>
              <a:xfrm>
                <a:off x="2947820" y="1251747"/>
                <a:ext cx="1312414" cy="1312414"/>
              </a:xfrm>
              <a:prstGeom prst="ellipse">
                <a:avLst/>
              </a:prstGeom>
              <a:solidFill>
                <a:srgbClr val="28416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">
                <a:extLst>
                  <a:ext uri="{FF2B5EF4-FFF2-40B4-BE49-F238E27FC236}">
                    <a16:creationId xmlns:a16="http://schemas.microsoft.com/office/drawing/2014/main" id="{20AE5C08-98D6-8AF2-E318-C90A6D4477B2}"/>
                  </a:ext>
                </a:extLst>
              </p:cNvPr>
              <p:cNvSpPr/>
              <p:nvPr/>
            </p:nvSpPr>
            <p:spPr>
              <a:xfrm>
                <a:off x="3049711" y="1353638"/>
                <a:ext cx="1108632" cy="1108632"/>
              </a:xfrm>
              <a:prstGeom prst="ellipse">
                <a:avLst/>
              </a:prstGeom>
              <a:solidFill>
                <a:srgbClr val="29265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104" name="Google Shape;104;p1" descr="Download from cloud">
              <a:extLst>
                <a:ext uri="{FF2B5EF4-FFF2-40B4-BE49-F238E27FC236}">
                  <a16:creationId xmlns:a16="http://schemas.microsoft.com/office/drawing/2014/main" id="{FE8E4769-42F2-A976-88D9-541A4D4A8B4F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237716" y="5411885"/>
              <a:ext cx="365760" cy="365760"/>
            </a:xfrm>
            <a:prstGeom prst="rect">
              <a:avLst/>
            </a:prstGeom>
            <a:solidFill>
              <a:srgbClr val="284167"/>
            </a:solidFill>
            <a:ln>
              <a:noFill/>
            </a:ln>
          </p:spPr>
        </p:pic>
      </p:grpSp>
      <p:grpSp>
        <p:nvGrpSpPr>
          <p:cNvPr id="105" name="Google Shape;105;p1">
            <a:extLst>
              <a:ext uri="{FF2B5EF4-FFF2-40B4-BE49-F238E27FC236}">
                <a16:creationId xmlns:a16="http://schemas.microsoft.com/office/drawing/2014/main" id="{154D4BD4-7E37-92C0-FFF6-17715F64B64A}"/>
              </a:ext>
            </a:extLst>
          </p:cNvPr>
          <p:cNvGrpSpPr/>
          <p:nvPr/>
        </p:nvGrpSpPr>
        <p:grpSpPr>
          <a:xfrm>
            <a:off x="7239566" y="5180883"/>
            <a:ext cx="1219879" cy="1219879"/>
            <a:chOff x="7172891" y="4999908"/>
            <a:chExt cx="1219879" cy="1219879"/>
          </a:xfrm>
        </p:grpSpPr>
        <p:grpSp>
          <p:nvGrpSpPr>
            <p:cNvPr id="106" name="Google Shape;106;p1">
              <a:extLst>
                <a:ext uri="{FF2B5EF4-FFF2-40B4-BE49-F238E27FC236}">
                  <a16:creationId xmlns:a16="http://schemas.microsoft.com/office/drawing/2014/main" id="{B58307D1-B2E3-AECD-B60D-1FA2A952BB3E}"/>
                </a:ext>
              </a:extLst>
            </p:cNvPr>
            <p:cNvGrpSpPr/>
            <p:nvPr/>
          </p:nvGrpSpPr>
          <p:grpSpPr>
            <a:xfrm>
              <a:off x="7172891" y="4999908"/>
              <a:ext cx="1219879" cy="1219879"/>
              <a:chOff x="2947820" y="1251747"/>
              <a:chExt cx="1312414" cy="1312414"/>
            </a:xfrm>
          </p:grpSpPr>
          <p:sp>
            <p:nvSpPr>
              <p:cNvPr id="107" name="Google Shape;107;p1">
                <a:extLst>
                  <a:ext uri="{FF2B5EF4-FFF2-40B4-BE49-F238E27FC236}">
                    <a16:creationId xmlns:a16="http://schemas.microsoft.com/office/drawing/2014/main" id="{579503B9-B407-97E9-E1CE-4498DB68CB33}"/>
                  </a:ext>
                </a:extLst>
              </p:cNvPr>
              <p:cNvSpPr/>
              <p:nvPr/>
            </p:nvSpPr>
            <p:spPr>
              <a:xfrm>
                <a:off x="2947820" y="1251747"/>
                <a:ext cx="1312414" cy="1312414"/>
              </a:xfrm>
              <a:prstGeom prst="ellipse">
                <a:avLst/>
              </a:prstGeom>
              <a:solidFill>
                <a:srgbClr val="28416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">
                <a:extLst>
                  <a:ext uri="{FF2B5EF4-FFF2-40B4-BE49-F238E27FC236}">
                    <a16:creationId xmlns:a16="http://schemas.microsoft.com/office/drawing/2014/main" id="{F180A9C0-15B0-2E30-5CE0-A7E4908BE7FE}"/>
                  </a:ext>
                </a:extLst>
              </p:cNvPr>
              <p:cNvSpPr/>
              <p:nvPr/>
            </p:nvSpPr>
            <p:spPr>
              <a:xfrm>
                <a:off x="3049711" y="1353638"/>
                <a:ext cx="1108632" cy="1108632"/>
              </a:xfrm>
              <a:prstGeom prst="ellipse">
                <a:avLst/>
              </a:prstGeom>
              <a:solidFill>
                <a:srgbClr val="29265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109" name="Google Shape;109;p1" descr="Fire">
              <a:extLst>
                <a:ext uri="{FF2B5EF4-FFF2-40B4-BE49-F238E27FC236}">
                  <a16:creationId xmlns:a16="http://schemas.microsoft.com/office/drawing/2014/main" id="{EFEBB2A1-D744-5CA4-3830-DB62CA15223B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599950" y="5474320"/>
              <a:ext cx="365760" cy="365760"/>
            </a:xfrm>
            <a:prstGeom prst="rect">
              <a:avLst/>
            </a:prstGeom>
            <a:solidFill>
              <a:srgbClr val="284167"/>
            </a:solidFill>
            <a:ln>
              <a:noFill/>
            </a:ln>
          </p:spPr>
        </p:pic>
      </p:grpSp>
      <p:grpSp>
        <p:nvGrpSpPr>
          <p:cNvPr id="110" name="Google Shape;110;p1">
            <a:extLst>
              <a:ext uri="{FF2B5EF4-FFF2-40B4-BE49-F238E27FC236}">
                <a16:creationId xmlns:a16="http://schemas.microsoft.com/office/drawing/2014/main" id="{95F2F20D-5672-F537-A7A1-81D704F5B59E}"/>
              </a:ext>
            </a:extLst>
          </p:cNvPr>
          <p:cNvGrpSpPr/>
          <p:nvPr/>
        </p:nvGrpSpPr>
        <p:grpSpPr>
          <a:xfrm>
            <a:off x="2508632" y="3256399"/>
            <a:ext cx="1219879" cy="1219879"/>
            <a:chOff x="2508632" y="3256399"/>
            <a:chExt cx="1219879" cy="1219879"/>
          </a:xfrm>
        </p:grpSpPr>
        <p:grpSp>
          <p:nvGrpSpPr>
            <p:cNvPr id="111" name="Google Shape;111;p1">
              <a:extLst>
                <a:ext uri="{FF2B5EF4-FFF2-40B4-BE49-F238E27FC236}">
                  <a16:creationId xmlns:a16="http://schemas.microsoft.com/office/drawing/2014/main" id="{B5150E1F-1394-340B-CFD8-E999876B1DAE}"/>
                </a:ext>
              </a:extLst>
            </p:cNvPr>
            <p:cNvGrpSpPr/>
            <p:nvPr/>
          </p:nvGrpSpPr>
          <p:grpSpPr>
            <a:xfrm>
              <a:off x="2508632" y="3256399"/>
              <a:ext cx="1219879" cy="1219879"/>
              <a:chOff x="2947820" y="1251747"/>
              <a:chExt cx="1312414" cy="1312414"/>
            </a:xfrm>
          </p:grpSpPr>
          <p:sp>
            <p:nvSpPr>
              <p:cNvPr id="112" name="Google Shape;112;p1">
                <a:extLst>
                  <a:ext uri="{FF2B5EF4-FFF2-40B4-BE49-F238E27FC236}">
                    <a16:creationId xmlns:a16="http://schemas.microsoft.com/office/drawing/2014/main" id="{076E5D1B-6FCC-7077-175A-627FB44E5210}"/>
                  </a:ext>
                </a:extLst>
              </p:cNvPr>
              <p:cNvSpPr/>
              <p:nvPr/>
            </p:nvSpPr>
            <p:spPr>
              <a:xfrm>
                <a:off x="2947820" y="1251747"/>
                <a:ext cx="1312414" cy="1312414"/>
              </a:xfrm>
              <a:prstGeom prst="ellipse">
                <a:avLst/>
              </a:prstGeom>
              <a:solidFill>
                <a:srgbClr val="28416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">
                <a:extLst>
                  <a:ext uri="{FF2B5EF4-FFF2-40B4-BE49-F238E27FC236}">
                    <a16:creationId xmlns:a16="http://schemas.microsoft.com/office/drawing/2014/main" id="{E615A36B-6F3F-47C2-7D4C-50ACF2921BBE}"/>
                  </a:ext>
                </a:extLst>
              </p:cNvPr>
              <p:cNvSpPr/>
              <p:nvPr/>
            </p:nvSpPr>
            <p:spPr>
              <a:xfrm>
                <a:off x="3049711" y="1353638"/>
                <a:ext cx="1108632" cy="1108632"/>
              </a:xfrm>
              <a:prstGeom prst="ellipse">
                <a:avLst/>
              </a:prstGeom>
              <a:solidFill>
                <a:srgbClr val="29265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114" name="Google Shape;114;p1" descr="Web design">
              <a:extLst>
                <a:ext uri="{FF2B5EF4-FFF2-40B4-BE49-F238E27FC236}">
                  <a16:creationId xmlns:a16="http://schemas.microsoft.com/office/drawing/2014/main" id="{F0305CAA-73E8-2F00-5D4F-B933D4908FC9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934503" y="3636965"/>
              <a:ext cx="365760" cy="365760"/>
            </a:xfrm>
            <a:prstGeom prst="rect">
              <a:avLst/>
            </a:prstGeom>
            <a:solidFill>
              <a:srgbClr val="284167"/>
            </a:solidFill>
            <a:ln>
              <a:noFill/>
            </a:ln>
          </p:spPr>
        </p:pic>
      </p:grpSp>
      <p:grpSp>
        <p:nvGrpSpPr>
          <p:cNvPr id="115" name="Google Shape;115;p1">
            <a:extLst>
              <a:ext uri="{FF2B5EF4-FFF2-40B4-BE49-F238E27FC236}">
                <a16:creationId xmlns:a16="http://schemas.microsoft.com/office/drawing/2014/main" id="{BD3A73BC-2D43-C9BA-AD09-0E2B0F7B13F8}"/>
              </a:ext>
            </a:extLst>
          </p:cNvPr>
          <p:cNvGrpSpPr/>
          <p:nvPr/>
        </p:nvGrpSpPr>
        <p:grpSpPr>
          <a:xfrm>
            <a:off x="8377277" y="3256399"/>
            <a:ext cx="1219879" cy="1219879"/>
            <a:chOff x="8377277" y="3256399"/>
            <a:chExt cx="1219879" cy="1219879"/>
          </a:xfrm>
        </p:grpSpPr>
        <p:grpSp>
          <p:nvGrpSpPr>
            <p:cNvPr id="116" name="Google Shape;116;p1">
              <a:extLst>
                <a:ext uri="{FF2B5EF4-FFF2-40B4-BE49-F238E27FC236}">
                  <a16:creationId xmlns:a16="http://schemas.microsoft.com/office/drawing/2014/main" id="{E3611558-CE4D-0DE7-4712-BA2E08AC39C2}"/>
                </a:ext>
              </a:extLst>
            </p:cNvPr>
            <p:cNvGrpSpPr/>
            <p:nvPr/>
          </p:nvGrpSpPr>
          <p:grpSpPr>
            <a:xfrm>
              <a:off x="8377277" y="3256399"/>
              <a:ext cx="1219879" cy="1219879"/>
              <a:chOff x="2947820" y="1251747"/>
              <a:chExt cx="1312414" cy="1312414"/>
            </a:xfrm>
          </p:grpSpPr>
          <p:sp>
            <p:nvSpPr>
              <p:cNvPr id="117" name="Google Shape;117;p1">
                <a:extLst>
                  <a:ext uri="{FF2B5EF4-FFF2-40B4-BE49-F238E27FC236}">
                    <a16:creationId xmlns:a16="http://schemas.microsoft.com/office/drawing/2014/main" id="{193B90F7-E663-922A-AC5B-09EE55FDC495}"/>
                  </a:ext>
                </a:extLst>
              </p:cNvPr>
              <p:cNvSpPr/>
              <p:nvPr/>
            </p:nvSpPr>
            <p:spPr>
              <a:xfrm>
                <a:off x="2947820" y="1251747"/>
                <a:ext cx="1312414" cy="1312414"/>
              </a:xfrm>
              <a:prstGeom prst="ellipse">
                <a:avLst/>
              </a:prstGeom>
              <a:solidFill>
                <a:srgbClr val="28416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">
                <a:extLst>
                  <a:ext uri="{FF2B5EF4-FFF2-40B4-BE49-F238E27FC236}">
                    <a16:creationId xmlns:a16="http://schemas.microsoft.com/office/drawing/2014/main" id="{F84C5494-3BB9-8A7F-B2E3-024A3DC63A77}"/>
                  </a:ext>
                </a:extLst>
              </p:cNvPr>
              <p:cNvSpPr/>
              <p:nvPr/>
            </p:nvSpPr>
            <p:spPr>
              <a:xfrm>
                <a:off x="3049711" y="1353638"/>
                <a:ext cx="1108632" cy="1108632"/>
              </a:xfrm>
              <a:prstGeom prst="ellipse">
                <a:avLst/>
              </a:prstGeom>
              <a:solidFill>
                <a:srgbClr val="29265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119" name="Google Shape;119;p1" descr="World">
              <a:extLst>
                <a:ext uri="{FF2B5EF4-FFF2-40B4-BE49-F238E27FC236}">
                  <a16:creationId xmlns:a16="http://schemas.microsoft.com/office/drawing/2014/main" id="{7A0CD8CF-CB4D-7C24-51E9-D36FDDE9A9D4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8804336" y="3714191"/>
              <a:ext cx="365760" cy="365760"/>
            </a:xfrm>
            <a:prstGeom prst="rect">
              <a:avLst/>
            </a:prstGeom>
            <a:solidFill>
              <a:srgbClr val="284167"/>
            </a:solidFill>
            <a:ln>
              <a:noFill/>
            </a:ln>
          </p:spPr>
        </p:pic>
      </p:grpSp>
      <p:grpSp>
        <p:nvGrpSpPr>
          <p:cNvPr id="120" name="Google Shape;120;p1">
            <a:extLst>
              <a:ext uri="{FF2B5EF4-FFF2-40B4-BE49-F238E27FC236}">
                <a16:creationId xmlns:a16="http://schemas.microsoft.com/office/drawing/2014/main" id="{B496856E-2C1B-6733-E0B3-20CB4B52E9FA}"/>
              </a:ext>
            </a:extLst>
          </p:cNvPr>
          <p:cNvGrpSpPr/>
          <p:nvPr/>
        </p:nvGrpSpPr>
        <p:grpSpPr>
          <a:xfrm>
            <a:off x="7678599" y="1027235"/>
            <a:ext cx="1219879" cy="1219879"/>
            <a:chOff x="7688124" y="1189160"/>
            <a:chExt cx="1219879" cy="1219879"/>
          </a:xfrm>
        </p:grpSpPr>
        <p:grpSp>
          <p:nvGrpSpPr>
            <p:cNvPr id="121" name="Google Shape;121;p1">
              <a:extLst>
                <a:ext uri="{FF2B5EF4-FFF2-40B4-BE49-F238E27FC236}">
                  <a16:creationId xmlns:a16="http://schemas.microsoft.com/office/drawing/2014/main" id="{810C7A66-5E14-6416-6CE0-661232A65D2F}"/>
                </a:ext>
              </a:extLst>
            </p:cNvPr>
            <p:cNvGrpSpPr/>
            <p:nvPr/>
          </p:nvGrpSpPr>
          <p:grpSpPr>
            <a:xfrm>
              <a:off x="7688124" y="1189160"/>
              <a:ext cx="1219879" cy="1219879"/>
              <a:chOff x="2947820" y="1251747"/>
              <a:chExt cx="1312414" cy="1312414"/>
            </a:xfrm>
          </p:grpSpPr>
          <p:sp>
            <p:nvSpPr>
              <p:cNvPr id="122" name="Google Shape;122;p1">
                <a:extLst>
                  <a:ext uri="{FF2B5EF4-FFF2-40B4-BE49-F238E27FC236}">
                    <a16:creationId xmlns:a16="http://schemas.microsoft.com/office/drawing/2014/main" id="{ECFAB268-B5F9-14D2-6567-DAF89F22483B}"/>
                  </a:ext>
                </a:extLst>
              </p:cNvPr>
              <p:cNvSpPr/>
              <p:nvPr/>
            </p:nvSpPr>
            <p:spPr>
              <a:xfrm>
                <a:off x="2947820" y="1251747"/>
                <a:ext cx="1312414" cy="1312414"/>
              </a:xfrm>
              <a:prstGeom prst="ellipse">
                <a:avLst/>
              </a:prstGeom>
              <a:solidFill>
                <a:srgbClr val="28416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">
                <a:extLst>
                  <a:ext uri="{FF2B5EF4-FFF2-40B4-BE49-F238E27FC236}">
                    <a16:creationId xmlns:a16="http://schemas.microsoft.com/office/drawing/2014/main" id="{754F4845-4E9C-602B-61CD-A106D27EE1AD}"/>
                  </a:ext>
                </a:extLst>
              </p:cNvPr>
              <p:cNvSpPr/>
              <p:nvPr/>
            </p:nvSpPr>
            <p:spPr>
              <a:xfrm>
                <a:off x="3049711" y="1353638"/>
                <a:ext cx="1108632" cy="1108632"/>
              </a:xfrm>
              <a:prstGeom prst="ellipse">
                <a:avLst/>
              </a:prstGeom>
              <a:solidFill>
                <a:srgbClr val="29265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124" name="Google Shape;124;p1" descr="Key">
              <a:extLst>
                <a:ext uri="{FF2B5EF4-FFF2-40B4-BE49-F238E27FC236}">
                  <a16:creationId xmlns:a16="http://schemas.microsoft.com/office/drawing/2014/main" id="{AC3D9DC6-B546-C3CF-BB1D-54969FA2F086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154165" y="1616219"/>
              <a:ext cx="365760" cy="365760"/>
            </a:xfrm>
            <a:prstGeom prst="rect">
              <a:avLst/>
            </a:prstGeom>
            <a:solidFill>
              <a:srgbClr val="284167"/>
            </a:solidFill>
            <a:ln>
              <a:noFill/>
            </a:ln>
          </p:spPr>
        </p:pic>
      </p:grpSp>
      <p:grpSp>
        <p:nvGrpSpPr>
          <p:cNvPr id="125" name="Google Shape;125;p1">
            <a:extLst>
              <a:ext uri="{FF2B5EF4-FFF2-40B4-BE49-F238E27FC236}">
                <a16:creationId xmlns:a16="http://schemas.microsoft.com/office/drawing/2014/main" id="{97829127-14A2-9095-5E1C-9C33CB1E7720}"/>
              </a:ext>
            </a:extLst>
          </p:cNvPr>
          <p:cNvGrpSpPr/>
          <p:nvPr/>
        </p:nvGrpSpPr>
        <p:grpSpPr>
          <a:xfrm>
            <a:off x="5419813" y="3081430"/>
            <a:ext cx="1370291" cy="1370102"/>
            <a:chOff x="5419813" y="3081430"/>
            <a:chExt cx="1370291" cy="1370102"/>
          </a:xfrm>
        </p:grpSpPr>
        <p:sp>
          <p:nvSpPr>
            <p:cNvPr id="126" name="Google Shape;126;p1">
              <a:extLst>
                <a:ext uri="{FF2B5EF4-FFF2-40B4-BE49-F238E27FC236}">
                  <a16:creationId xmlns:a16="http://schemas.microsoft.com/office/drawing/2014/main" id="{66199D35-1FF5-011E-9DCE-A12445642852}"/>
                </a:ext>
              </a:extLst>
            </p:cNvPr>
            <p:cNvSpPr/>
            <p:nvPr/>
          </p:nvSpPr>
          <p:spPr>
            <a:xfrm rot="-2659666">
              <a:off x="5356384" y="3543544"/>
              <a:ext cx="1497148" cy="428328"/>
            </a:xfrm>
            <a:prstGeom prst="ellipse">
              <a:avLst/>
            </a:prstGeom>
            <a:noFill/>
            <a:ln w="12700" cap="flat" cmpd="sng">
              <a:solidFill>
                <a:schemeClr val="lt1">
                  <a:alpha val="4196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">
              <a:extLst>
                <a:ext uri="{FF2B5EF4-FFF2-40B4-BE49-F238E27FC236}">
                  <a16:creationId xmlns:a16="http://schemas.microsoft.com/office/drawing/2014/main" id="{85488E84-8CF9-E7FF-6D85-D2D0C4331006}"/>
                </a:ext>
              </a:extLst>
            </p:cNvPr>
            <p:cNvSpPr/>
            <p:nvPr/>
          </p:nvSpPr>
          <p:spPr>
            <a:xfrm rot="-8059666" flipH="1">
              <a:off x="5347527" y="3552347"/>
              <a:ext cx="1496941" cy="428269"/>
            </a:xfrm>
            <a:prstGeom prst="ellipse">
              <a:avLst/>
            </a:prstGeom>
            <a:noFill/>
            <a:ln w="12700" cap="flat" cmpd="sng">
              <a:solidFill>
                <a:schemeClr val="lt1">
                  <a:alpha val="4196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8" name="Google Shape;128;p1" descr="Lock">
              <a:extLst>
                <a:ext uri="{FF2B5EF4-FFF2-40B4-BE49-F238E27FC236}">
                  <a16:creationId xmlns:a16="http://schemas.microsoft.com/office/drawing/2014/main" id="{A3B2CFE1-E619-1058-6DC7-4B9187ABFEFA}"/>
                </a:ext>
              </a:extLst>
            </p:cNvPr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5638800" y="3189510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01660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920DD71F-EAE8-8A50-69BA-5A4403A16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>
            <a:extLst>
              <a:ext uri="{FF2B5EF4-FFF2-40B4-BE49-F238E27FC236}">
                <a16:creationId xmlns:a16="http://schemas.microsoft.com/office/drawing/2014/main" id="{EB1B75A0-0DC7-23F6-E8BE-C1CEA4BD5DA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 amt="36000"/>
            </a:blip>
            <a:stretch>
              <a:fillRect/>
            </a:stretch>
          </a:blip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>
            <a:extLst>
              <a:ext uri="{FF2B5EF4-FFF2-40B4-BE49-F238E27FC236}">
                <a16:creationId xmlns:a16="http://schemas.microsoft.com/office/drawing/2014/main" id="{E1E81EDA-3AB9-F989-6A46-0F90740F2ECE}"/>
              </a:ext>
            </a:extLst>
          </p:cNvPr>
          <p:cNvSpPr/>
          <p:nvPr/>
        </p:nvSpPr>
        <p:spPr>
          <a:xfrm>
            <a:off x="8624" y="-4313"/>
            <a:ext cx="12192002" cy="6858000"/>
          </a:xfrm>
          <a:prstGeom prst="rect">
            <a:avLst/>
          </a:prstGeom>
          <a:gradFill>
            <a:gsLst>
              <a:gs pos="0">
                <a:srgbClr val="01172F"/>
              </a:gs>
              <a:gs pos="66000">
                <a:srgbClr val="003954">
                  <a:alpha val="75686"/>
                </a:srgbClr>
              </a:gs>
              <a:gs pos="100000">
                <a:srgbClr val="003954">
                  <a:alpha val="1686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>
            <a:extLst>
              <a:ext uri="{FF2B5EF4-FFF2-40B4-BE49-F238E27FC236}">
                <a16:creationId xmlns:a16="http://schemas.microsoft.com/office/drawing/2014/main" id="{7687DEEA-8D66-E90B-4A7D-86D16848AB24}"/>
              </a:ext>
            </a:extLst>
          </p:cNvPr>
          <p:cNvSpPr/>
          <p:nvPr/>
        </p:nvSpPr>
        <p:spPr>
          <a:xfrm>
            <a:off x="3984064" y="1503584"/>
            <a:ext cx="4204821" cy="4138146"/>
          </a:xfrm>
          <a:prstGeom prst="ellipse">
            <a:avLst/>
          </a:prstGeom>
          <a:solidFill>
            <a:srgbClr val="2926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>
            <a:extLst>
              <a:ext uri="{FF2B5EF4-FFF2-40B4-BE49-F238E27FC236}">
                <a16:creationId xmlns:a16="http://schemas.microsoft.com/office/drawing/2014/main" id="{75BE8724-500C-C595-6C89-D8A1A6E54445}"/>
              </a:ext>
            </a:extLst>
          </p:cNvPr>
          <p:cNvSpPr/>
          <p:nvPr/>
        </p:nvSpPr>
        <p:spPr>
          <a:xfrm rot="10800000">
            <a:off x="4555454" y="2177138"/>
            <a:ext cx="3081092" cy="3175000"/>
          </a:xfrm>
          <a:custGeom>
            <a:avLst/>
            <a:gdLst/>
            <a:ahLst/>
            <a:cxnLst/>
            <a:rect l="l" t="t" r="r" b="b"/>
            <a:pathLst>
              <a:path w="3081092" h="3175000" extrusionOk="0">
                <a:moveTo>
                  <a:pt x="1555060" y="3175000"/>
                </a:moveTo>
                <a:lnTo>
                  <a:pt x="1540546" y="3164723"/>
                </a:lnTo>
                <a:lnTo>
                  <a:pt x="1526032" y="3175000"/>
                </a:lnTo>
                <a:cubicBezTo>
                  <a:pt x="1118955" y="2871410"/>
                  <a:pt x="886049" y="2538790"/>
                  <a:pt x="0" y="2656114"/>
                </a:cubicBezTo>
                <a:cubicBezTo>
                  <a:pt x="150658" y="1509485"/>
                  <a:pt x="809318" y="174171"/>
                  <a:pt x="1540546" y="0"/>
                </a:cubicBezTo>
                <a:cubicBezTo>
                  <a:pt x="2271774" y="174171"/>
                  <a:pt x="2930434" y="1509485"/>
                  <a:pt x="3081092" y="2656114"/>
                </a:cubicBezTo>
                <a:cubicBezTo>
                  <a:pt x="2195043" y="2538790"/>
                  <a:pt x="1962137" y="2871410"/>
                  <a:pt x="1555060" y="3175000"/>
                </a:cubicBezTo>
                <a:close/>
              </a:path>
            </a:pathLst>
          </a:custGeom>
          <a:noFill/>
          <a:ln w="603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>
            <a:extLst>
              <a:ext uri="{FF2B5EF4-FFF2-40B4-BE49-F238E27FC236}">
                <a16:creationId xmlns:a16="http://schemas.microsoft.com/office/drawing/2014/main" id="{E9CDD80F-EE68-6658-10ED-229A09134F84}"/>
              </a:ext>
            </a:extLst>
          </p:cNvPr>
          <p:cNvSpPr txBox="1"/>
          <p:nvPr/>
        </p:nvSpPr>
        <p:spPr>
          <a:xfrm>
            <a:off x="4318999" y="224228"/>
            <a:ext cx="3526972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bg1"/>
                </a:solidFill>
                <a:latin typeface="Times New Roman"/>
                <a:ea typeface="Open Sans SemiBold"/>
                <a:cs typeface="Open Sans SemiBold"/>
                <a:sym typeface="Open Sans SemiBold"/>
              </a:rPr>
              <a:t>Cybersecurity</a:t>
            </a:r>
            <a:endParaRPr lang="en-US">
              <a:solidFill>
                <a:schemeClr val="bg1"/>
              </a:solidFill>
              <a:latin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Times New Roman"/>
                <a:ea typeface="Open Sans SemiBold"/>
                <a:cs typeface="Open Sans SemiBold"/>
                <a:sym typeface="Open Sans SemiBold"/>
              </a:rPr>
              <a:t>Guidelines</a:t>
            </a:r>
            <a:endParaRPr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89" name="Google Shape;89;p1">
            <a:extLst>
              <a:ext uri="{FF2B5EF4-FFF2-40B4-BE49-F238E27FC236}">
                <a16:creationId xmlns:a16="http://schemas.microsoft.com/office/drawing/2014/main" id="{1D9A367A-E341-8BDC-BBB1-AB5F026C14C6}"/>
              </a:ext>
            </a:extLst>
          </p:cNvPr>
          <p:cNvSpPr txBox="1"/>
          <p:nvPr/>
        </p:nvSpPr>
        <p:spPr>
          <a:xfrm>
            <a:off x="1676638" y="1378076"/>
            <a:ext cx="136182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bg1"/>
                </a:solidFill>
                <a:latin typeface="Times New Roman"/>
                <a:ea typeface="Open Sans SemiBold"/>
                <a:cs typeface="Open Sans SemiBold"/>
                <a:sym typeface="Open Sans SemiBold"/>
              </a:rPr>
              <a:t>Take care of Opening Emails</a:t>
            </a:r>
            <a:endParaRPr lang="en-US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90" name="Google Shape;90;p1">
            <a:extLst>
              <a:ext uri="{FF2B5EF4-FFF2-40B4-BE49-F238E27FC236}">
                <a16:creationId xmlns:a16="http://schemas.microsoft.com/office/drawing/2014/main" id="{240BCD36-E2DC-D943-4917-1B27A50A6E69}"/>
              </a:ext>
            </a:extLst>
          </p:cNvPr>
          <p:cNvSpPr txBox="1"/>
          <p:nvPr/>
        </p:nvSpPr>
        <p:spPr>
          <a:xfrm>
            <a:off x="1003958" y="3674572"/>
            <a:ext cx="136182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bg1"/>
                </a:solidFill>
                <a:latin typeface="Times New Roman"/>
                <a:ea typeface="Open Sans SemiBold"/>
                <a:cs typeface="Open Sans SemiBold"/>
                <a:sym typeface="Open Sans SemiBold"/>
              </a:rPr>
              <a:t>Check Website URL</a:t>
            </a:r>
            <a:endParaRPr lang="en-US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91" name="Google Shape;91;p1">
            <a:extLst>
              <a:ext uri="{FF2B5EF4-FFF2-40B4-BE49-F238E27FC236}">
                <a16:creationId xmlns:a16="http://schemas.microsoft.com/office/drawing/2014/main" id="{12343AEF-2FE6-7335-9047-7AEF847EF952}"/>
              </a:ext>
            </a:extLst>
          </p:cNvPr>
          <p:cNvSpPr txBox="1"/>
          <p:nvPr/>
        </p:nvSpPr>
        <p:spPr>
          <a:xfrm>
            <a:off x="2415557" y="5373720"/>
            <a:ext cx="136182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bg1"/>
                </a:solidFill>
                <a:latin typeface="Times New Roman"/>
                <a:ea typeface="Open Sans SemiBold"/>
                <a:cs typeface="Open Sans SemiBold"/>
                <a:sym typeface="Open Sans SemiBold"/>
              </a:rPr>
              <a:t>Use the Cloud</a:t>
            </a:r>
            <a:endParaRPr lang="en-US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92" name="Google Shape;92;p1">
            <a:extLst>
              <a:ext uri="{FF2B5EF4-FFF2-40B4-BE49-F238E27FC236}">
                <a16:creationId xmlns:a16="http://schemas.microsoft.com/office/drawing/2014/main" id="{D6EBBE13-FDBB-A5CD-FC0F-8AD87D61C633}"/>
              </a:ext>
            </a:extLst>
          </p:cNvPr>
          <p:cNvSpPr txBox="1"/>
          <p:nvPr/>
        </p:nvSpPr>
        <p:spPr>
          <a:xfrm>
            <a:off x="8388233" y="5486333"/>
            <a:ext cx="136182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bg1"/>
                </a:solidFill>
                <a:latin typeface="Times New Roman"/>
                <a:ea typeface="Open Sans SemiBold"/>
                <a:cs typeface="Open Sans SemiBold"/>
                <a:sym typeface="Open Sans SemiBold"/>
              </a:rPr>
              <a:t>Install Firewall</a:t>
            </a:r>
            <a:endParaRPr dirty="0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93" name="Google Shape;93;p1">
            <a:extLst>
              <a:ext uri="{FF2B5EF4-FFF2-40B4-BE49-F238E27FC236}">
                <a16:creationId xmlns:a16="http://schemas.microsoft.com/office/drawing/2014/main" id="{5CC13685-28B8-4147-88F2-81EA3F94779F}"/>
              </a:ext>
            </a:extLst>
          </p:cNvPr>
          <p:cNvSpPr txBox="1"/>
          <p:nvPr/>
        </p:nvSpPr>
        <p:spPr>
          <a:xfrm>
            <a:off x="9663500" y="3618162"/>
            <a:ext cx="1361829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Times New Roman"/>
                <a:ea typeface="Open Sans SemiBold"/>
                <a:cs typeface="Open Sans SemiBold"/>
                <a:sym typeface="Open Sans SemiBold"/>
              </a:rPr>
              <a:t>Update</a:t>
            </a:r>
            <a:endParaRPr lang="en-US">
              <a:solidFill>
                <a:schemeClr val="bg1"/>
              </a:solidFill>
              <a:latin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Times New Roman"/>
                <a:ea typeface="Open Sans SemiBold"/>
                <a:cs typeface="Open Sans SemiBold"/>
                <a:sym typeface="Open Sans SemiBold"/>
              </a:rPr>
              <a:t>Microsoft</a:t>
            </a:r>
            <a:endParaRPr>
              <a:solidFill>
                <a:schemeClr val="bg1"/>
              </a:solidFill>
              <a:latin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Times New Roman"/>
                <a:ea typeface="Open Sans SemiBold"/>
                <a:cs typeface="Open Sans SemiBold"/>
                <a:sym typeface="Open Sans SemiBold"/>
              </a:rPr>
              <a:t>Security</a:t>
            </a:r>
            <a:endParaRPr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94" name="Google Shape;94;p1">
            <a:extLst>
              <a:ext uri="{FF2B5EF4-FFF2-40B4-BE49-F238E27FC236}">
                <a16:creationId xmlns:a16="http://schemas.microsoft.com/office/drawing/2014/main" id="{E0819EB4-D4CC-96CE-E3B1-6B45DA93F980}"/>
              </a:ext>
            </a:extLst>
          </p:cNvPr>
          <p:cNvSpPr txBox="1"/>
          <p:nvPr/>
        </p:nvSpPr>
        <p:spPr>
          <a:xfrm>
            <a:off x="8959581" y="1380095"/>
            <a:ext cx="1361829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Times New Roman"/>
                <a:ea typeface="Open Sans SemiBold"/>
                <a:cs typeface="Open Sans SemiBold"/>
                <a:sym typeface="Open Sans SemiBold"/>
              </a:rPr>
              <a:t>Choose a security Password</a:t>
            </a:r>
            <a:endParaRPr lang="en-US">
              <a:solidFill>
                <a:schemeClr val="bg1"/>
              </a:solidFill>
              <a:latin typeface="Times New Roman"/>
            </a:endParaRPr>
          </a:p>
        </p:txBody>
      </p:sp>
      <p:grpSp>
        <p:nvGrpSpPr>
          <p:cNvPr id="95" name="Google Shape;95;p1">
            <a:extLst>
              <a:ext uri="{FF2B5EF4-FFF2-40B4-BE49-F238E27FC236}">
                <a16:creationId xmlns:a16="http://schemas.microsoft.com/office/drawing/2014/main" id="{B51F01C5-5AEE-58A2-175F-B8CE057067DA}"/>
              </a:ext>
            </a:extLst>
          </p:cNvPr>
          <p:cNvGrpSpPr/>
          <p:nvPr/>
        </p:nvGrpSpPr>
        <p:grpSpPr>
          <a:xfrm>
            <a:off x="3199383" y="1027953"/>
            <a:ext cx="1219879" cy="1219879"/>
            <a:chOff x="3099120" y="1178348"/>
            <a:chExt cx="1219879" cy="1219879"/>
          </a:xfrm>
        </p:grpSpPr>
        <p:grpSp>
          <p:nvGrpSpPr>
            <p:cNvPr id="96" name="Google Shape;96;p1">
              <a:extLst>
                <a:ext uri="{FF2B5EF4-FFF2-40B4-BE49-F238E27FC236}">
                  <a16:creationId xmlns:a16="http://schemas.microsoft.com/office/drawing/2014/main" id="{AA649E9D-BDE9-3698-277B-5AAB45F393DD}"/>
                </a:ext>
              </a:extLst>
            </p:cNvPr>
            <p:cNvGrpSpPr/>
            <p:nvPr/>
          </p:nvGrpSpPr>
          <p:grpSpPr>
            <a:xfrm>
              <a:off x="3099120" y="1178348"/>
              <a:ext cx="1219879" cy="1219879"/>
              <a:chOff x="2947820" y="1251747"/>
              <a:chExt cx="1312414" cy="1312414"/>
            </a:xfrm>
          </p:grpSpPr>
          <p:sp>
            <p:nvSpPr>
              <p:cNvPr id="97" name="Google Shape;97;p1">
                <a:extLst>
                  <a:ext uri="{FF2B5EF4-FFF2-40B4-BE49-F238E27FC236}">
                    <a16:creationId xmlns:a16="http://schemas.microsoft.com/office/drawing/2014/main" id="{4261764D-91CF-76C2-BF18-62F8F8B02F90}"/>
                  </a:ext>
                </a:extLst>
              </p:cNvPr>
              <p:cNvSpPr/>
              <p:nvPr/>
            </p:nvSpPr>
            <p:spPr>
              <a:xfrm>
                <a:off x="2947820" y="1251747"/>
                <a:ext cx="1312414" cy="1312414"/>
              </a:xfrm>
              <a:prstGeom prst="ellipse">
                <a:avLst/>
              </a:prstGeom>
              <a:solidFill>
                <a:srgbClr val="28416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">
                <a:extLst>
                  <a:ext uri="{FF2B5EF4-FFF2-40B4-BE49-F238E27FC236}">
                    <a16:creationId xmlns:a16="http://schemas.microsoft.com/office/drawing/2014/main" id="{A201D7CB-4B19-AD7D-17FE-22AABFF05848}"/>
                  </a:ext>
                </a:extLst>
              </p:cNvPr>
              <p:cNvSpPr/>
              <p:nvPr/>
            </p:nvSpPr>
            <p:spPr>
              <a:xfrm>
                <a:off x="3049711" y="1353638"/>
                <a:ext cx="1108632" cy="1108632"/>
              </a:xfrm>
              <a:prstGeom prst="ellipse">
                <a:avLst/>
              </a:prstGeom>
              <a:solidFill>
                <a:srgbClr val="29265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99" name="Google Shape;99;p1" descr="Email">
              <a:extLst>
                <a:ext uri="{FF2B5EF4-FFF2-40B4-BE49-F238E27FC236}">
                  <a16:creationId xmlns:a16="http://schemas.microsoft.com/office/drawing/2014/main" id="{41B4E107-29E5-A61F-3C52-D7D6EE1CD6EA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04547" y="1564528"/>
              <a:ext cx="365760" cy="365760"/>
            </a:xfrm>
            <a:prstGeom prst="rect">
              <a:avLst/>
            </a:prstGeom>
            <a:solidFill>
              <a:srgbClr val="284167"/>
            </a:solidFill>
            <a:ln>
              <a:noFill/>
            </a:ln>
          </p:spPr>
        </p:pic>
      </p:grpSp>
      <p:grpSp>
        <p:nvGrpSpPr>
          <p:cNvPr id="100" name="Google Shape;100;p1">
            <a:extLst>
              <a:ext uri="{FF2B5EF4-FFF2-40B4-BE49-F238E27FC236}">
                <a16:creationId xmlns:a16="http://schemas.microsoft.com/office/drawing/2014/main" id="{01A1F5A6-C4AD-FE2A-E146-006A8E86A8CA}"/>
              </a:ext>
            </a:extLst>
          </p:cNvPr>
          <p:cNvGrpSpPr/>
          <p:nvPr/>
        </p:nvGrpSpPr>
        <p:grpSpPr>
          <a:xfrm>
            <a:off x="3782082" y="5180883"/>
            <a:ext cx="1219879" cy="1219879"/>
            <a:chOff x="3810657" y="4999908"/>
            <a:chExt cx="1219879" cy="1219879"/>
          </a:xfrm>
        </p:grpSpPr>
        <p:grpSp>
          <p:nvGrpSpPr>
            <p:cNvPr id="101" name="Google Shape;101;p1">
              <a:extLst>
                <a:ext uri="{FF2B5EF4-FFF2-40B4-BE49-F238E27FC236}">
                  <a16:creationId xmlns:a16="http://schemas.microsoft.com/office/drawing/2014/main" id="{E18A27B4-9FF9-0B4F-4CD8-537BA1FFF504}"/>
                </a:ext>
              </a:extLst>
            </p:cNvPr>
            <p:cNvGrpSpPr/>
            <p:nvPr/>
          </p:nvGrpSpPr>
          <p:grpSpPr>
            <a:xfrm>
              <a:off x="3810657" y="4999908"/>
              <a:ext cx="1219879" cy="1219879"/>
              <a:chOff x="2947820" y="1251747"/>
              <a:chExt cx="1312414" cy="1312414"/>
            </a:xfrm>
          </p:grpSpPr>
          <p:sp>
            <p:nvSpPr>
              <p:cNvPr id="102" name="Google Shape;102;p1">
                <a:extLst>
                  <a:ext uri="{FF2B5EF4-FFF2-40B4-BE49-F238E27FC236}">
                    <a16:creationId xmlns:a16="http://schemas.microsoft.com/office/drawing/2014/main" id="{5CD77690-3A5C-7BE5-FAFB-D14823DE4B84}"/>
                  </a:ext>
                </a:extLst>
              </p:cNvPr>
              <p:cNvSpPr/>
              <p:nvPr/>
            </p:nvSpPr>
            <p:spPr>
              <a:xfrm>
                <a:off x="2947820" y="1251747"/>
                <a:ext cx="1312414" cy="1312414"/>
              </a:xfrm>
              <a:prstGeom prst="ellipse">
                <a:avLst/>
              </a:prstGeom>
              <a:solidFill>
                <a:srgbClr val="28416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">
                <a:extLst>
                  <a:ext uri="{FF2B5EF4-FFF2-40B4-BE49-F238E27FC236}">
                    <a16:creationId xmlns:a16="http://schemas.microsoft.com/office/drawing/2014/main" id="{9C85F2B5-9F67-9C75-7B3A-539470FBB4D0}"/>
                  </a:ext>
                </a:extLst>
              </p:cNvPr>
              <p:cNvSpPr/>
              <p:nvPr/>
            </p:nvSpPr>
            <p:spPr>
              <a:xfrm>
                <a:off x="3049711" y="1353638"/>
                <a:ext cx="1108632" cy="1108632"/>
              </a:xfrm>
              <a:prstGeom prst="ellipse">
                <a:avLst/>
              </a:prstGeom>
              <a:solidFill>
                <a:srgbClr val="29265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104" name="Google Shape;104;p1" descr="Download from cloud">
              <a:extLst>
                <a:ext uri="{FF2B5EF4-FFF2-40B4-BE49-F238E27FC236}">
                  <a16:creationId xmlns:a16="http://schemas.microsoft.com/office/drawing/2014/main" id="{B4866A7B-8D47-FE87-56C9-D47E143DE2EF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237716" y="5411885"/>
              <a:ext cx="365760" cy="365760"/>
            </a:xfrm>
            <a:prstGeom prst="rect">
              <a:avLst/>
            </a:prstGeom>
            <a:solidFill>
              <a:srgbClr val="284167"/>
            </a:solidFill>
            <a:ln>
              <a:noFill/>
            </a:ln>
          </p:spPr>
        </p:pic>
      </p:grpSp>
      <p:grpSp>
        <p:nvGrpSpPr>
          <p:cNvPr id="105" name="Google Shape;105;p1">
            <a:extLst>
              <a:ext uri="{FF2B5EF4-FFF2-40B4-BE49-F238E27FC236}">
                <a16:creationId xmlns:a16="http://schemas.microsoft.com/office/drawing/2014/main" id="{6A45DE3E-D889-1C69-C863-2422124A82C8}"/>
              </a:ext>
            </a:extLst>
          </p:cNvPr>
          <p:cNvGrpSpPr/>
          <p:nvPr/>
        </p:nvGrpSpPr>
        <p:grpSpPr>
          <a:xfrm>
            <a:off x="7239566" y="5180883"/>
            <a:ext cx="1219879" cy="1219879"/>
            <a:chOff x="7172891" y="4999908"/>
            <a:chExt cx="1219879" cy="1219879"/>
          </a:xfrm>
        </p:grpSpPr>
        <p:grpSp>
          <p:nvGrpSpPr>
            <p:cNvPr id="106" name="Google Shape;106;p1">
              <a:extLst>
                <a:ext uri="{FF2B5EF4-FFF2-40B4-BE49-F238E27FC236}">
                  <a16:creationId xmlns:a16="http://schemas.microsoft.com/office/drawing/2014/main" id="{64129438-B270-936B-FEF4-B47F648FBC4E}"/>
                </a:ext>
              </a:extLst>
            </p:cNvPr>
            <p:cNvGrpSpPr/>
            <p:nvPr/>
          </p:nvGrpSpPr>
          <p:grpSpPr>
            <a:xfrm>
              <a:off x="7172891" y="4999908"/>
              <a:ext cx="1219879" cy="1219879"/>
              <a:chOff x="2947820" y="1251747"/>
              <a:chExt cx="1312414" cy="1312414"/>
            </a:xfrm>
          </p:grpSpPr>
          <p:sp>
            <p:nvSpPr>
              <p:cNvPr id="107" name="Google Shape;107;p1">
                <a:extLst>
                  <a:ext uri="{FF2B5EF4-FFF2-40B4-BE49-F238E27FC236}">
                    <a16:creationId xmlns:a16="http://schemas.microsoft.com/office/drawing/2014/main" id="{D9ABB4D5-6A79-9F08-327B-48A57457192E}"/>
                  </a:ext>
                </a:extLst>
              </p:cNvPr>
              <p:cNvSpPr/>
              <p:nvPr/>
            </p:nvSpPr>
            <p:spPr>
              <a:xfrm>
                <a:off x="2947820" y="1251747"/>
                <a:ext cx="1312414" cy="1312414"/>
              </a:xfrm>
              <a:prstGeom prst="ellipse">
                <a:avLst/>
              </a:prstGeom>
              <a:solidFill>
                <a:srgbClr val="28416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">
                <a:extLst>
                  <a:ext uri="{FF2B5EF4-FFF2-40B4-BE49-F238E27FC236}">
                    <a16:creationId xmlns:a16="http://schemas.microsoft.com/office/drawing/2014/main" id="{20CFCAA2-4B8F-7792-8D02-5C67F8F87008}"/>
                  </a:ext>
                </a:extLst>
              </p:cNvPr>
              <p:cNvSpPr/>
              <p:nvPr/>
            </p:nvSpPr>
            <p:spPr>
              <a:xfrm>
                <a:off x="3049711" y="1353638"/>
                <a:ext cx="1108632" cy="1108632"/>
              </a:xfrm>
              <a:prstGeom prst="ellipse">
                <a:avLst/>
              </a:prstGeom>
              <a:solidFill>
                <a:srgbClr val="29265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109" name="Google Shape;109;p1" descr="Fire">
              <a:extLst>
                <a:ext uri="{FF2B5EF4-FFF2-40B4-BE49-F238E27FC236}">
                  <a16:creationId xmlns:a16="http://schemas.microsoft.com/office/drawing/2014/main" id="{F53B8BDE-98C5-105B-DBFB-6A5A27784B96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599950" y="5474320"/>
              <a:ext cx="365760" cy="365760"/>
            </a:xfrm>
            <a:prstGeom prst="rect">
              <a:avLst/>
            </a:prstGeom>
            <a:solidFill>
              <a:srgbClr val="284167"/>
            </a:solidFill>
            <a:ln>
              <a:noFill/>
            </a:ln>
          </p:spPr>
        </p:pic>
      </p:grpSp>
      <p:grpSp>
        <p:nvGrpSpPr>
          <p:cNvPr id="110" name="Google Shape;110;p1">
            <a:extLst>
              <a:ext uri="{FF2B5EF4-FFF2-40B4-BE49-F238E27FC236}">
                <a16:creationId xmlns:a16="http://schemas.microsoft.com/office/drawing/2014/main" id="{28995EBF-F1E0-3E7F-752F-DB28C6A46409}"/>
              </a:ext>
            </a:extLst>
          </p:cNvPr>
          <p:cNvGrpSpPr/>
          <p:nvPr/>
        </p:nvGrpSpPr>
        <p:grpSpPr>
          <a:xfrm>
            <a:off x="2508632" y="3256399"/>
            <a:ext cx="1219879" cy="1219879"/>
            <a:chOff x="2508632" y="3256399"/>
            <a:chExt cx="1219879" cy="1219879"/>
          </a:xfrm>
        </p:grpSpPr>
        <p:grpSp>
          <p:nvGrpSpPr>
            <p:cNvPr id="111" name="Google Shape;111;p1">
              <a:extLst>
                <a:ext uri="{FF2B5EF4-FFF2-40B4-BE49-F238E27FC236}">
                  <a16:creationId xmlns:a16="http://schemas.microsoft.com/office/drawing/2014/main" id="{63217AF8-69DE-EA84-19D8-CE0410F212C1}"/>
                </a:ext>
              </a:extLst>
            </p:cNvPr>
            <p:cNvGrpSpPr/>
            <p:nvPr/>
          </p:nvGrpSpPr>
          <p:grpSpPr>
            <a:xfrm>
              <a:off x="2508632" y="3256399"/>
              <a:ext cx="1219879" cy="1219879"/>
              <a:chOff x="2947820" y="1251747"/>
              <a:chExt cx="1312414" cy="1312414"/>
            </a:xfrm>
          </p:grpSpPr>
          <p:sp>
            <p:nvSpPr>
              <p:cNvPr id="112" name="Google Shape;112;p1">
                <a:extLst>
                  <a:ext uri="{FF2B5EF4-FFF2-40B4-BE49-F238E27FC236}">
                    <a16:creationId xmlns:a16="http://schemas.microsoft.com/office/drawing/2014/main" id="{85FBCA6C-9216-BEAC-164E-646D52E1568E}"/>
                  </a:ext>
                </a:extLst>
              </p:cNvPr>
              <p:cNvSpPr/>
              <p:nvPr/>
            </p:nvSpPr>
            <p:spPr>
              <a:xfrm>
                <a:off x="2947820" y="1251747"/>
                <a:ext cx="1312414" cy="1312414"/>
              </a:xfrm>
              <a:prstGeom prst="ellipse">
                <a:avLst/>
              </a:prstGeom>
              <a:solidFill>
                <a:srgbClr val="28416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">
                <a:extLst>
                  <a:ext uri="{FF2B5EF4-FFF2-40B4-BE49-F238E27FC236}">
                    <a16:creationId xmlns:a16="http://schemas.microsoft.com/office/drawing/2014/main" id="{47C5090B-4511-5B12-696C-E27AA6C0FE22}"/>
                  </a:ext>
                </a:extLst>
              </p:cNvPr>
              <p:cNvSpPr/>
              <p:nvPr/>
            </p:nvSpPr>
            <p:spPr>
              <a:xfrm>
                <a:off x="3049711" y="1353638"/>
                <a:ext cx="1108632" cy="1108632"/>
              </a:xfrm>
              <a:prstGeom prst="ellipse">
                <a:avLst/>
              </a:prstGeom>
              <a:solidFill>
                <a:srgbClr val="29265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114" name="Google Shape;114;p1" descr="Web design">
              <a:extLst>
                <a:ext uri="{FF2B5EF4-FFF2-40B4-BE49-F238E27FC236}">
                  <a16:creationId xmlns:a16="http://schemas.microsoft.com/office/drawing/2014/main" id="{DA724BB8-44EB-397A-63CE-F9708D3F1DFD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934503" y="3636965"/>
              <a:ext cx="365760" cy="365760"/>
            </a:xfrm>
            <a:prstGeom prst="rect">
              <a:avLst/>
            </a:prstGeom>
            <a:solidFill>
              <a:srgbClr val="284167"/>
            </a:solidFill>
            <a:ln>
              <a:noFill/>
            </a:ln>
          </p:spPr>
        </p:pic>
      </p:grpSp>
      <p:grpSp>
        <p:nvGrpSpPr>
          <p:cNvPr id="115" name="Google Shape;115;p1">
            <a:extLst>
              <a:ext uri="{FF2B5EF4-FFF2-40B4-BE49-F238E27FC236}">
                <a16:creationId xmlns:a16="http://schemas.microsoft.com/office/drawing/2014/main" id="{9480288A-289A-3E47-4461-CDC4A1843866}"/>
              </a:ext>
            </a:extLst>
          </p:cNvPr>
          <p:cNvGrpSpPr/>
          <p:nvPr/>
        </p:nvGrpSpPr>
        <p:grpSpPr>
          <a:xfrm>
            <a:off x="8377277" y="3256399"/>
            <a:ext cx="1219879" cy="1219879"/>
            <a:chOff x="8377277" y="3256399"/>
            <a:chExt cx="1219879" cy="1219879"/>
          </a:xfrm>
        </p:grpSpPr>
        <p:grpSp>
          <p:nvGrpSpPr>
            <p:cNvPr id="116" name="Google Shape;116;p1">
              <a:extLst>
                <a:ext uri="{FF2B5EF4-FFF2-40B4-BE49-F238E27FC236}">
                  <a16:creationId xmlns:a16="http://schemas.microsoft.com/office/drawing/2014/main" id="{6F976FED-C581-5373-AC8D-FB7A8FED31E2}"/>
                </a:ext>
              </a:extLst>
            </p:cNvPr>
            <p:cNvGrpSpPr/>
            <p:nvPr/>
          </p:nvGrpSpPr>
          <p:grpSpPr>
            <a:xfrm>
              <a:off x="8377277" y="3256399"/>
              <a:ext cx="1219879" cy="1219879"/>
              <a:chOff x="2947820" y="1251747"/>
              <a:chExt cx="1312414" cy="1312414"/>
            </a:xfrm>
          </p:grpSpPr>
          <p:sp>
            <p:nvSpPr>
              <p:cNvPr id="117" name="Google Shape;117;p1">
                <a:extLst>
                  <a:ext uri="{FF2B5EF4-FFF2-40B4-BE49-F238E27FC236}">
                    <a16:creationId xmlns:a16="http://schemas.microsoft.com/office/drawing/2014/main" id="{C50F2802-291A-6713-CE20-C12E0F84B18D}"/>
                  </a:ext>
                </a:extLst>
              </p:cNvPr>
              <p:cNvSpPr/>
              <p:nvPr/>
            </p:nvSpPr>
            <p:spPr>
              <a:xfrm>
                <a:off x="2947820" y="1251747"/>
                <a:ext cx="1312414" cy="1312414"/>
              </a:xfrm>
              <a:prstGeom prst="ellipse">
                <a:avLst/>
              </a:prstGeom>
              <a:solidFill>
                <a:srgbClr val="28416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">
                <a:extLst>
                  <a:ext uri="{FF2B5EF4-FFF2-40B4-BE49-F238E27FC236}">
                    <a16:creationId xmlns:a16="http://schemas.microsoft.com/office/drawing/2014/main" id="{12B41B88-55DA-C76F-E721-2B2333F265B3}"/>
                  </a:ext>
                </a:extLst>
              </p:cNvPr>
              <p:cNvSpPr/>
              <p:nvPr/>
            </p:nvSpPr>
            <p:spPr>
              <a:xfrm>
                <a:off x="3049711" y="1353638"/>
                <a:ext cx="1108632" cy="1108632"/>
              </a:xfrm>
              <a:prstGeom prst="ellipse">
                <a:avLst/>
              </a:prstGeom>
              <a:solidFill>
                <a:srgbClr val="29265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119" name="Google Shape;119;p1" descr="World">
              <a:extLst>
                <a:ext uri="{FF2B5EF4-FFF2-40B4-BE49-F238E27FC236}">
                  <a16:creationId xmlns:a16="http://schemas.microsoft.com/office/drawing/2014/main" id="{009E1313-2F68-66B3-5E2B-90AEECEFE0E5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8804336" y="3714191"/>
              <a:ext cx="365760" cy="365760"/>
            </a:xfrm>
            <a:prstGeom prst="rect">
              <a:avLst/>
            </a:prstGeom>
            <a:solidFill>
              <a:srgbClr val="284167"/>
            </a:solidFill>
            <a:ln>
              <a:noFill/>
            </a:ln>
          </p:spPr>
        </p:pic>
      </p:grpSp>
      <p:grpSp>
        <p:nvGrpSpPr>
          <p:cNvPr id="120" name="Google Shape;120;p1">
            <a:extLst>
              <a:ext uri="{FF2B5EF4-FFF2-40B4-BE49-F238E27FC236}">
                <a16:creationId xmlns:a16="http://schemas.microsoft.com/office/drawing/2014/main" id="{6DE8472F-7ECC-2E21-485D-FD56271166BF}"/>
              </a:ext>
            </a:extLst>
          </p:cNvPr>
          <p:cNvGrpSpPr/>
          <p:nvPr/>
        </p:nvGrpSpPr>
        <p:grpSpPr>
          <a:xfrm>
            <a:off x="7678599" y="1027235"/>
            <a:ext cx="1219879" cy="1219879"/>
            <a:chOff x="7688124" y="1189160"/>
            <a:chExt cx="1219879" cy="1219879"/>
          </a:xfrm>
        </p:grpSpPr>
        <p:grpSp>
          <p:nvGrpSpPr>
            <p:cNvPr id="121" name="Google Shape;121;p1">
              <a:extLst>
                <a:ext uri="{FF2B5EF4-FFF2-40B4-BE49-F238E27FC236}">
                  <a16:creationId xmlns:a16="http://schemas.microsoft.com/office/drawing/2014/main" id="{732F0217-C306-07AF-E7C1-7F79B4807AE8}"/>
                </a:ext>
              </a:extLst>
            </p:cNvPr>
            <p:cNvGrpSpPr/>
            <p:nvPr/>
          </p:nvGrpSpPr>
          <p:grpSpPr>
            <a:xfrm>
              <a:off x="7688124" y="1189160"/>
              <a:ext cx="1219879" cy="1219879"/>
              <a:chOff x="2947820" y="1251747"/>
              <a:chExt cx="1312414" cy="1312414"/>
            </a:xfrm>
          </p:grpSpPr>
          <p:sp>
            <p:nvSpPr>
              <p:cNvPr id="122" name="Google Shape;122;p1">
                <a:extLst>
                  <a:ext uri="{FF2B5EF4-FFF2-40B4-BE49-F238E27FC236}">
                    <a16:creationId xmlns:a16="http://schemas.microsoft.com/office/drawing/2014/main" id="{FDD73E9D-2265-5E8A-9820-6B3F32C451A2}"/>
                  </a:ext>
                </a:extLst>
              </p:cNvPr>
              <p:cNvSpPr/>
              <p:nvPr/>
            </p:nvSpPr>
            <p:spPr>
              <a:xfrm>
                <a:off x="2947820" y="1251747"/>
                <a:ext cx="1312414" cy="1312414"/>
              </a:xfrm>
              <a:prstGeom prst="ellipse">
                <a:avLst/>
              </a:prstGeom>
              <a:solidFill>
                <a:srgbClr val="28416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">
                <a:extLst>
                  <a:ext uri="{FF2B5EF4-FFF2-40B4-BE49-F238E27FC236}">
                    <a16:creationId xmlns:a16="http://schemas.microsoft.com/office/drawing/2014/main" id="{FF4D0CA7-D384-7595-3002-A539D41F0334}"/>
                  </a:ext>
                </a:extLst>
              </p:cNvPr>
              <p:cNvSpPr/>
              <p:nvPr/>
            </p:nvSpPr>
            <p:spPr>
              <a:xfrm>
                <a:off x="3049711" y="1353638"/>
                <a:ext cx="1108632" cy="1108632"/>
              </a:xfrm>
              <a:prstGeom prst="ellipse">
                <a:avLst/>
              </a:prstGeom>
              <a:solidFill>
                <a:srgbClr val="29265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124" name="Google Shape;124;p1" descr="Key">
              <a:extLst>
                <a:ext uri="{FF2B5EF4-FFF2-40B4-BE49-F238E27FC236}">
                  <a16:creationId xmlns:a16="http://schemas.microsoft.com/office/drawing/2014/main" id="{8305478C-9A6F-579A-02A7-6C3A0BFEB9DB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154165" y="1616219"/>
              <a:ext cx="365760" cy="365760"/>
            </a:xfrm>
            <a:prstGeom prst="rect">
              <a:avLst/>
            </a:prstGeom>
            <a:solidFill>
              <a:srgbClr val="284167"/>
            </a:solidFill>
            <a:ln>
              <a:noFill/>
            </a:ln>
          </p:spPr>
        </p:pic>
      </p:grpSp>
      <p:grpSp>
        <p:nvGrpSpPr>
          <p:cNvPr id="125" name="Google Shape;125;p1">
            <a:extLst>
              <a:ext uri="{FF2B5EF4-FFF2-40B4-BE49-F238E27FC236}">
                <a16:creationId xmlns:a16="http://schemas.microsoft.com/office/drawing/2014/main" id="{5145A211-F278-3850-6024-0450426D8972}"/>
              </a:ext>
            </a:extLst>
          </p:cNvPr>
          <p:cNvGrpSpPr/>
          <p:nvPr/>
        </p:nvGrpSpPr>
        <p:grpSpPr>
          <a:xfrm>
            <a:off x="5419813" y="3081430"/>
            <a:ext cx="1370291" cy="1370102"/>
            <a:chOff x="5419813" y="3081430"/>
            <a:chExt cx="1370291" cy="1370102"/>
          </a:xfrm>
        </p:grpSpPr>
        <p:sp>
          <p:nvSpPr>
            <p:cNvPr id="126" name="Google Shape;126;p1">
              <a:extLst>
                <a:ext uri="{FF2B5EF4-FFF2-40B4-BE49-F238E27FC236}">
                  <a16:creationId xmlns:a16="http://schemas.microsoft.com/office/drawing/2014/main" id="{7BB7AEF4-6851-4F25-B30C-45459B964930}"/>
                </a:ext>
              </a:extLst>
            </p:cNvPr>
            <p:cNvSpPr/>
            <p:nvPr/>
          </p:nvSpPr>
          <p:spPr>
            <a:xfrm rot="-2659666">
              <a:off x="5356384" y="3543544"/>
              <a:ext cx="1497148" cy="428328"/>
            </a:xfrm>
            <a:prstGeom prst="ellipse">
              <a:avLst/>
            </a:prstGeom>
            <a:noFill/>
            <a:ln w="12700" cap="flat" cmpd="sng">
              <a:solidFill>
                <a:schemeClr val="lt1">
                  <a:alpha val="4196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">
              <a:extLst>
                <a:ext uri="{FF2B5EF4-FFF2-40B4-BE49-F238E27FC236}">
                  <a16:creationId xmlns:a16="http://schemas.microsoft.com/office/drawing/2014/main" id="{2F0983B5-E2D0-B0D8-C5DD-A55A49571759}"/>
                </a:ext>
              </a:extLst>
            </p:cNvPr>
            <p:cNvSpPr/>
            <p:nvPr/>
          </p:nvSpPr>
          <p:spPr>
            <a:xfrm rot="-8059666" flipH="1">
              <a:off x="5347527" y="3552347"/>
              <a:ext cx="1496941" cy="428269"/>
            </a:xfrm>
            <a:prstGeom prst="ellipse">
              <a:avLst/>
            </a:prstGeom>
            <a:noFill/>
            <a:ln w="12700" cap="flat" cmpd="sng">
              <a:solidFill>
                <a:schemeClr val="lt1">
                  <a:alpha val="4196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8" name="Google Shape;128;p1" descr="Lock">
              <a:extLst>
                <a:ext uri="{FF2B5EF4-FFF2-40B4-BE49-F238E27FC236}">
                  <a16:creationId xmlns:a16="http://schemas.microsoft.com/office/drawing/2014/main" id="{B055D83A-9AF2-F293-AFB4-D4EABAE4B676}"/>
                </a:ext>
              </a:extLst>
            </p:cNvPr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5638800" y="3189510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70391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Widescreen</PresentationFormat>
  <Paragraphs>50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Times New Roman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Rehman</dc:creator>
  <cp:lastModifiedBy>Samvab Chatterjee</cp:lastModifiedBy>
  <cp:revision>354</cp:revision>
  <dcterms:created xsi:type="dcterms:W3CDTF">2023-07-02T13:12:19Z</dcterms:created>
  <dcterms:modified xsi:type="dcterms:W3CDTF">2025-03-27T06:32:01Z</dcterms:modified>
</cp:coreProperties>
</file>