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10"/>
  </p:notesMasterIdLst>
  <p:sldIdLst>
    <p:sldId id="277" r:id="rId2"/>
    <p:sldId id="310" r:id="rId3"/>
    <p:sldId id="312" r:id="rId4"/>
    <p:sldId id="275" r:id="rId5"/>
    <p:sldId id="306" r:id="rId6"/>
    <p:sldId id="314" r:id="rId7"/>
    <p:sldId id="278" r:id="rId8"/>
    <p:sldId id="276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B0FF"/>
    <a:srgbClr val="00C0FF"/>
    <a:srgbClr val="153430"/>
    <a:srgbClr val="7B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9" autoAdjust="0"/>
    <p:restoredTop sz="69781" autoAdjust="0"/>
  </p:normalViewPr>
  <p:slideViewPr>
    <p:cSldViewPr snapToGrid="0">
      <p:cViewPr varScale="1">
        <p:scale>
          <a:sx n="111" d="100"/>
          <a:sy n="111" d="100"/>
        </p:scale>
        <p:origin x="1004" y="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8747-A658-8E486681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8747-A658-8E486681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F-8747-A658-8E486681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1F-8747-A658-8E486681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1F-8747-A658-8E486681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1F-8747-A658-8E48668103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756704"/>
        <c:axId val="539834768"/>
      </c:barChart>
      <c:catAx>
        <c:axId val="5387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34768"/>
        <c:crosses val="autoZero"/>
        <c:auto val="1"/>
        <c:lblAlgn val="ctr"/>
        <c:lblOffset val="100"/>
        <c:noMultiLvlLbl val="0"/>
      </c:catAx>
      <c:valAx>
        <c:axId val="53983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5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8B-664C-ABDC-445871657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8B-664C-ABDC-445871657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8B-664C-ABDC-445871657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8B-664C-ABDC-44587165755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8B-664C-ABDC-445871657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E24D082-62B2-4603-B607-C48DA4798F55}" type="datetimeFigureOut">
              <a:rPr lang="en-US" smtClean="0"/>
              <a:pPr/>
              <a:t>2023-01-06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AE7AAC71-A325-46F3-BA6F-DBF0674A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6ACA58EC-F99C-4281-A86F-711ACC6FA2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A004ABE2-C36E-414C-BBDE-EFF35A660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F7C71E5D-4D8A-4C50-B269-4170BAEB85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FBB801-3DB8-4672-8C06-6E84E8EE2729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78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890EC174-4320-484B-B537-8DD81705EA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465EB9EE-F945-4BAF-95A3-E886D7796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5D916164-D45D-4B49-9A84-3B227B795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94B851-C3A6-4A4E-B8F5-393272743166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F40BC692-FB34-4E88-A635-AFBD9180AE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5AE9E17C-758E-4A78-B3C7-ADD90654C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FA55B624-735B-49A2-9850-6AA9A563D7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90A3F4-1D09-4EA1-930D-B910056F6E60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2397BC9F-5CCE-42A2-A111-67D78F7FD9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3F28708D-ABD8-43A5-9DAF-26847290C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7B7254CD-3CEC-486F-9A36-503197F12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08E04E-B855-4DA4-ACFF-B6977BAB9986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879105" y="4807507"/>
            <a:ext cx="10433787" cy="461665"/>
          </a:xfrm>
        </p:spPr>
        <p:txBody>
          <a:bodyPr wrap="square" lIns="91440" rIns="91440" anchor="ctr" anchorCtr="0">
            <a:spAutoFit/>
          </a:bodyPr>
          <a:lstStyle>
            <a:lvl1pPr marL="0" indent="0" algn="ctr" eaLnBrk="1" hangingPunct="1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3FA34D-BDD4-174A-8160-A282B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1939202"/>
            <a:ext cx="10719547" cy="79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7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E0767FC-EE7B-1542-ABFE-E566FAD68C6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28591770"/>
              </p:ext>
            </p:extLst>
          </p:nvPr>
        </p:nvGraphicFramePr>
        <p:xfrm>
          <a:off x="9364091" y="1593982"/>
          <a:ext cx="2496290" cy="245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EA0DCF4-6023-7C4C-9FEC-678A07CA309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7447753"/>
              </p:ext>
            </p:extLst>
          </p:nvPr>
        </p:nvGraphicFramePr>
        <p:xfrm>
          <a:off x="9500751" y="4188608"/>
          <a:ext cx="2530473" cy="164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3BBEF-56B6-1143-8632-209E5D7FF468}"/>
              </a:ext>
            </a:extLst>
          </p:cNvPr>
          <p:cNvGrpSpPr/>
          <p:nvPr userDrawn="1"/>
        </p:nvGrpSpPr>
        <p:grpSpPr>
          <a:xfrm>
            <a:off x="600101" y="5106614"/>
            <a:ext cx="472349" cy="523220"/>
            <a:chOff x="2127653" y="906552"/>
            <a:chExt cx="548640" cy="6077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7CADEB-B9FC-5248-95F4-614D0471A810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4919F-3204-3C40-B338-C4380E423AE8}"/>
                </a:ext>
              </a:extLst>
            </p:cNvPr>
            <p:cNvSpPr txBox="1"/>
            <p:nvPr userDrawn="1"/>
          </p:nvSpPr>
          <p:spPr>
            <a:xfrm>
              <a:off x="2189707" y="906552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287A94-5FC9-7043-A9F8-6497706930E9}"/>
              </a:ext>
            </a:extLst>
          </p:cNvPr>
          <p:cNvGrpSpPr/>
          <p:nvPr userDrawn="1"/>
        </p:nvGrpSpPr>
        <p:grpSpPr>
          <a:xfrm>
            <a:off x="596333" y="3561589"/>
            <a:ext cx="479885" cy="501658"/>
            <a:chOff x="992459" y="875183"/>
            <a:chExt cx="591015" cy="607817"/>
          </a:xfrm>
        </p:grpSpPr>
        <p:sp>
          <p:nvSpPr>
            <p:cNvPr id="64" name="Extract 63">
              <a:extLst>
                <a:ext uri="{FF2B5EF4-FFF2-40B4-BE49-F238E27FC236}">
                  <a16:creationId xmlns:a16="http://schemas.microsoft.com/office/drawing/2014/main" id="{155C4D3E-62D7-F346-B691-D481CA2BF837}"/>
                </a:ext>
              </a:extLst>
            </p:cNvPr>
            <p:cNvSpPr/>
            <p:nvPr userDrawn="1"/>
          </p:nvSpPr>
          <p:spPr>
            <a:xfrm>
              <a:off x="992459" y="903248"/>
              <a:ext cx="591015" cy="465118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chemeClr val="accent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822BB-9419-8040-96A8-2080ADB32E75}"/>
                </a:ext>
              </a:extLst>
            </p:cNvPr>
            <p:cNvSpPr txBox="1"/>
            <p:nvPr userDrawn="1"/>
          </p:nvSpPr>
          <p:spPr>
            <a:xfrm>
              <a:off x="1098286" y="875183"/>
              <a:ext cx="290610" cy="6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2B7EE2-EF74-0B45-B7AA-89E70AF65FDD}"/>
              </a:ext>
            </a:extLst>
          </p:cNvPr>
          <p:cNvGrpSpPr/>
          <p:nvPr userDrawn="1"/>
        </p:nvGrpSpPr>
        <p:grpSpPr>
          <a:xfrm>
            <a:off x="600101" y="4357097"/>
            <a:ext cx="472349" cy="523220"/>
            <a:chOff x="2127653" y="906552"/>
            <a:chExt cx="548640" cy="60772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E4FCDE-3F0C-144D-9B37-461C2C89064E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7E45F-A66F-6D4F-850B-11AFEBAB454B}"/>
                </a:ext>
              </a:extLst>
            </p:cNvPr>
            <p:cNvSpPr txBox="1"/>
            <p:nvPr userDrawn="1"/>
          </p:nvSpPr>
          <p:spPr>
            <a:xfrm>
              <a:off x="2171705" y="906552"/>
              <a:ext cx="46771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EBC8DB-1B59-5743-8405-5E0958251FAF}"/>
              </a:ext>
            </a:extLst>
          </p:cNvPr>
          <p:cNvGrpSpPr/>
          <p:nvPr userDrawn="1"/>
        </p:nvGrpSpPr>
        <p:grpSpPr>
          <a:xfrm>
            <a:off x="2752441" y="5106614"/>
            <a:ext cx="472349" cy="523220"/>
            <a:chOff x="2127653" y="903127"/>
            <a:chExt cx="548640" cy="6077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960F5A-D2FB-6F4E-9047-4B4CB1BFD498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1F719A-8371-3E49-BC25-4024F11B5AAA}"/>
                </a:ext>
              </a:extLst>
            </p:cNvPr>
            <p:cNvSpPr txBox="1"/>
            <p:nvPr userDrawn="1"/>
          </p:nvSpPr>
          <p:spPr>
            <a:xfrm>
              <a:off x="2195283" y="903127"/>
              <a:ext cx="42675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3199EB-EABB-C844-A02F-53B6DC7B4B7B}"/>
              </a:ext>
            </a:extLst>
          </p:cNvPr>
          <p:cNvGrpSpPr/>
          <p:nvPr userDrawn="1"/>
        </p:nvGrpSpPr>
        <p:grpSpPr>
          <a:xfrm>
            <a:off x="2752441" y="4357097"/>
            <a:ext cx="472349" cy="523220"/>
            <a:chOff x="2127653" y="903127"/>
            <a:chExt cx="548640" cy="60772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46AB7C-A448-414F-B677-13BCBB1470A7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27E423-E23F-5F4A-A62D-180E91C2B560}"/>
                </a:ext>
              </a:extLst>
            </p:cNvPr>
            <p:cNvSpPr txBox="1"/>
            <p:nvPr userDrawn="1"/>
          </p:nvSpPr>
          <p:spPr>
            <a:xfrm>
              <a:off x="2159280" y="903127"/>
              <a:ext cx="43606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2B26E7-A69C-1243-8C13-6C6735D81A5E}"/>
              </a:ext>
            </a:extLst>
          </p:cNvPr>
          <p:cNvGrpSpPr/>
          <p:nvPr userDrawn="1"/>
        </p:nvGrpSpPr>
        <p:grpSpPr>
          <a:xfrm>
            <a:off x="2766172" y="3589975"/>
            <a:ext cx="444887" cy="444887"/>
            <a:chOff x="2043931" y="3586508"/>
            <a:chExt cx="489706" cy="489706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00E195A3-A033-FC4C-A767-1D7AB9672373}"/>
                </a:ext>
              </a:extLst>
            </p:cNvPr>
            <p:cNvSpPr/>
            <p:nvPr userDrawn="1"/>
          </p:nvSpPr>
          <p:spPr>
            <a:xfrm rot="2724618">
              <a:off x="2043931" y="3586508"/>
              <a:ext cx="489706" cy="48970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>
              <a:extLst>
                <a:ext uri="{FF2B5EF4-FFF2-40B4-BE49-F238E27FC236}">
                  <a16:creationId xmlns:a16="http://schemas.microsoft.com/office/drawing/2014/main" id="{E323B028-D4D2-934F-A668-B94E2F5F0BF3}"/>
                </a:ext>
              </a:extLst>
            </p:cNvPr>
            <p:cNvSpPr/>
            <p:nvPr userDrawn="1"/>
          </p:nvSpPr>
          <p:spPr>
            <a:xfrm>
              <a:off x="2145058" y="3657600"/>
              <a:ext cx="302509" cy="302509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904FF2-16AF-B446-951E-32E4940B0368}"/>
              </a:ext>
            </a:extLst>
          </p:cNvPr>
          <p:cNvGrpSpPr/>
          <p:nvPr userDrawn="1"/>
        </p:nvGrpSpPr>
        <p:grpSpPr>
          <a:xfrm>
            <a:off x="1636905" y="5106614"/>
            <a:ext cx="472349" cy="523220"/>
            <a:chOff x="2127653" y="897547"/>
            <a:chExt cx="548640" cy="6077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61D2B-D0B1-EE4B-9F6F-7A71B5037589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B775B7-4B88-D146-BDE8-268463DF80BC}"/>
                </a:ext>
              </a:extLst>
            </p:cNvPr>
            <p:cNvSpPr txBox="1"/>
            <p:nvPr userDrawn="1"/>
          </p:nvSpPr>
          <p:spPr>
            <a:xfrm>
              <a:off x="2198707" y="897547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BAED38-0C32-F849-AB5F-A8DD70A1C75E}"/>
              </a:ext>
            </a:extLst>
          </p:cNvPr>
          <p:cNvGrpSpPr/>
          <p:nvPr userDrawn="1"/>
        </p:nvGrpSpPr>
        <p:grpSpPr>
          <a:xfrm>
            <a:off x="1636905" y="4357097"/>
            <a:ext cx="472349" cy="523220"/>
            <a:chOff x="2127653" y="906549"/>
            <a:chExt cx="548640" cy="60772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897077-1990-BF4D-993B-59B35283E55D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0E5681-AD36-084A-857A-EE57E62D7736}"/>
                </a:ext>
              </a:extLst>
            </p:cNvPr>
            <p:cNvSpPr txBox="1"/>
            <p:nvPr userDrawn="1"/>
          </p:nvSpPr>
          <p:spPr>
            <a:xfrm>
              <a:off x="2171706" y="906549"/>
              <a:ext cx="44909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0E1B4B-EA23-A547-B670-1ED8FF6DCEF2}"/>
              </a:ext>
            </a:extLst>
          </p:cNvPr>
          <p:cNvGrpSpPr/>
          <p:nvPr userDrawn="1"/>
        </p:nvGrpSpPr>
        <p:grpSpPr>
          <a:xfrm>
            <a:off x="1594217" y="3533557"/>
            <a:ext cx="557725" cy="557723"/>
            <a:chOff x="1491082" y="3426255"/>
            <a:chExt cx="557725" cy="557723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9221AF1C-6F7D-C34F-8EE0-F15CDC24A6DF}"/>
                </a:ext>
              </a:extLst>
            </p:cNvPr>
            <p:cNvSpPr/>
            <p:nvPr/>
          </p:nvSpPr>
          <p:spPr>
            <a:xfrm>
              <a:off x="1491082" y="3426255"/>
              <a:ext cx="557725" cy="557723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855084-BC4E-2A43-829B-3CE497EE4902}"/>
                </a:ext>
              </a:extLst>
            </p:cNvPr>
            <p:cNvSpPr txBox="1"/>
            <p:nvPr userDrawn="1"/>
          </p:nvSpPr>
          <p:spPr>
            <a:xfrm>
              <a:off x="1607869" y="3438936"/>
              <a:ext cx="23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49619B-D3A9-F649-8B1E-6C7543A04B14}"/>
              </a:ext>
            </a:extLst>
          </p:cNvPr>
          <p:cNvSpPr txBox="1"/>
          <p:nvPr userDrawn="1"/>
        </p:nvSpPr>
        <p:spPr>
          <a:xfrm>
            <a:off x="4170887" y="1076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B42085-94AE-2446-A219-C386D7798619}"/>
              </a:ext>
            </a:extLst>
          </p:cNvPr>
          <p:cNvGrpSpPr/>
          <p:nvPr userDrawn="1"/>
        </p:nvGrpSpPr>
        <p:grpSpPr>
          <a:xfrm>
            <a:off x="587950" y="2054536"/>
            <a:ext cx="2157326" cy="530709"/>
            <a:chOff x="4429454" y="2537513"/>
            <a:chExt cx="2157326" cy="530709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F43C67F4-04ED-094B-A0E7-795D8630027B}"/>
                </a:ext>
              </a:extLst>
            </p:cNvPr>
            <p:cNvSpPr/>
            <p:nvPr userDrawn="1"/>
          </p:nvSpPr>
          <p:spPr>
            <a:xfrm rot="10800000">
              <a:off x="5283575" y="2819332"/>
              <a:ext cx="449084" cy="2488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41C0891-2F63-0748-B893-3CFA506857AD}"/>
                </a:ext>
              </a:extLst>
            </p:cNvPr>
            <p:cNvSpPr txBox="1"/>
            <p:nvPr userDrawn="1"/>
          </p:nvSpPr>
          <p:spPr>
            <a:xfrm>
              <a:off x="4429454" y="2537513"/>
              <a:ext cx="215732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This is a small callout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F2A585-1E82-624C-B883-C81CC00514DB}"/>
              </a:ext>
            </a:extLst>
          </p:cNvPr>
          <p:cNvSpPr txBox="1"/>
          <p:nvPr userDrawn="1"/>
        </p:nvSpPr>
        <p:spPr>
          <a:xfrm>
            <a:off x="584202" y="2809359"/>
            <a:ext cx="140824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This is a tag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12437D-4DB9-794F-877E-99653632FDD1}"/>
              </a:ext>
            </a:extLst>
          </p:cNvPr>
          <p:cNvGrpSpPr/>
          <p:nvPr userDrawn="1"/>
        </p:nvGrpSpPr>
        <p:grpSpPr>
          <a:xfrm>
            <a:off x="3660091" y="1990470"/>
            <a:ext cx="5240218" cy="3771225"/>
            <a:chOff x="3715852" y="2940308"/>
            <a:chExt cx="5240218" cy="37712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CDE6F7-D5F6-9049-92BA-F87962723D14}"/>
                </a:ext>
              </a:extLst>
            </p:cNvPr>
            <p:cNvGrpSpPr/>
            <p:nvPr userDrawn="1"/>
          </p:nvGrpSpPr>
          <p:grpSpPr>
            <a:xfrm>
              <a:off x="3715852" y="2940308"/>
              <a:ext cx="5240218" cy="3430270"/>
              <a:chOff x="463888" y="472115"/>
              <a:chExt cx="5240218" cy="34302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8D03B1-E624-0047-B06A-54A5F6FDA860}"/>
                  </a:ext>
                </a:extLst>
              </p:cNvPr>
              <p:cNvGrpSpPr/>
              <p:nvPr userDrawn="1"/>
            </p:nvGrpSpPr>
            <p:grpSpPr>
              <a:xfrm>
                <a:off x="463888" y="1027481"/>
                <a:ext cx="1550141" cy="1599563"/>
                <a:chOff x="463888" y="1027481"/>
                <a:chExt cx="1550141" cy="159956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0C80F5-8F60-484E-AE50-4EE48AB2211A}"/>
                    </a:ext>
                  </a:extLst>
                </p:cNvPr>
                <p:cNvCxnSpPr/>
                <p:nvPr userDrawn="1"/>
              </p:nvCxnSpPr>
              <p:spPr>
                <a:xfrm flipV="1">
                  <a:off x="1189407" y="1615670"/>
                  <a:ext cx="0" cy="56376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3455606-1D26-D048-9972-083E3365D814}"/>
                    </a:ext>
                  </a:extLst>
                </p:cNvPr>
                <p:cNvSpPr/>
                <p:nvPr userDrawn="1"/>
              </p:nvSpPr>
              <p:spPr>
                <a:xfrm>
                  <a:off x="578246" y="2111989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1955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187F6FB-9584-1549-BEC4-3B6162465102}"/>
                    </a:ext>
                  </a:extLst>
                </p:cNvPr>
                <p:cNvSpPr txBox="1"/>
                <p:nvPr userDrawn="1"/>
              </p:nvSpPr>
              <p:spPr>
                <a:xfrm>
                  <a:off x="463888" y="1027481"/>
                  <a:ext cx="1481791" cy="923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67C2DFC-5EB2-D143-80A6-DDFAB88A4F94}"/>
                  </a:ext>
                </a:extLst>
              </p:cNvPr>
              <p:cNvGrpSpPr/>
              <p:nvPr userDrawn="1"/>
            </p:nvGrpSpPr>
            <p:grpSpPr>
              <a:xfrm>
                <a:off x="2908205" y="472115"/>
                <a:ext cx="1551795" cy="2154493"/>
                <a:chOff x="2908205" y="472115"/>
                <a:chExt cx="1551795" cy="215449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73C6214-243E-AF41-BDA8-25A106B7E696}"/>
                    </a:ext>
                  </a:extLst>
                </p:cNvPr>
                <p:cNvCxnSpPr/>
                <p:nvPr userDrawn="1"/>
              </p:nvCxnSpPr>
              <p:spPr>
                <a:xfrm flipV="1">
                  <a:off x="3644995" y="1706193"/>
                  <a:ext cx="0" cy="563765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0264E8-5F46-7249-A81A-EDDA2024ED95}"/>
                    </a:ext>
                  </a:extLst>
                </p:cNvPr>
                <p:cNvSpPr/>
                <p:nvPr/>
              </p:nvSpPr>
              <p:spPr>
                <a:xfrm>
                  <a:off x="3024217" y="2111553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1984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B5B8F6D-B23B-154C-9875-0842B5901A11}"/>
                    </a:ext>
                  </a:extLst>
                </p:cNvPr>
                <p:cNvSpPr txBox="1"/>
                <p:nvPr userDrawn="1"/>
              </p:nvSpPr>
              <p:spPr>
                <a:xfrm>
                  <a:off x="2908205" y="472115"/>
                  <a:ext cx="1478165" cy="14773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3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>
                      <a:solidFill>
                        <a:schemeClr val="bg1"/>
                      </a:solidFill>
                    </a:rPr>
                    <a:t>Lorem ipsum dolor sit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B98CA7-74BB-DE48-BD20-137F01D8C47E}"/>
                  </a:ext>
                </a:extLst>
              </p:cNvPr>
              <p:cNvGrpSpPr/>
              <p:nvPr userDrawn="1"/>
            </p:nvGrpSpPr>
            <p:grpSpPr>
              <a:xfrm>
                <a:off x="1713069" y="2111118"/>
                <a:ext cx="1523945" cy="1791267"/>
                <a:chOff x="1713069" y="2111118"/>
                <a:chExt cx="1523945" cy="1791267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FA309D-4C63-C643-9A28-A2B7B05EBB9F}"/>
                    </a:ext>
                  </a:extLst>
                </p:cNvPr>
                <p:cNvSpPr/>
                <p:nvPr/>
              </p:nvSpPr>
              <p:spPr>
                <a:xfrm>
                  <a:off x="1801231" y="2111118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1972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132095-D946-7847-9B07-A29908A258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2446901" y="2503716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6F871E-4BD2-1540-ABDE-A74A5E591D62}"/>
                    </a:ext>
                  </a:extLst>
                </p:cNvPr>
                <p:cNvSpPr txBox="1"/>
                <p:nvPr userDrawn="1"/>
              </p:nvSpPr>
              <p:spPr>
                <a:xfrm>
                  <a:off x="1713069" y="2794389"/>
                  <a:ext cx="1478165" cy="110799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2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95D9B4-30FF-AE49-BB54-537B182B9184}"/>
                  </a:ext>
                </a:extLst>
              </p:cNvPr>
              <p:cNvGrpSpPr/>
              <p:nvPr userDrawn="1"/>
            </p:nvGrpSpPr>
            <p:grpSpPr>
              <a:xfrm>
                <a:off x="4208763" y="2110683"/>
                <a:ext cx="1495343" cy="1422369"/>
                <a:chOff x="4208763" y="2110683"/>
                <a:chExt cx="1495343" cy="14223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8436A3-E735-D046-8F9C-C21351E3A8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4943740" y="2552990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2303630-1253-EF4B-BDFB-7AFDEF29A5AF}"/>
                    </a:ext>
                  </a:extLst>
                </p:cNvPr>
                <p:cNvSpPr/>
                <p:nvPr userDrawn="1"/>
              </p:nvSpPr>
              <p:spPr>
                <a:xfrm>
                  <a:off x="4247201" y="2110683"/>
                  <a:ext cx="1456905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2004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7B77419-77C1-6E4D-90C9-ABDEEEC3090D}"/>
                    </a:ext>
                  </a:extLst>
                </p:cNvPr>
                <p:cNvSpPr txBox="1"/>
                <p:nvPr userDrawn="1"/>
              </p:nvSpPr>
              <p:spPr>
                <a:xfrm>
                  <a:off x="4208763" y="2794388"/>
                  <a:ext cx="1478165" cy="7386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4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F6A910-4E09-8749-A5CC-4162EBF56AA9}"/>
                </a:ext>
              </a:extLst>
            </p:cNvPr>
            <p:cNvSpPr txBox="1"/>
            <p:nvPr userDrawn="1"/>
          </p:nvSpPr>
          <p:spPr>
            <a:xfrm>
              <a:off x="5250183" y="6311423"/>
              <a:ext cx="217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Time Line Example</a:t>
              </a:r>
            </a:p>
          </p:txBody>
        </p:sp>
      </p:grpSp>
      <p:sp>
        <p:nvSpPr>
          <p:cNvPr id="111" name="Title Placeholder 1">
            <a:extLst>
              <a:ext uri="{FF2B5EF4-FFF2-40B4-BE49-F238E27FC236}">
                <a16:creationId xmlns:a16="http://schemas.microsoft.com/office/drawing/2014/main" id="{1DA7E8DA-C3A8-5640-BE9B-1A6451C8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32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6056AED-17B4-2E42-AE05-EDA29DAE8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76" y="2431102"/>
            <a:ext cx="7045448" cy="167632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 sz="4000" b="1" i="0" cap="none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You have reached the end of this presentation.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>
          <a:xfrm>
            <a:off x="740226" y="1682341"/>
            <a:ext cx="10711543" cy="462012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6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1pPr>
            <a:lvl2pPr marL="26517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32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2pPr>
            <a:lvl3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3pPr>
            <a:lvl4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4pPr>
            <a:lvl5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555533"/>
            <a:ext cx="11254683" cy="691606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641335D-B367-5647-BF31-BB20E7613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513" y="1450975"/>
            <a:ext cx="11655425" cy="394811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1376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59664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 marL="74295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 marL="92583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1D9E37BF-26A5-D44A-9538-4ED59359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11641138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6DE0F-B816-A84C-A905-6879920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1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246BD9-DE8A-0C46-8C6E-C7FB5639C9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450975"/>
            <a:ext cx="5370058" cy="3948113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D79DE56-F8DE-C34D-8A33-DF90025A0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5355772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01D7C-D791-B84C-9945-DF6406778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394811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B91EDE-7542-F14E-B4AF-06258FBD5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5646738"/>
            <a:ext cx="5457825" cy="390525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B2BDDCB-3A1C-1D46-8A3A-5B060EF5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44A14D7-DF3C-B44D-AC05-D272575656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088" y="1450974"/>
            <a:ext cx="5370058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FFF75E-9438-1448-88E5-B552F615B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4264E25-B63A-4A40-B7E2-BC4589A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A03E60-43EB-144A-A8BB-05E3BB3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E47C9-5A49-944E-85E3-3088C691C916}"/>
              </a:ext>
            </a:extLst>
          </p:cNvPr>
          <p:cNvSpPr txBox="1"/>
          <p:nvPr userDrawn="1"/>
        </p:nvSpPr>
        <p:spPr>
          <a:xfrm>
            <a:off x="1578004" y="2094143"/>
            <a:ext cx="3969519" cy="484748"/>
          </a:xfrm>
          <a:prstGeom prst="rect">
            <a:avLst/>
          </a:prstGeom>
          <a:solidFill>
            <a:schemeClr val="accent2"/>
          </a:solidFill>
          <a:ln w="50800" cap="rnd">
            <a:solidFill>
              <a:schemeClr val="accent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Definition: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FFDE-04B0-9E45-9146-C72CF80E1CA2}"/>
              </a:ext>
            </a:extLst>
          </p:cNvPr>
          <p:cNvSpPr txBox="1"/>
          <p:nvPr userDrawn="1"/>
        </p:nvSpPr>
        <p:spPr>
          <a:xfrm>
            <a:off x="1578004" y="2749875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962-2407-1A44-8C6F-B1F3D3AAC2C4}"/>
              </a:ext>
            </a:extLst>
          </p:cNvPr>
          <p:cNvSpPr txBox="1"/>
          <p:nvPr userDrawn="1"/>
        </p:nvSpPr>
        <p:spPr>
          <a:xfrm>
            <a:off x="1578003" y="3528051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4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4E185-87EB-2845-9488-8FAF6DE3DDD7}"/>
              </a:ext>
            </a:extLst>
          </p:cNvPr>
          <p:cNvSpPr txBox="1"/>
          <p:nvPr userDrawn="1"/>
        </p:nvSpPr>
        <p:spPr>
          <a:xfrm>
            <a:off x="1578003" y="4302264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D9401-9B2F-F247-B5C3-FF5407999BC1}"/>
              </a:ext>
            </a:extLst>
          </p:cNvPr>
          <p:cNvSpPr txBox="1"/>
          <p:nvPr userDrawn="1"/>
        </p:nvSpPr>
        <p:spPr>
          <a:xfrm>
            <a:off x="1578003" y="5084403"/>
            <a:ext cx="3969519" cy="577081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182880" rIns="9144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/>
            <a:r>
              <a:rPr lang="en-US" sz="1350" b="0" i="0" dirty="0">
                <a:solidFill>
                  <a:schemeClr val="bg1"/>
                </a:solidFill>
                <a:effectLst>
                  <a:outerShdw blurRad="50800" dist="50800" dir="2940000" sx="10000" sy="10000" algn="ctr" rotWithShape="0">
                    <a:srgbClr val="000000"/>
                  </a:outerShdw>
                </a:effectLst>
                <a:latin typeface="Arial Regular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122E4-A8B1-5743-BED1-4F1F1A2D73F6}"/>
              </a:ext>
            </a:extLst>
          </p:cNvPr>
          <p:cNvSpPr txBox="1"/>
          <p:nvPr userDrawn="1"/>
        </p:nvSpPr>
        <p:spPr>
          <a:xfrm>
            <a:off x="6681592" y="3267424"/>
            <a:ext cx="3176197" cy="784830"/>
          </a:xfrm>
          <a:prstGeom prst="rect">
            <a:avLst/>
          </a:prstGeom>
          <a:solidFill>
            <a:schemeClr val="accent3"/>
          </a:solidFill>
          <a:ln w="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sz="1350" b="1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BEC1-9524-5346-82C4-2A69874C6E7B}"/>
              </a:ext>
            </a:extLst>
          </p:cNvPr>
          <p:cNvSpPr txBox="1"/>
          <p:nvPr userDrawn="1"/>
        </p:nvSpPr>
        <p:spPr>
          <a:xfrm>
            <a:off x="6681592" y="2163339"/>
            <a:ext cx="3176197" cy="577081"/>
          </a:xfrm>
          <a:prstGeom prst="rect">
            <a:avLst/>
          </a:prstGeom>
          <a:solidFill>
            <a:schemeClr val="accent2"/>
          </a:solidFill>
          <a:ln w="5080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heading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3A75B-D521-A643-B615-B147965DCEDE}"/>
              </a:ext>
            </a:extLst>
          </p:cNvPr>
          <p:cNvGrpSpPr/>
          <p:nvPr userDrawn="1"/>
        </p:nvGrpSpPr>
        <p:grpSpPr>
          <a:xfrm>
            <a:off x="7031801" y="4503820"/>
            <a:ext cx="2475776" cy="1161165"/>
            <a:chOff x="5183671" y="5332804"/>
            <a:chExt cx="2426204" cy="1137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EC197-005A-D54F-99CA-2EA1BB5DC952}"/>
                </a:ext>
              </a:extLst>
            </p:cNvPr>
            <p:cNvGrpSpPr/>
            <p:nvPr userDrawn="1"/>
          </p:nvGrpSpPr>
          <p:grpSpPr>
            <a:xfrm>
              <a:off x="5183671" y="5332804"/>
              <a:ext cx="2426204" cy="1137915"/>
              <a:chOff x="307826" y="2082546"/>
              <a:chExt cx="2426204" cy="11379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8A9818-F1BD-CD42-95FA-B6841EB183CD}"/>
                  </a:ext>
                </a:extLst>
              </p:cNvPr>
              <p:cNvSpPr/>
              <p:nvPr userDrawn="1"/>
            </p:nvSpPr>
            <p:spPr>
              <a:xfrm>
                <a:off x="307826" y="2082546"/>
                <a:ext cx="2426204" cy="8735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685800" rtlCol="0" anchor="ctr" anchorCtr="0"/>
              <a:lstStyle/>
              <a:p>
                <a:pPr lvl="0"/>
                <a:r>
                  <a:rPr lang="en-US" sz="1350" b="0" i="0" dirty="0">
                    <a:solidFill>
                      <a:schemeClr val="bg1"/>
                    </a:solidFill>
                    <a:latin typeface="Arial Regular"/>
                    <a:cs typeface="Calibri" panose="020F0502020204030204" pitchFamily="34" charset="0"/>
                  </a:rPr>
                  <a:t>Use for quotes or small pieces of content that aren’t voiced</a:t>
                </a:r>
              </a:p>
            </p:txBody>
          </p:sp>
          <p:sp>
            <p:nvSpPr>
              <p:cNvPr id="17" name="Isosceles Triangle 14">
                <a:extLst>
                  <a:ext uri="{FF2B5EF4-FFF2-40B4-BE49-F238E27FC236}">
                    <a16:creationId xmlns:a16="http://schemas.microsoft.com/office/drawing/2014/main" id="{2EEDE3CC-EB9A-E649-A573-6D3DAED0D14D}"/>
                  </a:ext>
                </a:extLst>
              </p:cNvPr>
              <p:cNvSpPr/>
              <p:nvPr userDrawn="1"/>
            </p:nvSpPr>
            <p:spPr>
              <a:xfrm rot="10800000">
                <a:off x="1231846" y="2940218"/>
                <a:ext cx="578163" cy="280243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E7C7C6-5E82-FB4F-A137-2A74B763F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2" y="5526446"/>
              <a:ext cx="514350" cy="514350"/>
            </a:xfrm>
            <a:prstGeom prst="rect">
              <a:avLst/>
            </a:prstGeom>
          </p:spPr>
        </p:pic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CFE323-5CF3-CD44-9068-6C5EDE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8E9ED7-F0FA-F642-8F00-D6B54CC174AA}"/>
              </a:ext>
            </a:extLst>
          </p:cNvPr>
          <p:cNvGrpSpPr/>
          <p:nvPr userDrawn="1"/>
        </p:nvGrpSpPr>
        <p:grpSpPr>
          <a:xfrm>
            <a:off x="2562637" y="2307229"/>
            <a:ext cx="1743348" cy="419499"/>
            <a:chOff x="-4431847" y="-1221721"/>
            <a:chExt cx="2863333" cy="604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F125C-2DC4-964C-B197-E546D1E29749}"/>
                </a:ext>
              </a:extLst>
            </p:cNvPr>
            <p:cNvSpPr/>
            <p:nvPr userDrawn="1"/>
          </p:nvSpPr>
          <p:spPr>
            <a:xfrm>
              <a:off x="-4431847" y="-1221721"/>
              <a:ext cx="2863333" cy="4065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85000" lnSpcReduction="10000"/>
            </a:bodyPr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  <a:latin typeface="Arial Regular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7" name="Isosceles Triangle 43">
              <a:extLst>
                <a:ext uri="{FF2B5EF4-FFF2-40B4-BE49-F238E27FC236}">
                  <a16:creationId xmlns:a16="http://schemas.microsoft.com/office/drawing/2014/main" id="{18F95660-D34A-D744-A2C1-828007344F92}"/>
                </a:ext>
              </a:extLst>
            </p:cNvPr>
            <p:cNvSpPr/>
            <p:nvPr userDrawn="1"/>
          </p:nvSpPr>
          <p:spPr>
            <a:xfrm rot="10800000">
              <a:off x="-3231561" y="-841349"/>
              <a:ext cx="462762" cy="224308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DCAFB6-EDE0-A643-BCB3-71215AE54119}"/>
              </a:ext>
            </a:extLst>
          </p:cNvPr>
          <p:cNvGrpSpPr/>
          <p:nvPr userDrawn="1"/>
        </p:nvGrpSpPr>
        <p:grpSpPr>
          <a:xfrm>
            <a:off x="1348181" y="3251074"/>
            <a:ext cx="3890505" cy="600303"/>
            <a:chOff x="2454629" y="3422610"/>
            <a:chExt cx="2975888" cy="45917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5AE209-AB1E-A441-8865-24D7F7CA2C32}"/>
                </a:ext>
              </a:extLst>
            </p:cNvPr>
            <p:cNvSpPr/>
            <p:nvPr/>
          </p:nvSpPr>
          <p:spPr>
            <a:xfrm>
              <a:off x="2454629" y="3423485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0 w 1145759"/>
                <a:gd name="connsiteY5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13324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33815E7-24F2-D743-9025-53CFCB4C8E52}"/>
                </a:ext>
              </a:extLst>
            </p:cNvPr>
            <p:cNvSpPr/>
            <p:nvPr/>
          </p:nvSpPr>
          <p:spPr>
            <a:xfrm>
              <a:off x="3372333" y="3422610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E29F73-8932-464D-B99D-9850A96D8D02}"/>
                </a:ext>
              </a:extLst>
            </p:cNvPr>
            <p:cNvSpPr/>
            <p:nvPr/>
          </p:nvSpPr>
          <p:spPr>
            <a:xfrm>
              <a:off x="4284758" y="3422743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3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7C84D-3D38-0E46-9EB9-8141C0C379B4}"/>
              </a:ext>
            </a:extLst>
          </p:cNvPr>
          <p:cNvSpPr/>
          <p:nvPr userDrawn="1"/>
        </p:nvSpPr>
        <p:spPr>
          <a:xfrm>
            <a:off x="2165537" y="4168673"/>
            <a:ext cx="2760374" cy="503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FFA17075-D6A4-964B-ABA9-C4DB836F29C3}"/>
              </a:ext>
            </a:extLst>
          </p:cNvPr>
          <p:cNvSpPr/>
          <p:nvPr userDrawn="1"/>
        </p:nvSpPr>
        <p:spPr>
          <a:xfrm>
            <a:off x="2165537" y="4814961"/>
            <a:ext cx="2760374" cy="50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FD523A1-1557-8B42-A06B-2FB0DA90B9F2}"/>
              </a:ext>
            </a:extLst>
          </p:cNvPr>
          <p:cNvSpPr/>
          <p:nvPr userDrawn="1"/>
        </p:nvSpPr>
        <p:spPr>
          <a:xfrm>
            <a:off x="2165537" y="5461249"/>
            <a:ext cx="2760374" cy="50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DD075-B382-C647-8E43-3640EF1FF0C8}"/>
              </a:ext>
            </a:extLst>
          </p:cNvPr>
          <p:cNvGrpSpPr/>
          <p:nvPr userDrawn="1"/>
        </p:nvGrpSpPr>
        <p:grpSpPr>
          <a:xfrm>
            <a:off x="5722457" y="2252255"/>
            <a:ext cx="449131" cy="449129"/>
            <a:chOff x="5722457" y="2252255"/>
            <a:chExt cx="449131" cy="449129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B530C46-01A2-FF4E-BDFE-610CEC7EF7CC}"/>
                </a:ext>
              </a:extLst>
            </p:cNvPr>
            <p:cNvSpPr/>
            <p:nvPr/>
          </p:nvSpPr>
          <p:spPr>
            <a:xfrm>
              <a:off x="5722457" y="2252255"/>
              <a:ext cx="449131" cy="449129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C196D-F29F-CF46-BDA6-2220613501E1}"/>
                </a:ext>
              </a:extLst>
            </p:cNvPr>
            <p:cNvSpPr txBox="1"/>
            <p:nvPr/>
          </p:nvSpPr>
          <p:spPr>
            <a:xfrm>
              <a:off x="5753191" y="2296371"/>
              <a:ext cx="387665" cy="400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198509-2684-1C4E-BB1B-F940A0106A88}"/>
              </a:ext>
            </a:extLst>
          </p:cNvPr>
          <p:cNvSpPr/>
          <p:nvPr userDrawn="1"/>
        </p:nvSpPr>
        <p:spPr>
          <a:xfrm>
            <a:off x="6571201" y="2258263"/>
            <a:ext cx="448730" cy="456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A31D7-7EF7-7448-947A-B3901A50C4F8}"/>
              </a:ext>
            </a:extLst>
          </p:cNvPr>
          <p:cNvSpPr/>
          <p:nvPr userDrawn="1"/>
        </p:nvSpPr>
        <p:spPr>
          <a:xfrm>
            <a:off x="5820618" y="3361575"/>
            <a:ext cx="1697488" cy="3793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0510-1A82-4D48-947D-5B627669974C}"/>
              </a:ext>
            </a:extLst>
          </p:cNvPr>
          <p:cNvSpPr/>
          <p:nvPr userDrawn="1"/>
        </p:nvSpPr>
        <p:spPr>
          <a:xfrm>
            <a:off x="5141425" y="4168673"/>
            <a:ext cx="2760374" cy="503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DE83D-07E7-3346-804F-31FF575A1333}"/>
              </a:ext>
            </a:extLst>
          </p:cNvPr>
          <p:cNvSpPr/>
          <p:nvPr userDrawn="1"/>
        </p:nvSpPr>
        <p:spPr>
          <a:xfrm>
            <a:off x="5131633" y="4814961"/>
            <a:ext cx="2760374" cy="5031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A7BB0-3A44-5244-B830-EFCBABB12989}"/>
              </a:ext>
            </a:extLst>
          </p:cNvPr>
          <p:cNvSpPr/>
          <p:nvPr userDrawn="1"/>
        </p:nvSpPr>
        <p:spPr>
          <a:xfrm>
            <a:off x="5131633" y="5457859"/>
            <a:ext cx="2760374" cy="5031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F392B-AB24-9945-B388-99C4DE4CDFD4}"/>
              </a:ext>
            </a:extLst>
          </p:cNvPr>
          <p:cNvCxnSpPr/>
          <p:nvPr userDrawn="1"/>
        </p:nvCxnSpPr>
        <p:spPr>
          <a:xfrm>
            <a:off x="7714244" y="2170174"/>
            <a:ext cx="2495213" cy="0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7F4C6-06A4-2A42-A784-F347C5FE7E56}"/>
              </a:ext>
            </a:extLst>
          </p:cNvPr>
          <p:cNvCxnSpPr/>
          <p:nvPr userDrawn="1"/>
        </p:nvCxnSpPr>
        <p:spPr>
          <a:xfrm>
            <a:off x="7714244" y="2700953"/>
            <a:ext cx="2495213" cy="0"/>
          </a:xfrm>
          <a:prstGeom prst="straightConnector1">
            <a:avLst/>
          </a:prstGeom>
          <a:ln w="857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5F855-A852-434F-B2E5-967552391156}"/>
              </a:ext>
            </a:extLst>
          </p:cNvPr>
          <p:cNvSpPr/>
          <p:nvPr userDrawn="1"/>
        </p:nvSpPr>
        <p:spPr>
          <a:xfrm>
            <a:off x="8281953" y="3363765"/>
            <a:ext cx="1697488" cy="3793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4A399AE-12D9-C946-BFDD-900DAB7ED786}"/>
              </a:ext>
            </a:extLst>
          </p:cNvPr>
          <p:cNvSpPr txBox="1">
            <a:spLocks/>
          </p:cNvSpPr>
          <p:nvPr userDrawn="1"/>
        </p:nvSpPr>
        <p:spPr>
          <a:xfrm>
            <a:off x="8281953" y="4110328"/>
            <a:ext cx="1927504" cy="1802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chemeClr val="bg1"/>
                </a:solidFill>
                <a:latin typeface="Arial Regular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42998D4-972F-BD4A-A662-73DE9F9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97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5B56-0276-844E-A797-3D139825B471}"/>
              </a:ext>
            </a:extLst>
          </p:cNvPr>
          <p:cNvGrpSpPr/>
          <p:nvPr userDrawn="1"/>
        </p:nvGrpSpPr>
        <p:grpSpPr>
          <a:xfrm>
            <a:off x="632557" y="5172106"/>
            <a:ext cx="2661031" cy="1231106"/>
            <a:chOff x="1363018" y="3215881"/>
            <a:chExt cx="2661031" cy="1231106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8FDE633-2955-CA4F-9716-05B5BCCBB529}"/>
                </a:ext>
              </a:extLst>
            </p:cNvPr>
            <p:cNvSpPr/>
            <p:nvPr userDrawn="1"/>
          </p:nvSpPr>
          <p:spPr>
            <a:xfrm rot="5400000">
              <a:off x="3675062" y="3713345"/>
              <a:ext cx="449084" cy="24889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4D464-E6A4-CD4C-BA8C-EE764E72B153}"/>
                </a:ext>
              </a:extLst>
            </p:cNvPr>
            <p:cNvSpPr txBox="1"/>
            <p:nvPr userDrawn="1"/>
          </p:nvSpPr>
          <p:spPr>
            <a:xfrm>
              <a:off x="1363018" y="3215881"/>
              <a:ext cx="2476308" cy="123110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A04904-FA46-3746-B30B-0129819A05C7}"/>
              </a:ext>
            </a:extLst>
          </p:cNvPr>
          <p:cNvGrpSpPr/>
          <p:nvPr userDrawn="1"/>
        </p:nvGrpSpPr>
        <p:grpSpPr>
          <a:xfrm>
            <a:off x="3781144" y="4768502"/>
            <a:ext cx="3977759" cy="1787824"/>
            <a:chOff x="6454503" y="4163500"/>
            <a:chExt cx="3977759" cy="17878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11CDB-7BE5-B24B-A4A2-4846D38AC2AC}"/>
                </a:ext>
              </a:extLst>
            </p:cNvPr>
            <p:cNvSpPr txBox="1"/>
            <p:nvPr userDrawn="1"/>
          </p:nvSpPr>
          <p:spPr>
            <a:xfrm>
              <a:off x="6454503" y="4163500"/>
              <a:ext cx="402416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B8E2-5EB7-CA41-AF3F-6F77BB796C82}"/>
                </a:ext>
              </a:extLst>
            </p:cNvPr>
            <p:cNvSpPr txBox="1"/>
            <p:nvPr userDrawn="1"/>
          </p:nvSpPr>
          <p:spPr>
            <a:xfrm>
              <a:off x="10048398" y="4163500"/>
              <a:ext cx="383864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”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655BF2-D712-AA4B-8AC8-9FEEFDC0229E}"/>
                </a:ext>
              </a:extLst>
            </p:cNvPr>
            <p:cNvSpPr/>
            <p:nvPr userDrawn="1"/>
          </p:nvSpPr>
          <p:spPr>
            <a:xfrm>
              <a:off x="7012691" y="4473996"/>
              <a:ext cx="2902692" cy="147732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8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800" i="1" dirty="0" err="1">
                  <a:solidFill>
                    <a:schemeClr val="bg1"/>
                  </a:solidFill>
                </a:rPr>
                <a:t>amet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consectetuer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adipiscing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elit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sed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diam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nonummy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nibh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euismod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tincidunt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ut.</a:t>
              </a:r>
              <a:endParaRPr lang="en-US" sz="1800" i="1" dirty="0">
                <a:solidFill>
                  <a:schemeClr val="bg1"/>
                </a:solidFill>
              </a:endParaRPr>
            </a:p>
            <a:p>
              <a:pPr algn="r"/>
              <a:r>
                <a:rPr lang="en-US" sz="1800" i="0" dirty="0">
                  <a:solidFill>
                    <a:schemeClr val="bg1"/>
                  </a:solidFill>
                  <a:latin typeface="+mj-lt"/>
                </a:rPr>
                <a:t>-This is a quote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E9315-6887-5D4C-A199-DC0F96BB8FAD}"/>
              </a:ext>
            </a:extLst>
          </p:cNvPr>
          <p:cNvGrpSpPr/>
          <p:nvPr userDrawn="1"/>
        </p:nvGrpSpPr>
        <p:grpSpPr>
          <a:xfrm>
            <a:off x="600117" y="1972937"/>
            <a:ext cx="2858396" cy="1064776"/>
            <a:chOff x="4603315" y="701458"/>
            <a:chExt cx="2858396" cy="10647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1C2522-4F7A-A64B-808A-73C795F43A5C}"/>
                </a:ext>
              </a:extLst>
            </p:cNvPr>
            <p:cNvSpPr txBox="1"/>
            <p:nvPr userDrawn="1"/>
          </p:nvSpPr>
          <p:spPr>
            <a:xfrm>
              <a:off x="4603315" y="701458"/>
              <a:ext cx="2461364" cy="1064776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</p:spPr>
          <p:txBody>
            <a:bodyPr wrap="squar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</a:t>
              </a: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58FCD4A-1A47-4B4E-8237-E34CE007CE88}"/>
                </a:ext>
              </a:extLst>
            </p:cNvPr>
            <p:cNvSpPr/>
            <p:nvPr userDrawn="1"/>
          </p:nvSpPr>
          <p:spPr>
            <a:xfrm rot="5400000">
              <a:off x="7007479" y="585675"/>
              <a:ext cx="338449" cy="5700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C3B96-92A3-3542-93F7-327056D74162}"/>
              </a:ext>
            </a:extLst>
          </p:cNvPr>
          <p:cNvGrpSpPr/>
          <p:nvPr userDrawn="1"/>
        </p:nvGrpSpPr>
        <p:grpSpPr>
          <a:xfrm>
            <a:off x="226923" y="3522972"/>
            <a:ext cx="2896907" cy="1233307"/>
            <a:chOff x="219665" y="3591624"/>
            <a:chExt cx="2896907" cy="12333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F783FDC8-2BC1-3142-A1A1-D8CF5F2E69C3}"/>
                </a:ext>
              </a:extLst>
            </p:cNvPr>
            <p:cNvSpPr/>
            <p:nvPr userDrawn="1"/>
          </p:nvSpPr>
          <p:spPr>
            <a:xfrm rot="16200000">
              <a:off x="335448" y="4370699"/>
              <a:ext cx="338449" cy="570015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EB6CF1-172B-BB40-9B82-6A7EEF0B6F36}"/>
                </a:ext>
              </a:extLst>
            </p:cNvPr>
            <p:cNvSpPr txBox="1"/>
            <p:nvPr userDrawn="1"/>
          </p:nvSpPr>
          <p:spPr>
            <a:xfrm>
              <a:off x="642464" y="3591624"/>
              <a:ext cx="2474108" cy="123110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82880" tIns="182880" rIns="182880" bIns="18288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913FF6-1DA4-CE4A-BB85-30C56A8FB5D1}"/>
              </a:ext>
            </a:extLst>
          </p:cNvPr>
          <p:cNvGrpSpPr/>
          <p:nvPr userDrawn="1"/>
        </p:nvGrpSpPr>
        <p:grpSpPr>
          <a:xfrm>
            <a:off x="8044087" y="5238529"/>
            <a:ext cx="3796803" cy="1140491"/>
            <a:chOff x="8025799" y="4479577"/>
            <a:chExt cx="3796803" cy="1140491"/>
          </a:xfrm>
        </p:grpSpPr>
        <p:sp>
          <p:nvSpPr>
            <p:cNvPr id="42" name="Round Same Side Corner Rectangle 41">
              <a:extLst>
                <a:ext uri="{FF2B5EF4-FFF2-40B4-BE49-F238E27FC236}">
                  <a16:creationId xmlns:a16="http://schemas.microsoft.com/office/drawing/2014/main" id="{08A12AE7-3ADB-2A41-95A6-3CC0C35956B6}"/>
                </a:ext>
              </a:extLst>
            </p:cNvPr>
            <p:cNvSpPr/>
            <p:nvPr userDrawn="1"/>
          </p:nvSpPr>
          <p:spPr>
            <a:xfrm rot="16200000">
              <a:off x="8156827" y="4391999"/>
              <a:ext cx="496231" cy="758287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AF21CF-AB07-3E43-909B-A465B706AA31}"/>
                </a:ext>
              </a:extLst>
            </p:cNvPr>
            <p:cNvSpPr txBox="1"/>
            <p:nvPr userDrawn="1"/>
          </p:nvSpPr>
          <p:spPr>
            <a:xfrm>
              <a:off x="8579737" y="4523026"/>
              <a:ext cx="3242865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1F131-28FC-7144-93B9-63CC3B71530D}"/>
                </a:ext>
              </a:extLst>
            </p:cNvPr>
            <p:cNvSpPr txBox="1"/>
            <p:nvPr userDrawn="1"/>
          </p:nvSpPr>
          <p:spPr>
            <a:xfrm>
              <a:off x="8135853" y="4479577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A3B651-6C7D-0446-B29A-B8A348209397}"/>
              </a:ext>
            </a:extLst>
          </p:cNvPr>
          <p:cNvGrpSpPr/>
          <p:nvPr userDrawn="1"/>
        </p:nvGrpSpPr>
        <p:grpSpPr>
          <a:xfrm>
            <a:off x="8003158" y="1874016"/>
            <a:ext cx="3796834" cy="1140492"/>
            <a:chOff x="2743198" y="742708"/>
            <a:chExt cx="3796834" cy="1140492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0ABDCABD-5599-FA48-969A-E6B2E5AC06C4}"/>
                </a:ext>
              </a:extLst>
            </p:cNvPr>
            <p:cNvSpPr/>
            <p:nvPr userDrawn="1"/>
          </p:nvSpPr>
          <p:spPr>
            <a:xfrm rot="16200000">
              <a:off x="2874226" y="655130"/>
              <a:ext cx="496231" cy="758287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47179-C3C1-BF45-9E47-0E208BD0D4D7}"/>
                </a:ext>
              </a:extLst>
            </p:cNvPr>
            <p:cNvSpPr txBox="1"/>
            <p:nvPr userDrawn="1"/>
          </p:nvSpPr>
          <p:spPr>
            <a:xfrm>
              <a:off x="3297136" y="786158"/>
              <a:ext cx="3242896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65900-03E0-614E-8E4E-9F31F1415022}"/>
                </a:ext>
              </a:extLst>
            </p:cNvPr>
            <p:cNvSpPr txBox="1"/>
            <p:nvPr userDrawn="1"/>
          </p:nvSpPr>
          <p:spPr>
            <a:xfrm>
              <a:off x="2879384" y="742708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B0932D-E973-6140-892E-FC06496F3963}"/>
              </a:ext>
            </a:extLst>
          </p:cNvPr>
          <p:cNvGrpSpPr/>
          <p:nvPr userDrawn="1"/>
        </p:nvGrpSpPr>
        <p:grpSpPr>
          <a:xfrm>
            <a:off x="8610536" y="3510256"/>
            <a:ext cx="3223650" cy="1322903"/>
            <a:chOff x="8423329" y="5344015"/>
            <a:chExt cx="3223650" cy="1322903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08BAE6-5120-6548-ADFF-4991A6B8089F}"/>
                </a:ext>
              </a:extLst>
            </p:cNvPr>
            <p:cNvGrpSpPr/>
            <p:nvPr userDrawn="1"/>
          </p:nvGrpSpPr>
          <p:grpSpPr>
            <a:xfrm>
              <a:off x="10908293" y="5344015"/>
              <a:ext cx="738686" cy="496231"/>
              <a:chOff x="10908293" y="5344015"/>
              <a:chExt cx="738686" cy="496231"/>
            </a:xfrm>
          </p:grpSpPr>
          <p:sp>
            <p:nvSpPr>
              <p:cNvPr id="52" name="Round Same Side Corner Rectangle 51">
                <a:extLst>
                  <a:ext uri="{FF2B5EF4-FFF2-40B4-BE49-F238E27FC236}">
                    <a16:creationId xmlns:a16="http://schemas.microsoft.com/office/drawing/2014/main" id="{10ECF463-5332-A04C-85DA-EDC5577E36A6}"/>
                  </a:ext>
                </a:extLst>
              </p:cNvPr>
              <p:cNvSpPr/>
              <p:nvPr userDrawn="1"/>
            </p:nvSpPr>
            <p:spPr>
              <a:xfrm rot="5400000">
                <a:off x="11029520" y="5222788"/>
                <a:ext cx="496231" cy="738686"/>
              </a:xfrm>
              <a:prstGeom prst="round2Same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5872BD5A-D430-594B-B4E0-BE35493356AC}"/>
                  </a:ext>
                </a:extLst>
              </p:cNvPr>
              <p:cNvSpPr/>
              <p:nvPr userDrawn="1"/>
            </p:nvSpPr>
            <p:spPr>
              <a:xfrm>
                <a:off x="11194947" y="5452647"/>
                <a:ext cx="356460" cy="2789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E5EB-D0FC-814F-9DEB-4727B7D218A2}"/>
                </a:ext>
              </a:extLst>
            </p:cNvPr>
            <p:cNvSpPr txBox="1"/>
            <p:nvPr userDrawn="1"/>
          </p:nvSpPr>
          <p:spPr>
            <a:xfrm>
              <a:off x="8423329" y="5344015"/>
              <a:ext cx="2676044" cy="1322903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3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dolor. fad </a:t>
              </a:r>
              <a:r>
                <a:rPr lang="en-US" sz="1400" dirty="0" err="1">
                  <a:solidFill>
                    <a:schemeClr val="tx1"/>
                  </a:solidFill>
                </a:rPr>
                <a:t>fdaf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asdfadfasdfa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03D679-FB97-5E43-922E-FCD1A1A6D6CC}"/>
              </a:ext>
            </a:extLst>
          </p:cNvPr>
          <p:cNvGrpSpPr/>
          <p:nvPr userDrawn="1"/>
        </p:nvGrpSpPr>
        <p:grpSpPr>
          <a:xfrm>
            <a:off x="3867636" y="1936632"/>
            <a:ext cx="3793255" cy="2273206"/>
            <a:chOff x="4204448" y="2845164"/>
            <a:chExt cx="3275887" cy="22732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349B9B-522C-7348-AC74-9DEFC129D175}"/>
                </a:ext>
              </a:extLst>
            </p:cNvPr>
            <p:cNvSpPr txBox="1"/>
            <p:nvPr userDrawn="1"/>
          </p:nvSpPr>
          <p:spPr>
            <a:xfrm>
              <a:off x="4220861" y="2859754"/>
              <a:ext cx="3242865" cy="2258616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txBody>
            <a:bodyPr wrap="square" tIns="5486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definitions, call outs, factoids, on-screen instructions, etc. Reshape surrounding box to fit the text box.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i="0" dirty="0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0" dirty="0">
                  <a:solidFill>
                    <a:schemeClr val="tx1"/>
                  </a:solidFill>
                </a:rPr>
                <a:t>Lorem ipsum dolor sit </a:t>
              </a:r>
              <a:r>
                <a:rPr lang="en-US" sz="1400" i="0" dirty="0" err="1">
                  <a:solidFill>
                    <a:schemeClr val="tx1"/>
                  </a:solidFill>
                </a:rPr>
                <a:t>amet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elit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sed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diam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nonummy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nibh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euismod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tincidunt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ut</a:t>
              </a:r>
              <a:r>
                <a:rPr lang="en-US" sz="1400" i="1" dirty="0" err="1">
                  <a:solidFill>
                    <a:schemeClr val="tx1"/>
                  </a:solidFill>
                </a:rPr>
                <a:t>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 Same Side Corner Rectangle 55">
              <a:extLst>
                <a:ext uri="{FF2B5EF4-FFF2-40B4-BE49-F238E27FC236}">
                  <a16:creationId xmlns:a16="http://schemas.microsoft.com/office/drawing/2014/main" id="{6C7F0C97-25CA-A947-AAAE-30C2CA0757B1}"/>
                </a:ext>
              </a:extLst>
            </p:cNvPr>
            <p:cNvSpPr/>
            <p:nvPr userDrawn="1"/>
          </p:nvSpPr>
          <p:spPr>
            <a:xfrm>
              <a:off x="4204448" y="2845164"/>
              <a:ext cx="3275887" cy="499533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50B5-1684-7643-AC81-92718DBB3FD9}"/>
                </a:ext>
              </a:extLst>
            </p:cNvPr>
            <p:cNvSpPr txBox="1"/>
            <p:nvPr userDrawn="1"/>
          </p:nvSpPr>
          <p:spPr>
            <a:xfrm>
              <a:off x="4259577" y="2875572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E02185D7-30E0-E34D-B1ED-A4A03DF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13" y="1597794"/>
            <a:ext cx="10711543" cy="46201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73893-3AA6-5049-ADB8-5996336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0654"/>
            <a:ext cx="10719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6901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8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 cap="none" spc="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1pPr>
      <a:lvl2pPr marL="41376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FF00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◦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−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B473EA-B965-6B4C-8F03-AE365992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4" y="1526826"/>
            <a:ext cx="10719547" cy="79196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Searches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1072855-A749-47F6-A57A-D2F250C90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2440243"/>
            <a:ext cx="8942660" cy="223566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9816F-7859-416B-ABF9-26BC12655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Criteria-Based Ideal Solutions</a:t>
            </a:r>
          </a:p>
        </p:txBody>
      </p:sp>
    </p:spTree>
    <p:extLst>
      <p:ext uri="{BB962C8B-B14F-4D97-AF65-F5344CB8AC3E}">
        <p14:creationId xmlns:p14="http://schemas.microsoft.com/office/powerpoint/2010/main" val="222163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7" name="Rectangle 7">
            <a:extLst>
              <a:ext uri="{FF2B5EF4-FFF2-40B4-BE49-F238E27FC236}">
                <a16:creationId xmlns:a16="http://schemas.microsoft.com/office/drawing/2014/main" id="{0DA622C4-9F33-4784-B6AD-C2CE13700FC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8573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Uniform Cost Search</a:t>
            </a:r>
          </a:p>
        </p:txBody>
      </p:sp>
      <p:sp>
        <p:nvSpPr>
          <p:cNvPr id="87048" name="Rectangle 8">
            <a:extLst>
              <a:ext uri="{FF2B5EF4-FFF2-40B4-BE49-F238E27FC236}">
                <a16:creationId xmlns:a16="http://schemas.microsoft.com/office/drawing/2014/main" id="{9F37CEDC-5516-4BD6-9E49-453B98EDE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825045"/>
            <a:ext cx="8839200" cy="763844"/>
          </a:xfrm>
        </p:spPr>
        <p:txBody>
          <a:bodyPr>
            <a:normAutofit/>
          </a:bodyPr>
          <a:lstStyle/>
          <a:p>
            <a:pPr marL="0">
              <a:lnSpc>
                <a:spcPct val="80000"/>
              </a:lnSpc>
              <a:buNone/>
              <a:defRPr/>
            </a:pPr>
            <a:r>
              <a:rPr lang="en-US" sz="2400" b="1" i="1" dirty="0">
                <a:solidFill>
                  <a:srgbClr val="00FF00"/>
                </a:solidFill>
              </a:rPr>
              <a:t>Uniform Cost Search</a:t>
            </a:r>
            <a:r>
              <a:rPr lang="en-US" sz="2400" dirty="0">
                <a:solidFill>
                  <a:srgbClr val="00FF00"/>
                </a:solidFill>
              </a:rPr>
              <a:t> </a:t>
            </a:r>
            <a:r>
              <a:rPr lang="en-US" sz="2400" dirty="0"/>
              <a:t>sorts its priority queue according to cost up to this point (along the current path) – the </a:t>
            </a:r>
            <a:r>
              <a:rPr lang="en-US" sz="2400" b="1" i="1" dirty="0">
                <a:solidFill>
                  <a:srgbClr val="00FF00"/>
                </a:solidFill>
              </a:rPr>
              <a:t>given cost</a:t>
            </a:r>
            <a:r>
              <a:rPr lang="en-US" sz="2400" dirty="0"/>
              <a:t>.</a:t>
            </a:r>
          </a:p>
        </p:txBody>
      </p:sp>
      <p:sp>
        <p:nvSpPr>
          <p:cNvPr id="56" name="Line 5">
            <a:extLst>
              <a:ext uri="{FF2B5EF4-FFF2-40B4-BE49-F238E27FC236}">
                <a16:creationId xmlns:a16="http://schemas.microsoft.com/office/drawing/2014/main" id="{14785982-E91F-4D52-ACA1-3F913B4CB832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6857685" y="3404535"/>
            <a:ext cx="4137426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57" name="Line 5">
            <a:extLst>
              <a:ext uri="{FF2B5EF4-FFF2-40B4-BE49-F238E27FC236}">
                <a16:creationId xmlns:a16="http://schemas.microsoft.com/office/drawing/2014/main" id="{56A1B09A-65EE-48F4-9B11-E4635DA92825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6062140" y="4199214"/>
            <a:ext cx="2864250" cy="143614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58" name="Line 5">
            <a:extLst>
              <a:ext uri="{FF2B5EF4-FFF2-40B4-BE49-F238E27FC236}">
                <a16:creationId xmlns:a16="http://schemas.microsoft.com/office/drawing/2014/main" id="{39E503AD-9FD0-4F32-9404-B0AF1436AA8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062140" y="3405991"/>
            <a:ext cx="795548" cy="79176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59" name="Line 5">
            <a:extLst>
              <a:ext uri="{FF2B5EF4-FFF2-40B4-BE49-F238E27FC236}">
                <a16:creationId xmlns:a16="http://schemas.microsoft.com/office/drawing/2014/main" id="{6BD3D9E8-0615-4BD5-A9F4-0201D3A5AC96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10995112" y="3404110"/>
            <a:ext cx="795528" cy="79552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60" name="Line 5">
            <a:extLst>
              <a:ext uri="{FF2B5EF4-FFF2-40B4-BE49-F238E27FC236}">
                <a16:creationId xmlns:a16="http://schemas.microsoft.com/office/drawing/2014/main" id="{D8B7756E-0B05-4646-9251-26F58B3220DC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926390" y="4194146"/>
            <a:ext cx="2864250" cy="143614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2DEFC46-80DE-4A1A-A840-45707557B3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65574" y="5375996"/>
            <a:ext cx="521631" cy="521631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</a:rPr>
              <a:t>C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CC527CB-29DF-492F-B84F-E7C06BDEAC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9825" y="3933330"/>
            <a:ext cx="521631" cy="521631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</a:rPr>
              <a:t>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9681CAE-E7DF-4819-8B34-C1689F7A55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34295" y="3145263"/>
            <a:ext cx="521631" cy="521631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</a:rPr>
              <a:t>B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57304C4-7F76-4DFB-A211-F37654EAD0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96869" y="3145263"/>
            <a:ext cx="521631" cy="521631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</a:rPr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16DEDA-53D1-40AC-A635-5E7E4491AB91}"/>
              </a:ext>
            </a:extLst>
          </p:cNvPr>
          <p:cNvSpPr txBox="1">
            <a:spLocks noChangeAspect="1"/>
          </p:cNvSpPr>
          <p:nvPr/>
        </p:nvSpPr>
        <p:spPr>
          <a:xfrm>
            <a:off x="6123776" y="3479081"/>
            <a:ext cx="561646" cy="64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5A6D59-44AA-45D7-90E3-6A2986243BFA}"/>
              </a:ext>
            </a:extLst>
          </p:cNvPr>
          <p:cNvSpPr txBox="1">
            <a:spLocks noChangeAspect="1"/>
          </p:cNvSpPr>
          <p:nvPr/>
        </p:nvSpPr>
        <p:spPr>
          <a:xfrm>
            <a:off x="7063447" y="4803777"/>
            <a:ext cx="56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7342D0-FBAC-47BD-B3A7-C1470FA0B27B}"/>
              </a:ext>
            </a:extLst>
          </p:cNvPr>
          <p:cNvSpPr txBox="1">
            <a:spLocks noChangeAspect="1"/>
          </p:cNvSpPr>
          <p:nvPr/>
        </p:nvSpPr>
        <p:spPr>
          <a:xfrm>
            <a:off x="10473415" y="4803777"/>
            <a:ext cx="561646" cy="64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3304B8-38E0-4156-98C7-518179C4A859}"/>
              </a:ext>
            </a:extLst>
          </p:cNvPr>
          <p:cNvSpPr txBox="1">
            <a:spLocks noChangeAspect="1"/>
          </p:cNvSpPr>
          <p:nvPr/>
        </p:nvSpPr>
        <p:spPr>
          <a:xfrm>
            <a:off x="11349213" y="3419137"/>
            <a:ext cx="561646" cy="64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44E1BA-BE29-480B-95C1-8E6CC5D8CC09}"/>
              </a:ext>
            </a:extLst>
          </p:cNvPr>
          <p:cNvSpPr txBox="1">
            <a:spLocks noChangeAspect="1"/>
          </p:cNvSpPr>
          <p:nvPr/>
        </p:nvSpPr>
        <p:spPr>
          <a:xfrm>
            <a:off x="8758469" y="2965238"/>
            <a:ext cx="561646" cy="64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01B3035-6CFC-461C-9E4B-CFC13A335D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2165" y="3933330"/>
            <a:ext cx="521631" cy="521631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50D37D-20AF-45F8-8B7F-DB8B53EAC2B0}"/>
              </a:ext>
            </a:extLst>
          </p:cNvPr>
          <p:cNvSpPr txBox="1"/>
          <p:nvPr/>
        </p:nvSpPr>
        <p:spPr>
          <a:xfrm>
            <a:off x="7083679" y="6053501"/>
            <a:ext cx="188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</a:t>
            </a:r>
          </a:p>
        </p:txBody>
      </p:sp>
      <p:sp>
        <p:nvSpPr>
          <p:cNvPr id="85" name="Rectangle 77">
            <a:extLst>
              <a:ext uri="{FF2B5EF4-FFF2-40B4-BE49-F238E27FC236}">
                <a16:creationId xmlns:a16="http://schemas.microsoft.com/office/drawing/2014/main" id="{AC314EF3-75CC-4054-A339-CAAA610B8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4108" y="6093833"/>
            <a:ext cx="3810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D</a:t>
            </a:r>
          </a:p>
        </p:txBody>
      </p:sp>
      <p:sp>
        <p:nvSpPr>
          <p:cNvPr id="86" name="Rectangle 77">
            <a:extLst>
              <a:ext uri="{FF2B5EF4-FFF2-40B4-BE49-F238E27FC236}">
                <a16:creationId xmlns:a16="http://schemas.microsoft.com/office/drawing/2014/main" id="{27614326-5695-428A-9FF3-204DDE45F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108" y="6093833"/>
            <a:ext cx="3810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B</a:t>
            </a:r>
          </a:p>
        </p:txBody>
      </p:sp>
      <p:sp>
        <p:nvSpPr>
          <p:cNvPr id="87" name="Rectangle 77">
            <a:extLst>
              <a:ext uri="{FF2B5EF4-FFF2-40B4-BE49-F238E27FC236}">
                <a16:creationId xmlns:a16="http://schemas.microsoft.com/office/drawing/2014/main" id="{639FE964-6530-4DEE-88B7-4E2F1DEB1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66" y="6093833"/>
            <a:ext cx="3810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A</a:t>
            </a:r>
          </a:p>
        </p:txBody>
      </p:sp>
      <p:sp>
        <p:nvSpPr>
          <p:cNvPr id="88" name="Rectangle 77">
            <a:extLst>
              <a:ext uri="{FF2B5EF4-FFF2-40B4-BE49-F238E27FC236}">
                <a16:creationId xmlns:a16="http://schemas.microsoft.com/office/drawing/2014/main" id="{552BDB20-E832-4D86-8E96-77175BB23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8766" y="6093833"/>
            <a:ext cx="3810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I</a:t>
            </a:r>
          </a:p>
        </p:txBody>
      </p:sp>
      <p:sp>
        <p:nvSpPr>
          <p:cNvPr id="89" name="Rectangle 77">
            <a:extLst>
              <a:ext uri="{FF2B5EF4-FFF2-40B4-BE49-F238E27FC236}">
                <a16:creationId xmlns:a16="http://schemas.microsoft.com/office/drawing/2014/main" id="{3788AF13-9AAC-42E2-B684-0905E6538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628" y="2327937"/>
            <a:ext cx="3810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A</a:t>
            </a:r>
          </a:p>
        </p:txBody>
      </p:sp>
      <p:sp>
        <p:nvSpPr>
          <p:cNvPr id="90" name="Rectangle 77">
            <a:extLst>
              <a:ext uri="{FF2B5EF4-FFF2-40B4-BE49-F238E27FC236}">
                <a16:creationId xmlns:a16="http://schemas.microsoft.com/office/drawing/2014/main" id="{4D82811F-F293-4852-AB12-F19EBE56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628" y="2327937"/>
            <a:ext cx="3810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B</a:t>
            </a:r>
          </a:p>
        </p:txBody>
      </p:sp>
      <p:sp>
        <p:nvSpPr>
          <p:cNvPr id="91" name="Rectangle 77">
            <a:extLst>
              <a:ext uri="{FF2B5EF4-FFF2-40B4-BE49-F238E27FC236}">
                <a16:creationId xmlns:a16="http://schemas.microsoft.com/office/drawing/2014/main" id="{7D14A727-2DA2-44AD-85DF-5323ADCEC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628" y="2327937"/>
            <a:ext cx="3810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D</a:t>
            </a:r>
          </a:p>
        </p:txBody>
      </p:sp>
      <p:sp>
        <p:nvSpPr>
          <p:cNvPr id="92" name="Rectangle 77">
            <a:extLst>
              <a:ext uri="{FF2B5EF4-FFF2-40B4-BE49-F238E27FC236}">
                <a16:creationId xmlns:a16="http://schemas.microsoft.com/office/drawing/2014/main" id="{74906C01-0F44-4575-B1D8-56E3F8B7E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973" y="2327937"/>
            <a:ext cx="3810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I</a:t>
            </a:r>
          </a:p>
        </p:txBody>
      </p:sp>
      <p:sp>
        <p:nvSpPr>
          <p:cNvPr id="93" name="Rectangle 77">
            <a:extLst>
              <a:ext uri="{FF2B5EF4-FFF2-40B4-BE49-F238E27FC236}">
                <a16:creationId xmlns:a16="http://schemas.microsoft.com/office/drawing/2014/main" id="{644F7DC7-E400-4D10-AE3C-A028D51FE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628" y="2327937"/>
            <a:ext cx="3810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C</a:t>
            </a:r>
          </a:p>
        </p:txBody>
      </p:sp>
      <p:sp>
        <p:nvSpPr>
          <p:cNvPr id="94" name="Line 5">
            <a:extLst>
              <a:ext uri="{FF2B5EF4-FFF2-40B4-BE49-F238E27FC236}">
                <a16:creationId xmlns:a16="http://schemas.microsoft.com/office/drawing/2014/main" id="{907402C9-E6EA-4665-9946-4138CCB866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25903" y="2291361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95" name="Line 5">
            <a:extLst>
              <a:ext uri="{FF2B5EF4-FFF2-40B4-BE49-F238E27FC236}">
                <a16:creationId xmlns:a16="http://schemas.microsoft.com/office/drawing/2014/main" id="{308CE977-FFA1-4151-A1D9-808714DFA6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03565" y="2291361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96" name="Line 5">
            <a:extLst>
              <a:ext uri="{FF2B5EF4-FFF2-40B4-BE49-F238E27FC236}">
                <a16:creationId xmlns:a16="http://schemas.microsoft.com/office/drawing/2014/main" id="{B19BA601-4BC5-40CB-9A09-5D801274B5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90528" y="2289837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97" name="Line 5">
            <a:extLst>
              <a:ext uri="{FF2B5EF4-FFF2-40B4-BE49-F238E27FC236}">
                <a16:creationId xmlns:a16="http://schemas.microsoft.com/office/drawing/2014/main" id="{1FDDD425-B833-4500-A5F1-18A4903A1B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171528" y="2291361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98" name="Line 5">
            <a:extLst>
              <a:ext uri="{FF2B5EF4-FFF2-40B4-BE49-F238E27FC236}">
                <a16:creationId xmlns:a16="http://schemas.microsoft.com/office/drawing/2014/main" id="{5ECA4F56-0260-41AB-9787-6104EE50DA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48170" y="2289837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0B9FAE5C-4BDB-4BA9-A5BC-E7A71972ECBA}"/>
              </a:ext>
            </a:extLst>
          </p:cNvPr>
          <p:cNvSpPr/>
          <p:nvPr/>
        </p:nvSpPr>
        <p:spPr>
          <a:xfrm rot="18540824">
            <a:off x="8207450" y="2181857"/>
            <a:ext cx="485043" cy="543841"/>
          </a:xfrm>
          <a:prstGeom prst="arc">
            <a:avLst/>
          </a:prstGeom>
          <a:ln w="25400">
            <a:solidFill>
              <a:srgbClr val="00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A1A03D-F231-4E91-B133-7126257C7E9E}"/>
              </a:ext>
            </a:extLst>
          </p:cNvPr>
          <p:cNvSpPr txBox="1"/>
          <p:nvPr/>
        </p:nvSpPr>
        <p:spPr>
          <a:xfrm>
            <a:off x="8472602" y="1589651"/>
            <a:ext cx="1133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926A83D3-9A4C-4686-8910-4516F27D03A0}"/>
              </a:ext>
            </a:extLst>
          </p:cNvPr>
          <p:cNvSpPr/>
          <p:nvPr/>
        </p:nvSpPr>
        <p:spPr>
          <a:xfrm rot="2870112" flipV="1">
            <a:off x="8280966" y="1557009"/>
            <a:ext cx="997051" cy="1432494"/>
          </a:xfrm>
          <a:prstGeom prst="arc">
            <a:avLst>
              <a:gd name="adj1" fmla="val 16200000"/>
              <a:gd name="adj2" fmla="val 20319166"/>
            </a:avLst>
          </a:prstGeom>
          <a:ln w="25400">
            <a:solidFill>
              <a:srgbClr val="00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D2990F33-BCD7-42EC-868E-0BDE534F6DE7}"/>
              </a:ext>
            </a:extLst>
          </p:cNvPr>
          <p:cNvSpPr/>
          <p:nvPr/>
        </p:nvSpPr>
        <p:spPr>
          <a:xfrm rot="3059176" flipV="1">
            <a:off x="9385795" y="2312696"/>
            <a:ext cx="485043" cy="543841"/>
          </a:xfrm>
          <a:prstGeom prst="arc">
            <a:avLst/>
          </a:prstGeom>
          <a:ln w="25400">
            <a:solidFill>
              <a:srgbClr val="00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E4180C64-E2D4-4711-B26B-F8652CCC4A6D}"/>
              </a:ext>
            </a:extLst>
          </p:cNvPr>
          <p:cNvSpPr/>
          <p:nvPr/>
        </p:nvSpPr>
        <p:spPr>
          <a:xfrm rot="2870112" flipV="1">
            <a:off x="9145018" y="1548108"/>
            <a:ext cx="997051" cy="1432494"/>
          </a:xfrm>
          <a:prstGeom prst="arc">
            <a:avLst>
              <a:gd name="adj1" fmla="val 16200000"/>
              <a:gd name="adj2" fmla="val 20319166"/>
            </a:avLst>
          </a:prstGeom>
          <a:ln w="25400">
            <a:solidFill>
              <a:srgbClr val="00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c 103">
            <a:extLst>
              <a:ext uri="{FF2B5EF4-FFF2-40B4-BE49-F238E27FC236}">
                <a16:creationId xmlns:a16="http://schemas.microsoft.com/office/drawing/2014/main" id="{FE4ABD06-DBCE-48CF-8992-6227762D9628}"/>
              </a:ext>
            </a:extLst>
          </p:cNvPr>
          <p:cNvSpPr/>
          <p:nvPr/>
        </p:nvSpPr>
        <p:spPr>
          <a:xfrm rot="18699260">
            <a:off x="8673003" y="2068861"/>
            <a:ext cx="997051" cy="1432494"/>
          </a:xfrm>
          <a:prstGeom prst="arc">
            <a:avLst>
              <a:gd name="adj1" fmla="val 16200000"/>
              <a:gd name="adj2" fmla="val 20319166"/>
            </a:avLst>
          </a:prstGeom>
          <a:ln w="25400">
            <a:solidFill>
              <a:srgbClr val="00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E9A1FC62-239F-450B-A309-8E0AC1171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6151" y="3479081"/>
            <a:ext cx="2867025" cy="1362075"/>
          </a:xfrm>
          <a:prstGeom prst="rect">
            <a:avLst/>
          </a:prstGeom>
        </p:spPr>
      </p:pic>
      <p:pic>
        <p:nvPicPr>
          <p:cNvPr id="106" name="Picture 51">
            <a:hlinkClick r:id="" action="ppaction://media"/>
            <a:extLst>
              <a:ext uri="{FF2B5EF4-FFF2-40B4-BE49-F238E27FC236}">
                <a16:creationId xmlns:a16="http://schemas.microsoft.com/office/drawing/2014/main" id="{E0119DB6-AE7D-4E81-9CB8-7A2EB1D89656}"/>
              </a:ext>
            </a:extLst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525" y="3493850"/>
            <a:ext cx="30480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3">
            <a:extLst>
              <a:ext uri="{FF2B5EF4-FFF2-40B4-BE49-F238E27FC236}">
                <a16:creationId xmlns:a16="http://schemas.microsoft.com/office/drawing/2014/main" id="{19FBF10D-87AF-4C60-9FE6-12D438D2508D}"/>
              </a:ext>
            </a:extLst>
          </p:cNvPr>
          <p:cNvSpPr txBox="1">
            <a:spLocks noChangeArrowheads="1"/>
          </p:cNvSpPr>
          <p:nvPr/>
        </p:nvSpPr>
        <p:spPr>
          <a:xfrm>
            <a:off x="571333" y="1682413"/>
            <a:ext cx="5023799" cy="494863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sz="2500" u="sng" dirty="0"/>
              <a:t>Uniform Cost Search is…</a:t>
            </a:r>
          </a:p>
          <a:p>
            <a:pPr>
              <a:defRPr/>
            </a:pPr>
            <a:r>
              <a:rPr lang="en-US" sz="2500" b="1" i="1" dirty="0"/>
              <a:t>Systematic</a:t>
            </a:r>
            <a:endParaRPr lang="en-US" sz="2500" dirty="0"/>
          </a:p>
          <a:p>
            <a:pPr>
              <a:defRPr/>
            </a:pPr>
            <a:r>
              <a:rPr lang="en-US" sz="2500" b="1" i="1" dirty="0">
                <a:solidFill>
                  <a:srgbClr val="00FF00"/>
                </a:solidFill>
              </a:rPr>
              <a:t>Uninformed</a:t>
            </a:r>
            <a:endParaRPr lang="en-US" sz="2500" dirty="0"/>
          </a:p>
          <a:p>
            <a:pPr>
              <a:defRPr/>
            </a:pPr>
            <a:r>
              <a:rPr lang="en-US" sz="2500" b="1" i="1" dirty="0"/>
              <a:t>Optimal in </a:t>
            </a:r>
            <a:r>
              <a:rPr lang="en-US" sz="2500" b="1" i="1" u="sng" dirty="0"/>
              <a:t>cost</a:t>
            </a:r>
            <a:endParaRPr lang="en-US" sz="2500" u="sng" dirty="0"/>
          </a:p>
          <a:p>
            <a:pPr>
              <a:defRPr/>
            </a:pPr>
            <a:r>
              <a:rPr lang="en-US" sz="2500" b="1" i="1" dirty="0"/>
              <a:t>Complete</a:t>
            </a:r>
            <a:endParaRPr lang="en-US" sz="2500" dirty="0"/>
          </a:p>
          <a:p>
            <a:pPr>
              <a:defRPr/>
            </a:pPr>
            <a:r>
              <a:rPr lang="en-US" sz="2500" b="1" i="1" dirty="0"/>
              <a:t>Exhaustive</a:t>
            </a:r>
          </a:p>
          <a:p>
            <a:pPr>
              <a:defRPr/>
            </a:pPr>
            <a:endParaRPr lang="en-US" sz="2500" b="1" i="1" dirty="0"/>
          </a:p>
          <a:p>
            <a:pPr>
              <a:defRPr/>
            </a:pPr>
            <a:endParaRPr lang="en-US" sz="2500" b="1" i="1" dirty="0"/>
          </a:p>
          <a:p>
            <a:pPr>
              <a:defRPr/>
            </a:pPr>
            <a:r>
              <a:rPr lang="en-US" sz="2500" dirty="0"/>
              <a:t>We will need to track the </a:t>
            </a:r>
            <a:r>
              <a:rPr lang="en-US" sz="2500" b="1" dirty="0">
                <a:solidFill>
                  <a:srgbClr val="00FF00"/>
                </a:solidFill>
              </a:rPr>
              <a:t>given cost </a:t>
            </a:r>
            <a:r>
              <a:rPr lang="en-US" sz="2500" dirty="0"/>
              <a:t>for each state we encounter.</a:t>
            </a:r>
          </a:p>
        </p:txBody>
      </p:sp>
    </p:spTree>
    <p:extLst>
      <p:ext uri="{BB962C8B-B14F-4D97-AF65-F5344CB8AC3E}">
        <p14:creationId xmlns:p14="http://schemas.microsoft.com/office/powerpoint/2010/main" val="197606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000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00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2" dur="813" fill="hold"/>
                                        <p:tgtEl>
                                          <p:spTgt spid="1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0.05964 -0.11041 " pathEditMode="relative" rAng="0" ptsTypes="AA">
                                      <p:cBhvr>
                                        <p:cTn id="22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64 -0.11041 L 0.39909 -0.11041 " pathEditMode="relative" rAng="0" ptsTypes="AA">
                                      <p:cBhvr>
                                        <p:cTn id="23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909 -0.11041 L 0.46433 0.00903 " pathEditMode="relative" rAng="0" ptsTypes="AA">
                                      <p:cBhvr>
                                        <p:cTn id="23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2" dur="813" fill="hold"/>
                                        <p:tgtEl>
                                          <p:spTgt spid="1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27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6"/>
                </p:tgtEl>
              </p:cMediaNode>
            </p:audio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/>
      <p:bldP spid="67" grpId="0"/>
      <p:bldP spid="68" grpId="0"/>
      <p:bldP spid="69" grpId="0"/>
      <p:bldP spid="70" grpId="0"/>
      <p:bldP spid="65" grpId="0" animBg="1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/>
      <p:bldP spid="101" grpId="0" animBg="1"/>
      <p:bldP spid="102" grpId="0" animBg="1"/>
      <p:bldP spid="103" grpId="0" animBg="1"/>
      <p:bldP spid="103" grpId="1" animBg="1"/>
      <p:bldP spid="10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D23DCD-6B0C-4D68-B80A-CB714C36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57" y="146429"/>
            <a:ext cx="11182540" cy="691606"/>
          </a:xfrm>
        </p:spPr>
        <p:txBody>
          <a:bodyPr/>
          <a:lstStyle/>
          <a:p>
            <a:r>
              <a:rPr lang="en-US" dirty="0"/>
              <a:t>Uniform Cost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0ED40-B839-488F-818A-E2E5AB38E3DB}"/>
              </a:ext>
            </a:extLst>
          </p:cNvPr>
          <p:cNvSpPr txBox="1"/>
          <p:nvPr/>
        </p:nvSpPr>
        <p:spPr>
          <a:xfrm>
            <a:off x="4527789" y="838034"/>
            <a:ext cx="7136416" cy="5873537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  <a:effectLst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breadthFirstSearch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(start, goal):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open =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open.enqueue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PlannerNode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(start, None,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visited = { start: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open.peek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 }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while not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(open) is 0: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cur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open.pop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if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current.vertex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is goal: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return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build_solution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(start, current)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for edge in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current.vertex.edges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b="1" dirty="0">
                <a:solidFill>
                  <a:srgbClr val="00FF00"/>
                </a:solidFill>
                <a:latin typeface="Courier New" pitchFamily="49" charset="0"/>
              </a:rPr>
              <a:t>      </a:t>
            </a:r>
            <a:r>
              <a:rPr lang="en-US" sz="1400" b="1" dirty="0" err="1">
                <a:solidFill>
                  <a:srgbClr val="00FF00"/>
                </a:solidFill>
                <a:latin typeface="Courier New" pitchFamily="49" charset="0"/>
              </a:rPr>
              <a:t>newCost</a:t>
            </a:r>
            <a:r>
              <a:rPr lang="en-US" sz="1400" b="1" dirty="0">
                <a:solidFill>
                  <a:srgbClr val="00FF00"/>
                </a:solidFill>
                <a:latin typeface="Courier New" pitchFamily="49" charset="0"/>
              </a:rPr>
              <a:t> = </a:t>
            </a:r>
            <a:r>
              <a:rPr lang="en-US" sz="1400" b="1" dirty="0" err="1">
                <a:solidFill>
                  <a:srgbClr val="00FF00"/>
                </a:solidFill>
                <a:latin typeface="Courier New" pitchFamily="49" charset="0"/>
              </a:rPr>
              <a:t>cur.gCost</a:t>
            </a:r>
            <a:r>
              <a:rPr lang="en-US" sz="1400" b="1" dirty="0">
                <a:solidFill>
                  <a:srgbClr val="00FF00"/>
                </a:solidFill>
                <a:latin typeface="Courier New" pitchFamily="49" charset="0"/>
              </a:rPr>
              <a:t> + </a:t>
            </a:r>
            <a:r>
              <a:rPr lang="en-US" sz="1400" b="1" dirty="0" err="1">
                <a:solidFill>
                  <a:srgbClr val="00FF00"/>
                </a:solidFill>
                <a:latin typeface="Courier New" pitchFamily="49" charset="0"/>
              </a:rPr>
              <a:t>edge.cost</a:t>
            </a:r>
            <a:r>
              <a:rPr lang="en-US" sz="1400" b="1" dirty="0">
                <a:solidFill>
                  <a:srgbClr val="00FF00"/>
                </a:solidFill>
                <a:latin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successor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edge.endpoint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if not visited[successor]: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PlannerNode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(successor, current,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newCost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visited[successor]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newNode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open.enqueue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sz="1400" b="1" dirty="0">
                <a:solidFill>
                  <a:srgbClr val="00FF00"/>
                </a:solidFill>
                <a:latin typeface="Courier New"/>
              </a:rPr>
              <a:t>        if </a:t>
            </a:r>
            <a:r>
              <a:rPr lang="en-US" sz="1400" b="1" dirty="0" err="1">
                <a:solidFill>
                  <a:srgbClr val="00FF00"/>
                </a:solidFill>
                <a:latin typeface="Courier New"/>
              </a:rPr>
              <a:t>newCost</a:t>
            </a:r>
            <a:r>
              <a:rPr lang="en-US" sz="1400" b="1" dirty="0">
                <a:solidFill>
                  <a:srgbClr val="00FF00"/>
                </a:solidFill>
                <a:latin typeface="Courier New"/>
              </a:rPr>
              <a:t> &lt; visited[successor].</a:t>
            </a:r>
            <a:r>
              <a:rPr lang="en-US" sz="1400" b="1" dirty="0" err="1">
                <a:solidFill>
                  <a:srgbClr val="00FF00"/>
                </a:solidFill>
                <a:latin typeface="Courier New"/>
              </a:rPr>
              <a:t>gCost</a:t>
            </a:r>
            <a:r>
              <a:rPr lang="en-US" sz="1400" b="1" dirty="0">
                <a:solidFill>
                  <a:srgbClr val="00FF00"/>
                </a:solidFill>
                <a:latin typeface="Courier New"/>
              </a:rPr>
              <a:t>:</a:t>
            </a:r>
          </a:p>
          <a:p>
            <a:r>
              <a:rPr lang="en-US" sz="1400" b="1" dirty="0">
                <a:solidFill>
                  <a:srgbClr val="00FF00"/>
                </a:solidFill>
                <a:latin typeface="Courier New"/>
              </a:rPr>
              <a:t>          visited[successor].</a:t>
            </a:r>
            <a:r>
              <a:rPr lang="en-US" sz="1400" b="1" dirty="0" err="1">
                <a:solidFill>
                  <a:srgbClr val="00FF00"/>
                </a:solidFill>
                <a:latin typeface="Courier New"/>
              </a:rPr>
              <a:t>gCost</a:t>
            </a:r>
            <a:r>
              <a:rPr lang="en-US" sz="1400" b="1" dirty="0">
                <a:solidFill>
                  <a:srgbClr val="00FF00"/>
                </a:solidFill>
                <a:latin typeface="Courier New"/>
              </a:rPr>
              <a:t> = </a:t>
            </a:r>
            <a:r>
              <a:rPr lang="en-US" sz="1400" b="1" dirty="0" err="1">
                <a:solidFill>
                  <a:srgbClr val="00FF00"/>
                </a:solidFill>
                <a:latin typeface="Courier New"/>
              </a:rPr>
              <a:t>newCost</a:t>
            </a:r>
            <a:endParaRPr lang="en-US" sz="1400" b="1" dirty="0">
              <a:solidFill>
                <a:srgbClr val="00FF00"/>
              </a:solidFill>
              <a:latin typeface="Courier New"/>
            </a:endParaRPr>
          </a:p>
          <a:p>
            <a:r>
              <a:rPr lang="en-US" sz="1400" b="1" dirty="0">
                <a:solidFill>
                  <a:srgbClr val="00FF00"/>
                </a:solidFill>
                <a:latin typeface="Courier New"/>
              </a:rPr>
              <a:t>          visited[successor].parent = current</a:t>
            </a:r>
          </a:p>
          <a:p>
            <a:r>
              <a:rPr lang="en-US" sz="1400" b="1" dirty="0">
                <a:solidFill>
                  <a:srgbClr val="00FF00"/>
                </a:solidFill>
                <a:latin typeface="Courier New"/>
              </a:rPr>
              <a:t>          if not visited[successor] in open:</a:t>
            </a:r>
          </a:p>
          <a:p>
            <a:r>
              <a:rPr lang="en-US" sz="1400" b="1" dirty="0">
                <a:solidFill>
                  <a:srgbClr val="00FF00"/>
                </a:solidFill>
                <a:latin typeface="Courier New"/>
              </a:rPr>
              <a:t>            </a:t>
            </a:r>
            <a:r>
              <a:rPr lang="en-US" sz="1400" b="1" dirty="0" err="1">
                <a:solidFill>
                  <a:srgbClr val="00FF00"/>
                </a:solidFill>
                <a:latin typeface="Courier New"/>
              </a:rPr>
              <a:t>open.enqueue</a:t>
            </a:r>
            <a:r>
              <a:rPr lang="en-US" sz="1400" b="1" dirty="0">
                <a:solidFill>
                  <a:srgbClr val="00FF00"/>
                </a:solidFill>
                <a:latin typeface="Courier New"/>
              </a:rPr>
              <a:t>(visited[successor])</a:t>
            </a:r>
          </a:p>
          <a:p>
            <a:r>
              <a:rPr lang="en-US" sz="1400" b="1" dirty="0">
                <a:solidFill>
                  <a:srgbClr val="00FF00"/>
                </a:solidFill>
                <a:latin typeface="Courier New"/>
              </a:rPr>
              <a:t>          else:</a:t>
            </a:r>
          </a:p>
          <a:p>
            <a:r>
              <a:rPr lang="en-US" sz="1400" b="1" dirty="0">
                <a:solidFill>
                  <a:srgbClr val="00FF00"/>
                </a:solidFill>
                <a:latin typeface="Courier New"/>
                <a:sym typeface="Wingdings" panose="05000000000000000000" pitchFamily="2" charset="2"/>
              </a:rPr>
              <a:t>            </a:t>
            </a:r>
            <a:r>
              <a:rPr lang="en-US" sz="1400" b="1" dirty="0" err="1">
                <a:solidFill>
                  <a:srgbClr val="00FF00"/>
                </a:solidFill>
                <a:latin typeface="Courier New"/>
                <a:sym typeface="Wingdings" panose="05000000000000000000" pitchFamily="2" charset="2"/>
              </a:rPr>
              <a:t>open.resort</a:t>
            </a:r>
            <a:r>
              <a:rPr lang="en-US" sz="1400" b="1" dirty="0">
                <a:solidFill>
                  <a:srgbClr val="00FF00"/>
                </a:solidFill>
                <a:latin typeface="Courier New"/>
                <a:sym typeface="Wingdings" panose="05000000000000000000" pitchFamily="2" charset="2"/>
              </a:rPr>
              <a:t>()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9297E-D10F-48BC-849D-3520407D7B16}"/>
              </a:ext>
            </a:extLst>
          </p:cNvPr>
          <p:cNvSpPr txBox="1"/>
          <p:nvPr/>
        </p:nvSpPr>
        <p:spPr>
          <a:xfrm>
            <a:off x="481665" y="838035"/>
            <a:ext cx="3781577" cy="2786677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class 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PlannerNode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  def __init__(self, v, p, g):</a:t>
            </a:r>
          </a:p>
          <a:p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self.vertex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 = v</a:t>
            </a:r>
          </a:p>
          <a:p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self.parent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 = p</a:t>
            </a:r>
          </a:p>
          <a:p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5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self.gCost</a:t>
            </a:r>
            <a:r>
              <a:rPr lang="en-US" sz="1500" b="1" dirty="0">
                <a:solidFill>
                  <a:srgbClr val="FFFF00"/>
                </a:solidFill>
                <a:latin typeface="Consolas" panose="020B0609020204030204" pitchFamily="49" charset="0"/>
              </a:rPr>
              <a:t> = g</a:t>
            </a:r>
          </a:p>
          <a:p>
            <a:endParaRPr lang="en-US" sz="15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1500" b="1" dirty="0">
                <a:solidFill>
                  <a:srgbClr val="FFFF00"/>
                </a:solidFill>
                <a:latin typeface="Consolas" panose="020B0609020204030204" pitchFamily="49" charset="0"/>
              </a:rPr>
              <a:t>  def __eq__(self, </a:t>
            </a:r>
            <a:r>
              <a:rPr lang="en-US" sz="15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oth</a:t>
            </a:r>
            <a:r>
              <a:rPr lang="en-US" sz="1500" b="1" dirty="0">
                <a:solidFill>
                  <a:srgbClr val="FFFF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500" b="1" dirty="0">
                <a:solidFill>
                  <a:srgbClr val="FFFF00"/>
                </a:solidFill>
                <a:latin typeface="Consolas" panose="020B0609020204030204" pitchFamily="49" charset="0"/>
              </a:rPr>
              <a:t>    return </a:t>
            </a:r>
            <a:r>
              <a:rPr lang="en-US" sz="15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self.gCost</a:t>
            </a:r>
            <a:r>
              <a:rPr lang="en-US" sz="1500" b="1" dirty="0">
                <a:solidFill>
                  <a:srgbClr val="FFFF00"/>
                </a:solidFill>
                <a:latin typeface="Consolas" panose="020B0609020204030204" pitchFamily="49" charset="0"/>
              </a:rPr>
              <a:t> == </a:t>
            </a:r>
            <a:r>
              <a:rPr lang="en-US" sz="15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oth.gCost</a:t>
            </a:r>
            <a:endParaRPr lang="en-US" sz="15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15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1500" b="1" dirty="0">
                <a:solidFill>
                  <a:srgbClr val="FFFF00"/>
                </a:solidFill>
                <a:latin typeface="Consolas" panose="020B0609020204030204" pitchFamily="49" charset="0"/>
              </a:rPr>
              <a:t>  def __</a:t>
            </a:r>
            <a:r>
              <a:rPr lang="en-US" sz="15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lt</a:t>
            </a:r>
            <a:r>
              <a:rPr lang="en-US" sz="1500" b="1" dirty="0">
                <a:solidFill>
                  <a:srgbClr val="FFFF00"/>
                </a:solidFill>
                <a:latin typeface="Consolas" panose="020B0609020204030204" pitchFamily="49" charset="0"/>
              </a:rPr>
              <a:t>__(self, </a:t>
            </a:r>
            <a:r>
              <a:rPr lang="en-US" sz="15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oth</a:t>
            </a:r>
            <a:r>
              <a:rPr lang="en-US" sz="1500" b="1" dirty="0">
                <a:solidFill>
                  <a:srgbClr val="FFFF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500" b="1" dirty="0">
                <a:solidFill>
                  <a:srgbClr val="FFFF00"/>
                </a:solidFill>
                <a:latin typeface="Consolas" panose="020B0609020204030204" pitchFamily="49" charset="0"/>
              </a:rPr>
              <a:t>    return </a:t>
            </a:r>
            <a:r>
              <a:rPr lang="en-US" sz="1500" b="1" err="1">
                <a:solidFill>
                  <a:srgbClr val="FFFF00"/>
                </a:solidFill>
                <a:latin typeface="Consolas" panose="020B0609020204030204" pitchFamily="49" charset="0"/>
              </a:rPr>
              <a:t>self</a:t>
            </a:r>
            <a:r>
              <a:rPr lang="en-US" sz="1500" b="1">
                <a:solidFill>
                  <a:srgbClr val="FFFF00"/>
                </a:solidFill>
                <a:latin typeface="Consolas" panose="020B0609020204030204" pitchFamily="49" charset="0"/>
              </a:rPr>
              <a:t>.gCost</a:t>
            </a:r>
            <a:r>
              <a:rPr lang="en-US" sz="1500" b="1" dirty="0">
                <a:solidFill>
                  <a:srgbClr val="FFFF00"/>
                </a:solidFill>
                <a:latin typeface="Consolas" panose="020B0609020204030204" pitchFamily="49" charset="0"/>
              </a:rPr>
              <a:t> &lt; </a:t>
            </a:r>
            <a:r>
              <a:rPr lang="en-US" sz="15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oth.gCost</a:t>
            </a:r>
            <a:endParaRPr lang="en-US" sz="15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15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CDE4DC1-CE91-4599-A136-2C12868F7D1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Uniform-Cost Search: Problems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1DF21B0-C4CA-4DC1-A5DE-DEEAD4912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u="sng" dirty="0"/>
              <a:t>Problems with Uniform-Cost Search:</a:t>
            </a:r>
          </a:p>
          <a:p>
            <a:pPr lvl="1"/>
            <a:r>
              <a:rPr lang="en-US" sz="2800" dirty="0"/>
              <a:t> Consumes a lot of memory</a:t>
            </a:r>
          </a:p>
          <a:p>
            <a:pPr lvl="1"/>
            <a:r>
              <a:rPr lang="en-US" sz="2800" dirty="0"/>
              <a:t> Takes a lot of CPU time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	It’s optimal in total cost to goal, so it’s a bit better than BFS, but it isn’t as fast as Greedy Best-First Search.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	If only we could combine the benefits of Greedy Best-First Search (speed) and UCS (optimality)…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DB8D11AC-6A50-49E7-90EE-1C69685EAD0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420091" y="104775"/>
            <a:ext cx="9130146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A*: It’s Good to Be the King</a:t>
            </a:r>
            <a:br>
              <a:rPr lang="en-US" dirty="0"/>
            </a:br>
            <a:r>
              <a:rPr lang="en-US" sz="4000" dirty="0"/>
              <a:t>(of optimal search)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2AFCF6E-B97F-440D-92B3-9B29D534A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8400" y="1598556"/>
            <a:ext cx="11415199" cy="497328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defRPr/>
            </a:pPr>
            <a:r>
              <a:rPr lang="en-US" sz="2000" dirty="0"/>
              <a:t>We can combine the look-ahead (speed) and the look-behind (optimality) into the </a:t>
            </a:r>
            <a:r>
              <a:rPr lang="en-US" sz="2000" b="1" i="1" dirty="0">
                <a:solidFill>
                  <a:srgbClr val="00FF00"/>
                </a:solidFill>
              </a:rPr>
              <a:t>final cost</a:t>
            </a:r>
            <a:r>
              <a:rPr lang="en-US" sz="2000" dirty="0"/>
              <a:t> – the sum of given and heuristic costs. This method is called the  </a:t>
            </a:r>
            <a:r>
              <a:rPr lang="en-US" sz="2000" u="sng" dirty="0">
                <a:solidFill>
                  <a:srgbClr val="00FF00"/>
                </a:solidFill>
              </a:rPr>
              <a:t>A* (A-Star) Search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/>
              <a:t>We call a heuristic </a:t>
            </a:r>
            <a:r>
              <a:rPr lang="en-US" sz="2000" b="1" i="1" dirty="0">
                <a:solidFill>
                  <a:srgbClr val="00FF00"/>
                </a:solidFill>
              </a:rPr>
              <a:t>admissible</a:t>
            </a:r>
            <a:r>
              <a:rPr lang="en-US" sz="2000" dirty="0"/>
              <a:t> if it never overestimates the cost to the goal. It can be proven that if the heuristic used in A* is admissible, </a:t>
            </a:r>
            <a:r>
              <a:rPr lang="en-US" sz="2000" u="sng" dirty="0"/>
              <a:t>then A* is optimal.</a:t>
            </a:r>
          </a:p>
          <a:p>
            <a:pPr marL="0" indent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defRPr/>
            </a:pPr>
            <a:endParaRPr lang="en-US" sz="2000" b="1" i="1" dirty="0">
              <a:solidFill>
                <a:srgbClr val="00FF00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2000" u="sng" dirty="0"/>
              <a:t>A* Search is: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i="1" dirty="0"/>
              <a:t>Systematic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i="1" dirty="0"/>
              <a:t>Informed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i="1" dirty="0"/>
              <a:t>Optimal in cost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00FF00"/>
                </a:solidFill>
              </a:rPr>
              <a:t>when heuristic is admissible</a:t>
            </a:r>
            <a:r>
              <a:rPr lang="en-US" sz="2000" dirty="0"/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i="1" dirty="0"/>
              <a:t>Complete*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i="1" dirty="0"/>
              <a:t>Exhaustive</a:t>
            </a:r>
          </a:p>
          <a:p>
            <a:pPr marL="0" indent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defRPr/>
            </a:pPr>
            <a:endParaRPr lang="en-US" sz="2000" b="1" i="1" dirty="0">
              <a:solidFill>
                <a:srgbClr val="00FF00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/>
              <a:t>A </a:t>
            </a:r>
            <a:r>
              <a:rPr lang="en-US" sz="2000" b="1" i="1" dirty="0">
                <a:solidFill>
                  <a:srgbClr val="00FF00"/>
                </a:solidFill>
              </a:rPr>
              <a:t>heuristic weight</a:t>
            </a:r>
            <a:r>
              <a:rPr lang="en-US" sz="2000" dirty="0"/>
              <a:t> can increase heuristic influence but will effect optimality.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D23DCD-6B0C-4D68-B80A-CB714C36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57" y="70229"/>
            <a:ext cx="11182540" cy="691606"/>
          </a:xfrm>
        </p:spPr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0ED40-B839-488F-818A-E2E5AB38E3DB}"/>
              </a:ext>
            </a:extLst>
          </p:cNvPr>
          <p:cNvSpPr txBox="1"/>
          <p:nvPr/>
        </p:nvSpPr>
        <p:spPr>
          <a:xfrm>
            <a:off x="3920737" y="647534"/>
            <a:ext cx="8083708" cy="6048541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  <a:effectLst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breadthFirstSearch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(start, goal):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open =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open.enqueue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PlannerNode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(start, None,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0,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est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(start, goal)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visited = { start: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open.peek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 }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while not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(open) is 0: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cur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open.pop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if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current.vertex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is goal: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return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build_solution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(start, current)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for edge in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current.vertex.edges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newCost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cur.gCost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edge.cost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successor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edge.endpoint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if not visited[successor]: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PlannerNode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(successor, current,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newCost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est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(current, goal)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visited[successor]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newNode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open.enqueue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if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newCost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&lt; visited[successor].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gCost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visited[successor].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gCost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newCost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          visited[successor].</a:t>
            </a:r>
            <a:r>
              <a:rPr lang="en-US" sz="1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fCost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 = visited[successor].</a:t>
            </a:r>
            <a:r>
              <a:rPr lang="en-US" sz="1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hCost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newCost</a:t>
            </a:r>
            <a:endParaRPr lang="en-US" sz="1400" b="1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visited[successor].parent = current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if not visited[successor] in open: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open.enqueue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(visited[successor])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else: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open.resort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9297E-D10F-48BC-849D-3520407D7B16}"/>
              </a:ext>
            </a:extLst>
          </p:cNvPr>
          <p:cNvSpPr txBox="1"/>
          <p:nvPr/>
        </p:nvSpPr>
        <p:spPr>
          <a:xfrm>
            <a:off x="187555" y="647534"/>
            <a:ext cx="3733182" cy="2905084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  <a:effectLst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PlannerNode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def __init__(self, v, p, g, h):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self.vertex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v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self.parent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p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self.gCost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= g</a:t>
            </a:r>
          </a:p>
          <a:p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self.hCost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= h</a:t>
            </a:r>
          </a:p>
          <a:p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self.fCost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 = g + h</a:t>
            </a:r>
          </a:p>
          <a:p>
            <a:endParaRPr lang="en-US" sz="14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 def __eq__(self,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oth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   return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self.fCost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==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oth.fCost</a:t>
            </a:r>
            <a:endParaRPr lang="en-US" sz="14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 def __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lt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__(self,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oth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   return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self.fCost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&lt;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oth.fCost</a:t>
            </a:r>
            <a:endParaRPr lang="en-US" sz="14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5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36C2D85-110B-49D3-BA08-C36702C192F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A* Search: Problems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85B2C32-DE14-4D02-BB52-FF9E1A851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718613"/>
            <a:ext cx="9144000" cy="361648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u="sng" dirty="0"/>
              <a:t>Problems with A* Search:</a:t>
            </a:r>
          </a:p>
          <a:p>
            <a:pPr lvl="1"/>
            <a:r>
              <a:rPr lang="en-US" sz="2000" dirty="0"/>
              <a:t> Consumes more memory than Greedy (but less than Uniform-Cost)</a:t>
            </a:r>
          </a:p>
          <a:p>
            <a:pPr lvl="1"/>
            <a:r>
              <a:rPr lang="en-US" sz="2000" dirty="0"/>
              <a:t> Takes more CPU time than Greedy (but less than Uniform-Cost)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The Moral: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A* is very powerful and used in many applications (gaming &amp; otherwise), but there’s no free lunch. A* is good but requires substantial time and memory.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When memory or CPU time are in short supply, other, simpler methods may work better.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FE-5CC5-0946-9A84-624856BE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4" y="2942906"/>
            <a:ext cx="11935691" cy="803934"/>
          </a:xfrm>
        </p:spPr>
        <p:txBody>
          <a:bodyPr/>
          <a:lstStyle/>
          <a:p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39167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INTEGRAL" val="pEoATKhI"/>
  <p:tag name="TAG_BACKING_FORM_KEY" val="2293812-h:\powerpoint training for ids\coip-ppt-example-template.pptx"/>
  <p:tag name="ARTICULATE_PRESENTER_VERSION" val="8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4053_ppt_template" id="{4C1B1C85-0A0C-1945-932E-688637B81444}" vid="{C9958919-F8C1-A241-99F7-75F6D6AECB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</Template>
  <TotalTime>969</TotalTime>
  <Words>928</Words>
  <Application>Microsoft Office PowerPoint</Application>
  <PresentationFormat>Widescreen</PresentationFormat>
  <Paragraphs>150</Paragraphs>
  <Slides>8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 Regular</vt:lpstr>
      <vt:lpstr>Arial</vt:lpstr>
      <vt:lpstr>Calibri</vt:lpstr>
      <vt:lpstr>Consolas</vt:lpstr>
      <vt:lpstr>Courier New</vt:lpstr>
      <vt:lpstr>Garamond</vt:lpstr>
      <vt:lpstr>Georgia</vt:lpstr>
      <vt:lpstr>Open Sans</vt:lpstr>
      <vt:lpstr>Tw Cen MT</vt:lpstr>
      <vt:lpstr>Wingdings</vt:lpstr>
      <vt:lpstr>Wingdings 3</vt:lpstr>
      <vt:lpstr>Integral</vt:lpstr>
      <vt:lpstr>Optimal Searches</vt:lpstr>
      <vt:lpstr>Uniform Cost Search</vt:lpstr>
      <vt:lpstr>Uniform Cost Search</vt:lpstr>
      <vt:lpstr>Uniform-Cost Search: Problems</vt:lpstr>
      <vt:lpstr>A*: It’s Good to Be the King (of optimal search)</vt:lpstr>
      <vt:lpstr>A* Search</vt:lpstr>
      <vt:lpstr>A* Search: Problems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Jeremiah Blanchard</dc:creator>
  <cp:lastModifiedBy>Blanchard, Jeremiah J</cp:lastModifiedBy>
  <cp:revision>150</cp:revision>
  <dcterms:created xsi:type="dcterms:W3CDTF">2018-09-23T01:33:33Z</dcterms:created>
  <dcterms:modified xsi:type="dcterms:W3CDTF">2023-01-06T20:32:03Z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UseProject">
    <vt:lpwstr>1</vt:lpwstr>
  </property>
  <property fmtid="{D5CDD505-2E9C-101B-9397-08002B2CF9AE}" pid="5" name="ArticulateProjectFull">
    <vt:lpwstr>H:\PowerPoint training for IDs\COIP-PPT-example-template.ppta</vt:lpwstr>
  </property>
  <property fmtid="{D5CDD505-2E9C-101B-9397-08002B2CF9AE}" pid="6" name="ArticulateProjectVersion">
    <vt:lpwstr>8</vt:lpwstr>
  </property>
</Properties>
</file>