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2"/>
  </p:notesMasterIdLst>
  <p:sldIdLst>
    <p:sldId id="277" r:id="rId2"/>
    <p:sldId id="309" r:id="rId3"/>
    <p:sldId id="298" r:id="rId4"/>
    <p:sldId id="299" r:id="rId5"/>
    <p:sldId id="300" r:id="rId6"/>
    <p:sldId id="302" r:id="rId7"/>
    <p:sldId id="303" r:id="rId8"/>
    <p:sldId id="304" r:id="rId9"/>
    <p:sldId id="305" r:id="rId10"/>
    <p:sldId id="27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69781" autoAdjust="0"/>
  </p:normalViewPr>
  <p:slideViewPr>
    <p:cSldViewPr snapToGrid="0">
      <p:cViewPr varScale="1">
        <p:scale>
          <a:sx n="160" d="100"/>
          <a:sy n="160" d="100"/>
        </p:scale>
        <p:origin x="104" y="1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2020-01-25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1DF23DAA-A317-40E7-9C00-CBBCB232EF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F8555D50-FBBF-4133-8009-CAFA6518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AE72E08-91F6-470F-9118-63EA22E4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79B34-89FB-4C56-83B5-EA12E4A16E70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7709628E-817C-4BA9-84BD-A792326798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B8AA87F-6E3D-42E3-8FEE-7C269B40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5B28A107-ABA3-4E8D-91AF-0FDAB1682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E468DB-9AA2-455B-A3E4-82D982C2AB88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6F968D9-11FD-41FB-B52A-B7B940AF2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CAA361-C3C0-47E8-BF91-9EB35484DEB7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F88B6A0-A6F7-42EC-8D0E-7D2D57126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1BA8810-544B-4527-B909-D03EC5460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285F0383-198D-470D-8216-F6EAFD9797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4D725644-7860-4A69-933C-E6DBBCA6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285CBA5D-E9DC-438F-975D-08BED1F8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63B6A1-52AA-4905-BA2C-C51EC2BCD51C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41ED198-8CAC-4EEA-ABD1-709AADB223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6379A0C8-8FA3-4142-8C23-1C8C0FF69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F28FFAE5-5905-4D19-89B9-1246CBCCA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117C13-C7ED-4824-9255-4DD3AB7687C4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37980211-BF44-4161-8969-B3D33D04DC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9841974-3AC3-4256-BA95-ED926DAB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4C2B6E9-1CEC-4464-9291-1426EFEAB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797554-843D-4D4A-A9EA-8D7E8317FD86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76E69023-90E0-4D78-B698-D43531033B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55D8E84-A183-4DC6-8BFA-AA01A5E9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C8DDADC3-6DB3-474F-BA29-FB80A6194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9D225A-9F79-42EF-BC88-D82C74EF713D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1D6081F-6D52-46A8-B763-0E06A7DA3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A9B1A6-5F23-4DE1-B8FD-25B02B202778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F089E54-48BD-4A2D-85C5-92B2E8929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23C4B9E-B0F0-45E9-8907-0AFEDCFBA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US"/>
              <a:t>Searches Faster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Optimizations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4A10B42-E504-4845-94FF-63F1B12F06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Graph Optimizations:</a:t>
            </a:r>
            <a:br>
              <a:rPr lang="en-US" sz="4000" dirty="0"/>
            </a:br>
            <a:r>
              <a:rPr lang="en-US" sz="3200" dirty="0"/>
              <a:t>Preplanning</a:t>
            </a:r>
          </a:p>
        </p:txBody>
      </p:sp>
      <p:pic>
        <p:nvPicPr>
          <p:cNvPr id="18435" name="Picture 3" descr="NodeMesh-PrePlanned">
            <a:extLst>
              <a:ext uri="{FF2B5EF4-FFF2-40B4-BE49-F238E27FC236}">
                <a16:creationId xmlns:a16="http://schemas.microsoft.com/office/drawing/2014/main" id="{D9809C74-C8B5-4E17-ACFB-13C75246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7" t="70905" r="9846" b="2333"/>
          <a:stretch>
            <a:fillRect/>
          </a:stretch>
        </p:blipFill>
        <p:spPr bwMode="auto">
          <a:xfrm>
            <a:off x="6629400" y="1627189"/>
            <a:ext cx="37401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Line 4">
            <a:extLst>
              <a:ext uri="{FF2B5EF4-FFF2-40B4-BE49-F238E27FC236}">
                <a16:creationId xmlns:a16="http://schemas.microsoft.com/office/drawing/2014/main" id="{3B5C2BA0-0407-4F9D-BAFB-BA7DE7906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32289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18437" name="Picture 5" descr="NodeMesh-PrePlanned">
            <a:extLst>
              <a:ext uri="{FF2B5EF4-FFF2-40B4-BE49-F238E27FC236}">
                <a16:creationId xmlns:a16="http://schemas.microsoft.com/office/drawing/2014/main" id="{F65B20B2-5E60-4377-A0A3-C4C41959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54"/>
          <a:stretch>
            <a:fillRect/>
          </a:stretch>
        </p:blipFill>
        <p:spPr bwMode="auto">
          <a:xfrm>
            <a:off x="2005013" y="1624013"/>
            <a:ext cx="3733800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74BEBD2-ED2E-43C6-B3CA-9A866583194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Graph Optimizations:</a:t>
            </a:r>
            <a:br>
              <a:rPr lang="en-US" sz="4000" dirty="0"/>
            </a:br>
            <a:r>
              <a:rPr lang="en-US" sz="3200" dirty="0"/>
              <a:t>Preplanning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03AFCAD-03E5-4B25-AC7B-E8CAF1196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4770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Preplanning Benefits:</a:t>
            </a:r>
          </a:p>
          <a:p>
            <a:pPr lvl="1"/>
            <a:r>
              <a:rPr lang="en-US" sz="2900" dirty="0"/>
              <a:t> </a:t>
            </a:r>
            <a:r>
              <a:rPr lang="en-US" sz="2800" dirty="0"/>
              <a:t>Very, Very Fast (at search time)</a:t>
            </a:r>
          </a:p>
          <a:p>
            <a:pPr lvl="1"/>
            <a:r>
              <a:rPr lang="en-US" sz="2800" dirty="0"/>
              <a:t> Memory friendly (at search time)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800" u="sng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Preplanning Drawbacks:</a:t>
            </a:r>
          </a:p>
          <a:p>
            <a:pPr lvl="1"/>
            <a:r>
              <a:rPr lang="en-US" sz="2900" dirty="0"/>
              <a:t> </a:t>
            </a:r>
            <a:r>
              <a:rPr lang="en-US" sz="2800" dirty="0"/>
              <a:t>Not dynamic</a:t>
            </a:r>
          </a:p>
          <a:p>
            <a:pPr lvl="1"/>
            <a:r>
              <a:rPr lang="en-US" sz="2800" dirty="0"/>
              <a:t> More nodes = more memory (exponential)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Memory Use Mitigation Techniques:</a:t>
            </a:r>
          </a:p>
          <a:p>
            <a:pPr lvl="1"/>
            <a:r>
              <a:rPr lang="en-US" sz="2900" dirty="0"/>
              <a:t> </a:t>
            </a:r>
            <a:r>
              <a:rPr lang="en-US" sz="2800" dirty="0"/>
              <a:t>Smaller data types</a:t>
            </a:r>
          </a:p>
          <a:p>
            <a:pPr lvl="1"/>
            <a:r>
              <a:rPr lang="en-US" sz="2800" dirty="0"/>
              <a:t> Relative indexing</a:t>
            </a:r>
          </a:p>
        </p:txBody>
      </p:sp>
      <p:pic>
        <p:nvPicPr>
          <p:cNvPr id="19460" name="Picture 4" descr="MCj04044310000[1]">
            <a:extLst>
              <a:ext uri="{FF2B5EF4-FFF2-40B4-BE49-F238E27FC236}">
                <a16:creationId xmlns:a16="http://schemas.microsoft.com/office/drawing/2014/main" id="{4D90200B-299B-438B-904F-8BEBA9C8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4" y="1635125"/>
            <a:ext cx="25415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MCDD00730_0000[1]">
            <a:extLst>
              <a:ext uri="{FF2B5EF4-FFF2-40B4-BE49-F238E27FC236}">
                <a16:creationId xmlns:a16="http://schemas.microsoft.com/office/drawing/2014/main" id="{4C7AE6AB-BCC7-4447-9CA5-EDD22450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21126"/>
            <a:ext cx="24384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2C3AF88-4FBE-47AF-8A6E-4CB3AFAB6C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Graph Optimizations:</a:t>
            </a:r>
            <a:br>
              <a:rPr lang="en-US" sz="4000" dirty="0"/>
            </a:br>
            <a:r>
              <a:rPr lang="en-US" sz="3200" dirty="0"/>
              <a:t>Hierarchical Path Planning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8B09345-0E0F-4EBE-9BC3-B6E081CB6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3820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Divide and Conquer: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Break problem into parts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Solve the parts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Assemble solution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u="sng" dirty="0">
                <a:solidFill>
                  <a:srgbClr val="00FF00"/>
                </a:solidFill>
              </a:rPr>
              <a:t>Hierarchical Path Planning</a:t>
            </a:r>
            <a:r>
              <a:rPr lang="en-US" sz="2800" dirty="0"/>
              <a:t> (HPP) is one such technique.</a:t>
            </a:r>
          </a:p>
        </p:txBody>
      </p:sp>
      <p:pic>
        <p:nvPicPr>
          <p:cNvPr id="20484" name="Picture 4" descr="MCj02404370000[1]">
            <a:extLst>
              <a:ext uri="{FF2B5EF4-FFF2-40B4-BE49-F238E27FC236}">
                <a16:creationId xmlns:a16="http://schemas.microsoft.com/office/drawing/2014/main" id="{98E5D4E9-9420-478B-93C1-2686D53F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362200"/>
            <a:ext cx="256222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ACCF0A8-89BC-4CE8-B290-D3C58B646C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66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Hierarchical Path Planning</a:t>
            </a:r>
            <a:br>
              <a:rPr lang="en-US" sz="4000" dirty="0"/>
            </a:br>
            <a:r>
              <a:rPr lang="en-US" sz="3200" dirty="0"/>
              <a:t>Preplanning Steps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BAF32BE-A42A-4600-BB0F-DE610220A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84313"/>
            <a:ext cx="8915400" cy="4894262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609600" indent="-609600" algn="ctr">
              <a:buNone/>
              <a:defRPr/>
            </a:pPr>
            <a:r>
              <a:rPr lang="en-US" sz="2400" u="sng" dirty="0"/>
              <a:t>Step 1: Generate the Low-Level Graph (All Vertices)</a:t>
            </a:r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r>
              <a:rPr lang="en-US" sz="2400" u="sng" dirty="0"/>
              <a:t>Step 2: Generate the High-Level Graph (Some Vertices)</a:t>
            </a:r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endParaRPr lang="en-US" sz="2400" u="sng" dirty="0"/>
          </a:p>
          <a:p>
            <a:pPr marL="609600" indent="-609600" algn="ctr">
              <a:buNone/>
              <a:defRPr/>
            </a:pPr>
            <a:r>
              <a:rPr lang="en-US" sz="2400" u="sng" dirty="0"/>
              <a:t>Step 3: Build an Association Table to Connect the Graphs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23F002C-A277-4FC2-97D3-120CB24D0DEE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5233194" y="3210719"/>
            <a:ext cx="1758950" cy="3516312"/>
            <a:chOff x="716" y="767"/>
            <a:chExt cx="1536" cy="3072"/>
          </a:xfrm>
        </p:grpSpPr>
        <p:grpSp>
          <p:nvGrpSpPr>
            <p:cNvPr id="21585" name="Group 5">
              <a:extLst>
                <a:ext uri="{FF2B5EF4-FFF2-40B4-BE49-F238E27FC236}">
                  <a16:creationId xmlns:a16="http://schemas.microsoft.com/office/drawing/2014/main" id="{7735EE06-D818-4FA8-A0CF-576D391F28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1" y="812"/>
              <a:ext cx="1450" cy="2979"/>
              <a:chOff x="515" y="669"/>
              <a:chExt cx="1450" cy="2979"/>
            </a:xfrm>
          </p:grpSpPr>
          <p:sp>
            <p:nvSpPr>
              <p:cNvPr id="104454" name="Line 6">
                <a:extLst>
                  <a:ext uri="{FF2B5EF4-FFF2-40B4-BE49-F238E27FC236}">
                    <a16:creationId xmlns:a16="http://schemas.microsoft.com/office/drawing/2014/main" id="{61C3F326-5947-419E-8350-2A0102A049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02" y="667"/>
                <a:ext cx="861" cy="101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55" name="Line 7">
                <a:extLst>
                  <a:ext uri="{FF2B5EF4-FFF2-40B4-BE49-F238E27FC236}">
                    <a16:creationId xmlns:a16="http://schemas.microsoft.com/office/drawing/2014/main" id="{8F1C11AD-E2D6-461F-8DC2-CAC106E5FC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09" y="1437"/>
                <a:ext cx="366" cy="48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56" name="Line 8">
                <a:extLst>
                  <a:ext uri="{FF2B5EF4-FFF2-40B4-BE49-F238E27FC236}">
                    <a16:creationId xmlns:a16="http://schemas.microsoft.com/office/drawing/2014/main" id="{1BB73B2D-B6C6-4839-90EA-8C1EE63C64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727" y="1207"/>
                <a:ext cx="460" cy="714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57" name="Line 9">
                <a:extLst>
                  <a:ext uri="{FF2B5EF4-FFF2-40B4-BE49-F238E27FC236}">
                    <a16:creationId xmlns:a16="http://schemas.microsoft.com/office/drawing/2014/main" id="{68E88609-59C8-4E43-A80B-A910D9CB3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32" y="1932"/>
                <a:ext cx="444" cy="35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58" name="Line 10">
                <a:extLst>
                  <a:ext uri="{FF2B5EF4-FFF2-40B4-BE49-F238E27FC236}">
                    <a16:creationId xmlns:a16="http://schemas.microsoft.com/office/drawing/2014/main" id="{23930DB5-2912-4DD9-8C66-6DBB0E83CF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059" y="1932"/>
                <a:ext cx="140" cy="61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59" name="Line 11">
                <a:extLst>
                  <a:ext uri="{FF2B5EF4-FFF2-40B4-BE49-F238E27FC236}">
                    <a16:creationId xmlns:a16="http://schemas.microsoft.com/office/drawing/2014/main" id="{35F287CE-D230-4F8A-AE17-C8196EE314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91" y="2552"/>
                <a:ext cx="546" cy="13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0" name="Line 12">
                <a:extLst>
                  <a:ext uri="{FF2B5EF4-FFF2-40B4-BE49-F238E27FC236}">
                    <a16:creationId xmlns:a16="http://schemas.microsoft.com/office/drawing/2014/main" id="{03D901C6-B069-4F3B-BD66-60A9ED2A8C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876" y="2545"/>
                <a:ext cx="151" cy="914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1" name="Line 13">
                <a:extLst>
                  <a:ext uri="{FF2B5EF4-FFF2-40B4-BE49-F238E27FC236}">
                    <a16:creationId xmlns:a16="http://schemas.microsoft.com/office/drawing/2014/main" id="{AE4DD898-180D-4CEA-B0DB-193CB23BB2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44" y="2545"/>
                <a:ext cx="233" cy="5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2" name="Line 14">
                <a:extLst>
                  <a:ext uri="{FF2B5EF4-FFF2-40B4-BE49-F238E27FC236}">
                    <a16:creationId xmlns:a16="http://schemas.microsoft.com/office/drawing/2014/main" id="{28A9865E-E248-459B-83AB-5282CE2CBA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51" y="2545"/>
                <a:ext cx="768" cy="110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3" name="Line 15">
                <a:extLst>
                  <a:ext uri="{FF2B5EF4-FFF2-40B4-BE49-F238E27FC236}">
                    <a16:creationId xmlns:a16="http://schemas.microsoft.com/office/drawing/2014/main" id="{C60A1310-0DF2-4190-BF9D-2F1BB4E2CA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816" y="1678"/>
                <a:ext cx="150" cy="1974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4" name="Line 16">
                <a:extLst>
                  <a:ext uri="{FF2B5EF4-FFF2-40B4-BE49-F238E27FC236}">
                    <a16:creationId xmlns:a16="http://schemas.microsoft.com/office/drawing/2014/main" id="{7DA88383-B813-4461-B882-32CE92280E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019" y="1685"/>
                <a:ext cx="904" cy="864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1586" name="Group 17">
              <a:extLst>
                <a:ext uri="{FF2B5EF4-FFF2-40B4-BE49-F238E27FC236}">
                  <a16:creationId xmlns:a16="http://schemas.microsoft.com/office/drawing/2014/main" id="{A3233629-C7BC-4FFD-8F3B-5E9C383EF6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6" y="767"/>
              <a:ext cx="1536" cy="3072"/>
              <a:chOff x="480" y="624"/>
              <a:chExt cx="1536" cy="3072"/>
            </a:xfrm>
          </p:grpSpPr>
          <p:sp>
            <p:nvSpPr>
              <p:cNvPr id="104466" name="Oval 18">
                <a:extLst>
                  <a:ext uri="{FF2B5EF4-FFF2-40B4-BE49-F238E27FC236}">
                    <a16:creationId xmlns:a16="http://schemas.microsoft.com/office/drawing/2014/main" id="{16352339-D292-4C19-9E2B-83C57E94CD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64" y="624"/>
                <a:ext cx="97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7" name="Oval 19">
                <a:extLst>
                  <a:ext uri="{FF2B5EF4-FFF2-40B4-BE49-F238E27FC236}">
                    <a16:creationId xmlns:a16="http://schemas.microsoft.com/office/drawing/2014/main" id="{9FB1526A-968D-4291-83E6-8783045CF8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5" y="1634"/>
                <a:ext cx="97" cy="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8" name="Oval 20">
                <a:extLst>
                  <a:ext uri="{FF2B5EF4-FFF2-40B4-BE49-F238E27FC236}">
                    <a16:creationId xmlns:a16="http://schemas.microsoft.com/office/drawing/2014/main" id="{D1404E29-F86A-4733-98B2-279CD676B6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41" y="1392"/>
                <a:ext cx="97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69" name="Oval 21">
                <a:extLst>
                  <a:ext uri="{FF2B5EF4-FFF2-40B4-BE49-F238E27FC236}">
                    <a16:creationId xmlns:a16="http://schemas.microsoft.com/office/drawing/2014/main" id="{551E1AB2-CC20-4E2A-9259-45FF3F6EBE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" y="1151"/>
                <a:ext cx="94" cy="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70" name="Oval 22">
                <a:extLst>
                  <a:ext uri="{FF2B5EF4-FFF2-40B4-BE49-F238E27FC236}">
                    <a16:creationId xmlns:a16="http://schemas.microsoft.com/office/drawing/2014/main" id="{DEDAA3F1-1CB0-4926-B947-F2A984A9F4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57" y="1874"/>
                <a:ext cx="97" cy="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71" name="Oval 23">
                <a:extLst>
                  <a:ext uri="{FF2B5EF4-FFF2-40B4-BE49-F238E27FC236}">
                    <a16:creationId xmlns:a16="http://schemas.microsoft.com/office/drawing/2014/main" id="{6A9CDAB8-D9FF-4DBE-A2B2-9FA4A386E8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" y="2256"/>
                <a:ext cx="94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72" name="Oval 24">
                <a:extLst>
                  <a:ext uri="{FF2B5EF4-FFF2-40B4-BE49-F238E27FC236}">
                    <a16:creationId xmlns:a16="http://schemas.microsoft.com/office/drawing/2014/main" id="{6A8B3C5A-A3D8-4214-A7D7-7C7A53C473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6" y="2641"/>
                <a:ext cx="97" cy="9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73" name="Oval 25">
                <a:extLst>
                  <a:ext uri="{FF2B5EF4-FFF2-40B4-BE49-F238E27FC236}">
                    <a16:creationId xmlns:a16="http://schemas.microsoft.com/office/drawing/2014/main" id="{A1EFCD7C-B1B0-4D88-9122-59E306E1F1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85" y="2496"/>
                <a:ext cx="97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74" name="Oval 26">
                <a:extLst>
                  <a:ext uri="{FF2B5EF4-FFF2-40B4-BE49-F238E27FC236}">
                    <a16:creationId xmlns:a16="http://schemas.microsoft.com/office/drawing/2014/main" id="{06EFFF8A-3611-42F1-9C58-E6DBCF181D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70" y="3409"/>
                <a:ext cx="97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75" name="Oval 27">
                <a:extLst>
                  <a:ext uri="{FF2B5EF4-FFF2-40B4-BE49-F238E27FC236}">
                    <a16:creationId xmlns:a16="http://schemas.microsoft.com/office/drawing/2014/main" id="{85708C83-C47F-4C01-9DE0-99F479C187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8" y="3600"/>
                <a:ext cx="97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76" name="Oval 28">
                <a:extLst>
                  <a:ext uri="{FF2B5EF4-FFF2-40B4-BE49-F238E27FC236}">
                    <a16:creationId xmlns:a16="http://schemas.microsoft.com/office/drawing/2014/main" id="{05A76A36-04F0-433D-B89C-5DF70C6006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29" y="3023"/>
                <a:ext cx="97" cy="9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BF176B-8041-4A03-AEB8-232C8A7D351D}"/>
              </a:ext>
            </a:extLst>
          </p:cNvPr>
          <p:cNvGrpSpPr/>
          <p:nvPr/>
        </p:nvGrpSpPr>
        <p:grpSpPr>
          <a:xfrm>
            <a:off x="4102664" y="1902850"/>
            <a:ext cx="3699900" cy="1745226"/>
            <a:chOff x="4102664" y="1902850"/>
            <a:chExt cx="3699900" cy="1745226"/>
          </a:xfrm>
        </p:grpSpPr>
        <p:grpSp>
          <p:nvGrpSpPr>
            <p:cNvPr id="21510" name="Group 30">
              <a:extLst>
                <a:ext uri="{FF2B5EF4-FFF2-40B4-BE49-F238E27FC236}">
                  <a16:creationId xmlns:a16="http://schemas.microsoft.com/office/drawing/2014/main" id="{851EF57C-19A0-49A8-A364-241CAFAC2D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5137481" y="1011305"/>
              <a:ext cx="1644485" cy="3594671"/>
              <a:chOff x="3574" y="149"/>
              <a:chExt cx="1461" cy="3194"/>
            </a:xfrm>
          </p:grpSpPr>
          <p:sp>
            <p:nvSpPr>
              <p:cNvPr id="104479" name="Line 31">
                <a:extLst>
                  <a:ext uri="{FF2B5EF4-FFF2-40B4-BE49-F238E27FC236}">
                    <a16:creationId xmlns:a16="http://schemas.microsoft.com/office/drawing/2014/main" id="{DC6A0F11-CF58-4E9A-973B-EF5A7F772B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69" y="149"/>
                <a:ext cx="392" cy="22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0" name="Line 32">
                <a:extLst>
                  <a:ext uri="{FF2B5EF4-FFF2-40B4-BE49-F238E27FC236}">
                    <a16:creationId xmlns:a16="http://schemas.microsoft.com/office/drawing/2014/main" id="{164308AC-1036-4F02-92A2-A1D35C83DFA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717" y="154"/>
                <a:ext cx="45" cy="41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1" name="Line 33">
                <a:extLst>
                  <a:ext uri="{FF2B5EF4-FFF2-40B4-BE49-F238E27FC236}">
                    <a16:creationId xmlns:a16="http://schemas.microsoft.com/office/drawing/2014/main" id="{EDC80BB3-B81C-4B7E-8875-CA617ADA61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3724" y="571"/>
                <a:ext cx="341" cy="11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2" name="Line 34">
                <a:extLst>
                  <a:ext uri="{FF2B5EF4-FFF2-40B4-BE49-F238E27FC236}">
                    <a16:creationId xmlns:a16="http://schemas.microsoft.com/office/drawing/2014/main" id="{024BFB9F-52C8-4075-9B38-98FD1F874C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063" y="648"/>
                <a:ext cx="540" cy="3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3" name="Line 35">
                <a:extLst>
                  <a:ext uri="{FF2B5EF4-FFF2-40B4-BE49-F238E27FC236}">
                    <a16:creationId xmlns:a16="http://schemas.microsoft.com/office/drawing/2014/main" id="{15138C0F-8C4B-42A0-BDF5-7D9E83614C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595" y="551"/>
                <a:ext cx="447" cy="10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4" name="Line 36">
                <a:extLst>
                  <a:ext uri="{FF2B5EF4-FFF2-40B4-BE49-F238E27FC236}">
                    <a16:creationId xmlns:a16="http://schemas.microsoft.com/office/drawing/2014/main" id="{1AB27E45-B0D3-4E7F-B959-2A06BCDEAEA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059" y="545"/>
                <a:ext cx="7" cy="40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5" name="Line 37">
                <a:extLst>
                  <a:ext uri="{FF2B5EF4-FFF2-40B4-BE49-F238E27FC236}">
                    <a16:creationId xmlns:a16="http://schemas.microsoft.com/office/drawing/2014/main" id="{A59BD8BA-5F03-41B9-94AC-CAE3DC0236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4606" y="643"/>
                <a:ext cx="458" cy="30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6" name="Line 38">
                <a:extLst>
                  <a:ext uri="{FF2B5EF4-FFF2-40B4-BE49-F238E27FC236}">
                    <a16:creationId xmlns:a16="http://schemas.microsoft.com/office/drawing/2014/main" id="{23BD1C44-3BE9-4CDB-8109-0E01371A3E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5037" y="946"/>
                <a:ext cx="21" cy="43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7" name="Line 39">
                <a:extLst>
                  <a:ext uri="{FF2B5EF4-FFF2-40B4-BE49-F238E27FC236}">
                    <a16:creationId xmlns:a16="http://schemas.microsoft.com/office/drawing/2014/main" id="{AD5908F5-4E18-4E3D-B522-0F849AF6AB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4212" y="977"/>
                <a:ext cx="426" cy="16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8" name="Line 40">
                <a:extLst>
                  <a:ext uri="{FF2B5EF4-FFF2-40B4-BE49-F238E27FC236}">
                    <a16:creationId xmlns:a16="http://schemas.microsoft.com/office/drawing/2014/main" id="{82EA2EC0-7758-4862-B6EB-93B4BA5012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564" y="1139"/>
                <a:ext cx="89" cy="29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89" name="Line 41">
                <a:extLst>
                  <a:ext uri="{FF2B5EF4-FFF2-40B4-BE49-F238E27FC236}">
                    <a16:creationId xmlns:a16="http://schemas.microsoft.com/office/drawing/2014/main" id="{59B5CA32-F2F8-4FEE-B019-F18E081C9A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274" y="1430"/>
                <a:ext cx="299" cy="19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0" name="Line 42">
                <a:extLst>
                  <a:ext uri="{FF2B5EF4-FFF2-40B4-BE49-F238E27FC236}">
                    <a16:creationId xmlns:a16="http://schemas.microsoft.com/office/drawing/2014/main" id="{0C0B0AC4-EFBA-44DB-B21B-EB7D52EE25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47" y="1383"/>
                <a:ext cx="227" cy="2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1" name="Line 43">
                <a:extLst>
                  <a:ext uri="{FF2B5EF4-FFF2-40B4-BE49-F238E27FC236}">
                    <a16:creationId xmlns:a16="http://schemas.microsoft.com/office/drawing/2014/main" id="{79BCCB61-7C27-4093-865E-F1A0553DD4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023" y="977"/>
                <a:ext cx="189" cy="40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2" name="Line 44">
                <a:extLst>
                  <a:ext uri="{FF2B5EF4-FFF2-40B4-BE49-F238E27FC236}">
                    <a16:creationId xmlns:a16="http://schemas.microsoft.com/office/drawing/2014/main" id="{FE328A06-88EE-4CBC-954B-149233DF5A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3803" y="1224"/>
                <a:ext cx="241" cy="1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3" name="Line 45">
                <a:extLst>
                  <a:ext uri="{FF2B5EF4-FFF2-40B4-BE49-F238E27FC236}">
                    <a16:creationId xmlns:a16="http://schemas.microsoft.com/office/drawing/2014/main" id="{B00DB275-4137-480F-9A1C-87ABD4A014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717" y="1222"/>
                <a:ext cx="76" cy="36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4" name="Line 46">
                <a:extLst>
                  <a:ext uri="{FF2B5EF4-FFF2-40B4-BE49-F238E27FC236}">
                    <a16:creationId xmlns:a16="http://schemas.microsoft.com/office/drawing/2014/main" id="{70634983-0046-4652-8987-7B41A2E4D2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772" y="901"/>
                <a:ext cx="0" cy="32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5" name="Line 47">
                <a:extLst>
                  <a:ext uri="{FF2B5EF4-FFF2-40B4-BE49-F238E27FC236}">
                    <a16:creationId xmlns:a16="http://schemas.microsoft.com/office/drawing/2014/main" id="{F25B3A29-0D21-4281-8B4F-8E8B411297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4" y="1626"/>
                <a:ext cx="24" cy="3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6" name="Line 48">
                <a:extLst>
                  <a:ext uri="{FF2B5EF4-FFF2-40B4-BE49-F238E27FC236}">
                    <a16:creationId xmlns:a16="http://schemas.microsoft.com/office/drawing/2014/main" id="{9D2C5C1C-4AF6-4EDE-8EA3-0027095C445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12" y="1970"/>
                <a:ext cx="114" cy="20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7" name="Line 49">
                <a:extLst>
                  <a:ext uri="{FF2B5EF4-FFF2-40B4-BE49-F238E27FC236}">
                    <a16:creationId xmlns:a16="http://schemas.microsoft.com/office/drawing/2014/main" id="{115E7BFA-8F9E-4913-B1D2-BEB7BA77A8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125" y="1970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8" name="Line 50">
                <a:extLst>
                  <a:ext uri="{FF2B5EF4-FFF2-40B4-BE49-F238E27FC236}">
                    <a16:creationId xmlns:a16="http://schemas.microsoft.com/office/drawing/2014/main" id="{D0B3B40B-AF50-46CE-8A74-25DF4AFE3A8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092" y="2177"/>
                <a:ext cx="299" cy="7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499" name="Line 51">
                <a:extLst>
                  <a:ext uri="{FF2B5EF4-FFF2-40B4-BE49-F238E27FC236}">
                    <a16:creationId xmlns:a16="http://schemas.microsoft.com/office/drawing/2014/main" id="{B3D95D25-AE00-4690-844A-B0E0CF7C75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779" y="1894"/>
                <a:ext cx="289" cy="10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0" name="Line 52">
                <a:extLst>
                  <a:ext uri="{FF2B5EF4-FFF2-40B4-BE49-F238E27FC236}">
                    <a16:creationId xmlns:a16="http://schemas.microsoft.com/office/drawing/2014/main" id="{2C59B3CC-FC8D-4AB8-A1BC-1468BD1242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047" y="1620"/>
                <a:ext cx="203" cy="274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1" name="Line 53">
                <a:extLst>
                  <a:ext uri="{FF2B5EF4-FFF2-40B4-BE49-F238E27FC236}">
                    <a16:creationId xmlns:a16="http://schemas.microsoft.com/office/drawing/2014/main" id="{12B626AE-B2A3-414F-8834-7EDE4362ED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76" y="2259"/>
                <a:ext cx="279" cy="1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2" name="Line 54">
                <a:extLst>
                  <a:ext uri="{FF2B5EF4-FFF2-40B4-BE49-F238E27FC236}">
                    <a16:creationId xmlns:a16="http://schemas.microsoft.com/office/drawing/2014/main" id="{CFC5F342-95CF-437E-8F56-0937977A6C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865" y="2077"/>
                <a:ext cx="186" cy="18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3" name="Line 55">
                <a:extLst>
                  <a:ext uri="{FF2B5EF4-FFF2-40B4-BE49-F238E27FC236}">
                    <a16:creationId xmlns:a16="http://schemas.microsoft.com/office/drawing/2014/main" id="{E2C02A60-0B96-4885-A46C-49423B6C4F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7" y="2393"/>
                <a:ext cx="289" cy="10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4" name="Line 56">
                <a:extLst>
                  <a:ext uri="{FF2B5EF4-FFF2-40B4-BE49-F238E27FC236}">
                    <a16:creationId xmlns:a16="http://schemas.microsoft.com/office/drawing/2014/main" id="{300BB1B9-7147-4608-A9B3-6612218D037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872" y="2248"/>
                <a:ext cx="240" cy="2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5" name="Line 57">
                <a:extLst>
                  <a:ext uri="{FF2B5EF4-FFF2-40B4-BE49-F238E27FC236}">
                    <a16:creationId xmlns:a16="http://schemas.microsoft.com/office/drawing/2014/main" id="{63FD24D0-D59F-4080-9A59-AC449C8EA7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884" y="2506"/>
                <a:ext cx="21" cy="18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6" name="Line 58">
                <a:extLst>
                  <a:ext uri="{FF2B5EF4-FFF2-40B4-BE49-F238E27FC236}">
                    <a16:creationId xmlns:a16="http://schemas.microsoft.com/office/drawing/2014/main" id="{361E2334-9194-4E37-8D37-45D5C5CB03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638" y="269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7" name="Line 59">
                <a:extLst>
                  <a:ext uri="{FF2B5EF4-FFF2-40B4-BE49-F238E27FC236}">
                    <a16:creationId xmlns:a16="http://schemas.microsoft.com/office/drawing/2014/main" id="{C3DD9AE8-0BEB-4F26-BCD9-CD65D16E1F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922" y="2638"/>
                <a:ext cx="306" cy="5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8" name="Line 60">
                <a:extLst>
                  <a:ext uri="{FF2B5EF4-FFF2-40B4-BE49-F238E27FC236}">
                    <a16:creationId xmlns:a16="http://schemas.microsoft.com/office/drawing/2014/main" id="{C202326E-0E0D-4C1A-8894-F91F54D9B3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19" y="2638"/>
                <a:ext cx="151" cy="1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09" name="Line 61">
                <a:extLst>
                  <a:ext uri="{FF2B5EF4-FFF2-40B4-BE49-F238E27FC236}">
                    <a16:creationId xmlns:a16="http://schemas.microsoft.com/office/drawing/2014/main" id="{C9C98BB5-75EC-4A4D-8B1D-58D93E3F14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4367" y="2765"/>
                <a:ext cx="141" cy="12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0" name="Line 62">
                <a:extLst>
                  <a:ext uri="{FF2B5EF4-FFF2-40B4-BE49-F238E27FC236}">
                    <a16:creationId xmlns:a16="http://schemas.microsoft.com/office/drawing/2014/main" id="{95E62F88-8260-4DF7-832D-69B5B16C97D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00" y="2778"/>
                <a:ext cx="83" cy="1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1" name="Line 63">
                <a:extLst>
                  <a:ext uri="{FF2B5EF4-FFF2-40B4-BE49-F238E27FC236}">
                    <a16:creationId xmlns:a16="http://schemas.microsoft.com/office/drawing/2014/main" id="{9E605E99-711A-4843-8A64-ADA840C2BF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3889" y="2692"/>
                <a:ext cx="76" cy="464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2" name="Line 64">
                <a:extLst>
                  <a:ext uri="{FF2B5EF4-FFF2-40B4-BE49-F238E27FC236}">
                    <a16:creationId xmlns:a16="http://schemas.microsoft.com/office/drawing/2014/main" id="{7701E7DE-639C-414D-B626-7317100F58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18" y="2248"/>
                <a:ext cx="475" cy="2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3" name="Line 65">
                <a:extLst>
                  <a:ext uri="{FF2B5EF4-FFF2-40B4-BE49-F238E27FC236}">
                    <a16:creationId xmlns:a16="http://schemas.microsoft.com/office/drawing/2014/main" id="{1CCC1F82-6A34-41A0-81C1-857363C2F1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566" y="2520"/>
                <a:ext cx="361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4" name="Line 66">
                <a:extLst>
                  <a:ext uri="{FF2B5EF4-FFF2-40B4-BE49-F238E27FC236}">
                    <a16:creationId xmlns:a16="http://schemas.microsoft.com/office/drawing/2014/main" id="{82C645F1-2ADB-4B8A-B08B-A9746D9DD5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936" y="1380"/>
                <a:ext cx="103" cy="114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5" name="Line 67">
                <a:extLst>
                  <a:ext uri="{FF2B5EF4-FFF2-40B4-BE49-F238E27FC236}">
                    <a16:creationId xmlns:a16="http://schemas.microsoft.com/office/drawing/2014/main" id="{1CFA3FF4-7F5B-4CFE-96FE-7AF248515A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894" y="2527"/>
                <a:ext cx="38" cy="81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1511" name="Group 68">
              <a:extLst>
                <a:ext uri="{FF2B5EF4-FFF2-40B4-BE49-F238E27FC236}">
                  <a16:creationId xmlns:a16="http://schemas.microsoft.com/office/drawing/2014/main" id="{A44A46EE-3BE6-43AE-B9A0-71C4A21BB1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4875174" y="1130340"/>
              <a:ext cx="1697387" cy="3242407"/>
              <a:chOff x="3568" y="106"/>
              <a:chExt cx="1508" cy="2881"/>
            </a:xfrm>
          </p:grpSpPr>
          <p:sp>
            <p:nvSpPr>
              <p:cNvPr id="104517" name="Oval 69">
                <a:extLst>
                  <a:ext uri="{FF2B5EF4-FFF2-40B4-BE49-F238E27FC236}">
                    <a16:creationId xmlns:a16="http://schemas.microsoft.com/office/drawing/2014/main" id="{90796307-5699-4046-8CF3-8403460720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3" y="104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8" name="Oval 70">
                <a:extLst>
                  <a:ext uri="{FF2B5EF4-FFF2-40B4-BE49-F238E27FC236}">
                    <a16:creationId xmlns:a16="http://schemas.microsoft.com/office/drawing/2014/main" id="{24E5E225-9A1D-49E1-984A-95B6CCAD86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52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19" name="Oval 71">
                <a:extLst>
                  <a:ext uri="{FF2B5EF4-FFF2-40B4-BE49-F238E27FC236}">
                    <a16:creationId xmlns:a16="http://schemas.microsoft.com/office/drawing/2014/main" id="{100FBA67-A7B0-4135-B559-F572DA8AB2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1" y="626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0" name="Oval 72">
                <a:extLst>
                  <a:ext uri="{FF2B5EF4-FFF2-40B4-BE49-F238E27FC236}">
                    <a16:creationId xmlns:a16="http://schemas.microsoft.com/office/drawing/2014/main" id="{46A6E717-9CC5-4253-A30A-A122290F36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28" y="601"/>
                <a:ext cx="92" cy="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1" name="Oval 73">
                <a:extLst>
                  <a:ext uri="{FF2B5EF4-FFF2-40B4-BE49-F238E27FC236}">
                    <a16:creationId xmlns:a16="http://schemas.microsoft.com/office/drawing/2014/main" id="{D3F71630-C31B-4812-A2A6-1E17EA55E0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54" y="499"/>
                <a:ext cx="92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2" name="Oval 74">
                <a:extLst>
                  <a:ext uri="{FF2B5EF4-FFF2-40B4-BE49-F238E27FC236}">
                    <a16:creationId xmlns:a16="http://schemas.microsoft.com/office/drawing/2014/main" id="{CCF139CD-13D1-4483-A9EB-9CDF0F7B25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60" y="897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3" name="Oval 75">
                <a:extLst>
                  <a:ext uri="{FF2B5EF4-FFF2-40B4-BE49-F238E27FC236}">
                    <a16:creationId xmlns:a16="http://schemas.microsoft.com/office/drawing/2014/main" id="{424010BF-B621-4017-B662-E5733184B3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7" y="928"/>
                <a:ext cx="92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4" name="Oval 76">
                <a:extLst>
                  <a:ext uri="{FF2B5EF4-FFF2-40B4-BE49-F238E27FC236}">
                    <a16:creationId xmlns:a16="http://schemas.microsoft.com/office/drawing/2014/main" id="{7BF85DFC-432E-436F-9280-CE8CB8E9C3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57" y="1333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5" name="Oval 77">
                <a:extLst>
                  <a:ext uri="{FF2B5EF4-FFF2-40B4-BE49-F238E27FC236}">
                    <a16:creationId xmlns:a16="http://schemas.microsoft.com/office/drawing/2014/main" id="{3DCDEECE-E1E0-4F55-AA13-82BEE7B733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6" y="117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6" name="Oval 78">
                <a:extLst>
                  <a:ext uri="{FF2B5EF4-FFF2-40B4-BE49-F238E27FC236}">
                    <a16:creationId xmlns:a16="http://schemas.microsoft.com/office/drawing/2014/main" id="{01C6B0FD-0C0E-4392-B132-613BB8C528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33" y="153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7" name="Oval 79">
                <a:extLst>
                  <a:ext uri="{FF2B5EF4-FFF2-40B4-BE49-F238E27FC236}">
                    <a16:creationId xmlns:a16="http://schemas.microsoft.com/office/drawing/2014/main" id="{AC01DCE4-BF92-4CA0-AF44-87FA237759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9" y="1378"/>
                <a:ext cx="94" cy="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8" name="Oval 80">
                <a:extLst>
                  <a:ext uri="{FF2B5EF4-FFF2-40B4-BE49-F238E27FC236}">
                    <a16:creationId xmlns:a16="http://schemas.microsoft.com/office/drawing/2014/main" id="{50BEB442-3F87-443E-B896-DD90351EA1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9" y="1838"/>
                <a:ext cx="92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29" name="Oval 81">
                <a:extLst>
                  <a:ext uri="{FF2B5EF4-FFF2-40B4-BE49-F238E27FC236}">
                    <a16:creationId xmlns:a16="http://schemas.microsoft.com/office/drawing/2014/main" id="{B81A94A9-74F8-4E36-9B26-D4396420D2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5" y="1917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0" name="Oval 82">
                <a:extLst>
                  <a:ext uri="{FF2B5EF4-FFF2-40B4-BE49-F238E27FC236}">
                    <a16:creationId xmlns:a16="http://schemas.microsoft.com/office/drawing/2014/main" id="{DA498876-A7AD-47EA-A603-5E689462C5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8" y="2130"/>
                <a:ext cx="97" cy="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1" name="Oval 83">
                <a:extLst>
                  <a:ext uri="{FF2B5EF4-FFF2-40B4-BE49-F238E27FC236}">
                    <a16:creationId xmlns:a16="http://schemas.microsoft.com/office/drawing/2014/main" id="{D156507D-C2C1-45D4-9F17-77CE041626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1" y="2020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2" name="Oval 84">
                <a:extLst>
                  <a:ext uri="{FF2B5EF4-FFF2-40B4-BE49-F238E27FC236}">
                    <a16:creationId xmlns:a16="http://schemas.microsoft.com/office/drawing/2014/main" id="{0AFB4708-7628-4CFA-9BBF-15A756C1AB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99" y="2202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3" name="Oval 85">
                <a:extLst>
                  <a:ext uri="{FF2B5EF4-FFF2-40B4-BE49-F238E27FC236}">
                    <a16:creationId xmlns:a16="http://schemas.microsoft.com/office/drawing/2014/main" id="{45BC09B6-28BA-4281-9374-139B87D0CC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95" y="2446"/>
                <a:ext cx="96" cy="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4" name="Oval 86">
                <a:extLst>
                  <a:ext uri="{FF2B5EF4-FFF2-40B4-BE49-F238E27FC236}">
                    <a16:creationId xmlns:a16="http://schemas.microsoft.com/office/drawing/2014/main" id="{CAB4C809-0896-4F4D-9AB8-9EE30D3015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17" y="2635"/>
                <a:ext cx="92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5" name="Oval 87">
                <a:extLst>
                  <a:ext uri="{FF2B5EF4-FFF2-40B4-BE49-F238E27FC236}">
                    <a16:creationId xmlns:a16="http://schemas.microsoft.com/office/drawing/2014/main" id="{EE6B9CC4-1894-4186-9199-3346D6F7A1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52" y="26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6" name="Oval 88">
                <a:extLst>
                  <a:ext uri="{FF2B5EF4-FFF2-40B4-BE49-F238E27FC236}">
                    <a16:creationId xmlns:a16="http://schemas.microsoft.com/office/drawing/2014/main" id="{9D8C3CA9-5EEA-4D2C-95C7-A87144CF3F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35" y="2580"/>
                <a:ext cx="94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7" name="Oval 89">
                <a:extLst>
                  <a:ext uri="{FF2B5EF4-FFF2-40B4-BE49-F238E27FC236}">
                    <a16:creationId xmlns:a16="http://schemas.microsoft.com/office/drawing/2014/main" id="{F650CBD6-3543-43DF-BE4E-641292B535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4" y="2889"/>
                <a:ext cx="97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8" name="Oval 90">
                <a:extLst>
                  <a:ext uri="{FF2B5EF4-FFF2-40B4-BE49-F238E27FC236}">
                    <a16:creationId xmlns:a16="http://schemas.microsoft.com/office/drawing/2014/main" id="{A2CE3ADB-2995-4B25-A66C-146CF1C91A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0" y="283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39" name="Oval 91">
                <a:extLst>
                  <a:ext uri="{FF2B5EF4-FFF2-40B4-BE49-F238E27FC236}">
                    <a16:creationId xmlns:a16="http://schemas.microsoft.com/office/drawing/2014/main" id="{AFD492A1-1D5B-4FF1-8C75-4AE10D1B4E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10" y="2470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0" name="Oval 92">
                <a:extLst>
                  <a:ext uri="{FF2B5EF4-FFF2-40B4-BE49-F238E27FC236}">
                    <a16:creationId xmlns:a16="http://schemas.microsoft.com/office/drawing/2014/main" id="{C5E52B98-3988-44B8-B5AE-842D518C4A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0" y="2470"/>
                <a:ext cx="94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1512" name="Group 93">
              <a:extLst>
                <a:ext uri="{FF2B5EF4-FFF2-40B4-BE49-F238E27FC236}">
                  <a16:creationId xmlns:a16="http://schemas.microsoft.com/office/drawing/2014/main" id="{E68AAD57-63C7-43CD-906B-30C6620CBD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5209429" y="1054940"/>
              <a:ext cx="1728904" cy="3457367"/>
              <a:chOff x="3526" y="322"/>
              <a:chExt cx="1536" cy="3072"/>
            </a:xfrm>
          </p:grpSpPr>
          <p:sp>
            <p:nvSpPr>
              <p:cNvPr id="104542" name="Oval 94">
                <a:extLst>
                  <a:ext uri="{FF2B5EF4-FFF2-40B4-BE49-F238E27FC236}">
                    <a16:creationId xmlns:a16="http://schemas.microsoft.com/office/drawing/2014/main" id="{072D6541-1379-4E9C-93FC-FD8874CB97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6" y="322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3" name="Oval 95">
                <a:extLst>
                  <a:ext uri="{FF2B5EF4-FFF2-40B4-BE49-F238E27FC236}">
                    <a16:creationId xmlns:a16="http://schemas.microsoft.com/office/drawing/2014/main" id="{DA03EF8C-61AE-4A53-84A8-29090E7085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50" y="1330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4" name="Oval 96">
                <a:extLst>
                  <a:ext uri="{FF2B5EF4-FFF2-40B4-BE49-F238E27FC236}">
                    <a16:creationId xmlns:a16="http://schemas.microsoft.com/office/drawing/2014/main" id="{D6ADA3B6-5F0A-4F92-AEE7-419270A83D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7" y="1091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5" name="Oval 97">
                <a:extLst>
                  <a:ext uri="{FF2B5EF4-FFF2-40B4-BE49-F238E27FC236}">
                    <a16:creationId xmlns:a16="http://schemas.microsoft.com/office/drawing/2014/main" id="{2E86DEAE-2381-4AC0-BF8F-B6F754D7D1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8" y="849"/>
                <a:ext cx="93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6" name="Oval 98">
                <a:extLst>
                  <a:ext uri="{FF2B5EF4-FFF2-40B4-BE49-F238E27FC236}">
                    <a16:creationId xmlns:a16="http://schemas.microsoft.com/office/drawing/2014/main" id="{D44A077B-E036-429C-A77D-EA0B439153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7" y="1572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7" name="Oval 99">
                <a:extLst>
                  <a:ext uri="{FF2B5EF4-FFF2-40B4-BE49-F238E27FC236}">
                    <a16:creationId xmlns:a16="http://schemas.microsoft.com/office/drawing/2014/main" id="{840D045E-085D-4ED8-9BC7-DBF572E479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8" y="1954"/>
                <a:ext cx="93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8" name="Oval 100">
                <a:extLst>
                  <a:ext uri="{FF2B5EF4-FFF2-40B4-BE49-F238E27FC236}">
                    <a16:creationId xmlns:a16="http://schemas.microsoft.com/office/drawing/2014/main" id="{1B266E4C-7FE6-4877-A149-5598DEE60D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0" y="2337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49" name="Oval 101">
                <a:extLst>
                  <a:ext uri="{FF2B5EF4-FFF2-40B4-BE49-F238E27FC236}">
                    <a16:creationId xmlns:a16="http://schemas.microsoft.com/office/drawing/2014/main" id="{88F622AC-BE76-48CF-A94B-E8FE0C43BA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41" y="2194"/>
                <a:ext cx="94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50" name="Oval 102">
                <a:extLst>
                  <a:ext uri="{FF2B5EF4-FFF2-40B4-BE49-F238E27FC236}">
                    <a16:creationId xmlns:a16="http://schemas.microsoft.com/office/drawing/2014/main" id="{F2EBBDB2-E794-4ABB-A0EA-676FB20355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4" y="3108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51" name="Oval 103">
                <a:extLst>
                  <a:ext uri="{FF2B5EF4-FFF2-40B4-BE49-F238E27FC236}">
                    <a16:creationId xmlns:a16="http://schemas.microsoft.com/office/drawing/2014/main" id="{04A01728-C3B6-4124-84C9-C253B4C947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7" y="3298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4552" name="Oval 104">
                <a:extLst>
                  <a:ext uri="{FF2B5EF4-FFF2-40B4-BE49-F238E27FC236}">
                    <a16:creationId xmlns:a16="http://schemas.microsoft.com/office/drawing/2014/main" id="{35FF0E86-CE77-4F20-95C3-85DB8A4BD8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75" y="2723"/>
                <a:ext cx="94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Line 2">
            <a:extLst>
              <a:ext uri="{FF2B5EF4-FFF2-40B4-BE49-F238E27FC236}">
                <a16:creationId xmlns:a16="http://schemas.microsoft.com/office/drawing/2014/main" id="{396D2C5A-302C-46F8-86D9-22F8EDAC0BA8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3590132" y="3221832"/>
            <a:ext cx="1673225" cy="1963738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499" name="Line 3">
            <a:extLst>
              <a:ext uri="{FF2B5EF4-FFF2-40B4-BE49-F238E27FC236}">
                <a16:creationId xmlns:a16="http://schemas.microsoft.com/office/drawing/2014/main" id="{634B65FB-6C05-427E-962C-383DEDF0885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7384257" y="4374357"/>
            <a:ext cx="461963" cy="102235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35A4F33E-302C-4B51-8AEC-6F92F789F8A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5381625" y="3403600"/>
            <a:ext cx="1760538" cy="1684338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9C88C2A7-2732-4B17-9D8E-A9B1185FA21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Hierarchical Path Planning:</a:t>
            </a:r>
            <a:br>
              <a:rPr lang="en-US" sz="4000" dirty="0"/>
            </a:br>
            <a:r>
              <a:rPr lang="en-US" sz="3200" dirty="0"/>
              <a:t>Path Search 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4116D38E-1C02-4946-8B95-661DC634F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Step 1: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Plan a path through the high-level graph nodes.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277975F-0EA5-443F-8304-EBDE63C6CC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55976" y="3236914"/>
            <a:ext cx="5984875" cy="2992437"/>
            <a:chOff x="1155" y="2045"/>
            <a:chExt cx="3770" cy="1885"/>
          </a:xfrm>
        </p:grpSpPr>
        <p:grpSp>
          <p:nvGrpSpPr>
            <p:cNvPr id="22536" name="Group 8">
              <a:extLst>
                <a:ext uri="{FF2B5EF4-FFF2-40B4-BE49-F238E27FC236}">
                  <a16:creationId xmlns:a16="http://schemas.microsoft.com/office/drawing/2014/main" id="{F523F84C-5AF4-44E5-A8E1-1F9D5C785A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2148" y="1170"/>
              <a:ext cx="1779" cy="3656"/>
              <a:chOff x="515" y="669"/>
              <a:chExt cx="1450" cy="2979"/>
            </a:xfrm>
          </p:grpSpPr>
          <p:sp>
            <p:nvSpPr>
              <p:cNvPr id="106505" name="Line 9">
                <a:extLst>
                  <a:ext uri="{FF2B5EF4-FFF2-40B4-BE49-F238E27FC236}">
                    <a16:creationId xmlns:a16="http://schemas.microsoft.com/office/drawing/2014/main" id="{4F102897-CA82-49EF-B2B8-09D324CB12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96" y="669"/>
                <a:ext cx="859" cy="10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06" name="Line 10">
                <a:extLst>
                  <a:ext uri="{FF2B5EF4-FFF2-40B4-BE49-F238E27FC236}">
                    <a16:creationId xmlns:a16="http://schemas.microsoft.com/office/drawing/2014/main" id="{B8C26881-BAE2-4699-8165-525EE66BBF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07" y="1439"/>
                <a:ext cx="368" cy="48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07" name="Line 11">
                <a:extLst>
                  <a:ext uri="{FF2B5EF4-FFF2-40B4-BE49-F238E27FC236}">
                    <a16:creationId xmlns:a16="http://schemas.microsoft.com/office/drawing/2014/main" id="{82F9CF15-52C2-4118-8C34-CCECB22481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728" y="1207"/>
                <a:ext cx="459" cy="71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08" name="Line 12">
                <a:extLst>
                  <a:ext uri="{FF2B5EF4-FFF2-40B4-BE49-F238E27FC236}">
                    <a16:creationId xmlns:a16="http://schemas.microsoft.com/office/drawing/2014/main" id="{23CDDBD7-403A-4D81-A4A9-3B2049133A1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40" y="1933"/>
                <a:ext cx="443" cy="35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09" name="Line 13">
                <a:extLst>
                  <a:ext uri="{FF2B5EF4-FFF2-40B4-BE49-F238E27FC236}">
                    <a16:creationId xmlns:a16="http://schemas.microsoft.com/office/drawing/2014/main" id="{23591ECE-B88D-4724-8B5C-1F388967F3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056" y="1933"/>
                <a:ext cx="139" cy="60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0" name="Line 14">
                <a:extLst>
                  <a:ext uri="{FF2B5EF4-FFF2-40B4-BE49-F238E27FC236}">
                    <a16:creationId xmlns:a16="http://schemas.microsoft.com/office/drawing/2014/main" id="{C1C67432-0FAF-41E2-8A1F-3A9EEF230E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515" y="2552"/>
                <a:ext cx="541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1" name="Line 15">
                <a:extLst>
                  <a:ext uri="{FF2B5EF4-FFF2-40B4-BE49-F238E27FC236}">
                    <a16:creationId xmlns:a16="http://schemas.microsoft.com/office/drawing/2014/main" id="{8B8EF474-601D-47D9-88F6-F24DE46303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904" y="2548"/>
                <a:ext cx="152" cy="91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2" name="Line 16">
                <a:extLst>
                  <a:ext uri="{FF2B5EF4-FFF2-40B4-BE49-F238E27FC236}">
                    <a16:creationId xmlns:a16="http://schemas.microsoft.com/office/drawing/2014/main" id="{328B5E55-7453-4304-A288-140D139961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57" y="2548"/>
                <a:ext cx="237" cy="5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3" name="Line 17">
                <a:extLst>
                  <a:ext uri="{FF2B5EF4-FFF2-40B4-BE49-F238E27FC236}">
                    <a16:creationId xmlns:a16="http://schemas.microsoft.com/office/drawing/2014/main" id="{9F7C8E92-E581-4A33-AECB-643069C67A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51" y="2548"/>
                <a:ext cx="768" cy="110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4" name="Line 18">
                <a:extLst>
                  <a:ext uri="{FF2B5EF4-FFF2-40B4-BE49-F238E27FC236}">
                    <a16:creationId xmlns:a16="http://schemas.microsoft.com/office/drawing/2014/main" id="{6D8B4C58-26B8-4E19-A3AE-5975169AAA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815" y="1677"/>
                <a:ext cx="151" cy="197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5" name="Line 19">
                <a:extLst>
                  <a:ext uri="{FF2B5EF4-FFF2-40B4-BE49-F238E27FC236}">
                    <a16:creationId xmlns:a16="http://schemas.microsoft.com/office/drawing/2014/main" id="{438FCABF-DE64-4E77-98EA-F5C517C4CA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053" y="1683"/>
                <a:ext cx="904" cy="86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2537" name="Group 20">
              <a:extLst>
                <a:ext uri="{FF2B5EF4-FFF2-40B4-BE49-F238E27FC236}">
                  <a16:creationId xmlns:a16="http://schemas.microsoft.com/office/drawing/2014/main" id="{3525219E-317C-498C-9800-8BE4961BB1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2097" y="1103"/>
              <a:ext cx="1885" cy="3770"/>
              <a:chOff x="480" y="624"/>
              <a:chExt cx="1536" cy="3072"/>
            </a:xfrm>
          </p:grpSpPr>
          <p:sp>
            <p:nvSpPr>
              <p:cNvPr id="106517" name="Oval 21">
                <a:extLst>
                  <a:ext uri="{FF2B5EF4-FFF2-40B4-BE49-F238E27FC236}">
                    <a16:creationId xmlns:a16="http://schemas.microsoft.com/office/drawing/2014/main" id="{09F5C321-9A1D-4D30-94F3-49CF6CB007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56" y="6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8" name="Oval 22">
                <a:extLst>
                  <a:ext uri="{FF2B5EF4-FFF2-40B4-BE49-F238E27FC236}">
                    <a16:creationId xmlns:a16="http://schemas.microsoft.com/office/drawing/2014/main" id="{DFDD7901-509B-4530-8F00-0596AFCC01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19" y="163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19" name="Oval 23">
                <a:extLst>
                  <a:ext uri="{FF2B5EF4-FFF2-40B4-BE49-F238E27FC236}">
                    <a16:creationId xmlns:a16="http://schemas.microsoft.com/office/drawing/2014/main" id="{F3612B96-91F5-4298-A4B2-FECB46C28F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1394"/>
                <a:ext cx="96" cy="9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0" name="Oval 24">
                <a:extLst>
                  <a:ext uri="{FF2B5EF4-FFF2-40B4-BE49-F238E27FC236}">
                    <a16:creationId xmlns:a16="http://schemas.microsoft.com/office/drawing/2014/main" id="{EB38B807-F254-463F-B5EC-4A3D49D1A7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3" y="1152"/>
                <a:ext cx="95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1" name="Oval 25">
                <a:extLst>
                  <a:ext uri="{FF2B5EF4-FFF2-40B4-BE49-F238E27FC236}">
                    <a16:creationId xmlns:a16="http://schemas.microsoft.com/office/drawing/2014/main" id="{4095C6FF-5E5B-40F5-A0E9-B417177555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52" y="1874"/>
                <a:ext cx="96" cy="9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2" name="Oval 26">
                <a:extLst>
                  <a:ext uri="{FF2B5EF4-FFF2-40B4-BE49-F238E27FC236}">
                    <a16:creationId xmlns:a16="http://schemas.microsoft.com/office/drawing/2014/main" id="{54CF3CFA-0551-45C0-9801-F1837AB7A1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3" y="2257"/>
                <a:ext cx="95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3" name="Oval 27">
                <a:extLst>
                  <a:ext uri="{FF2B5EF4-FFF2-40B4-BE49-F238E27FC236}">
                    <a16:creationId xmlns:a16="http://schemas.microsoft.com/office/drawing/2014/main" id="{D441FC13-E803-4BF0-8570-0B948848CB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" y="264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4" name="Oval 28">
                <a:extLst>
                  <a:ext uri="{FF2B5EF4-FFF2-40B4-BE49-F238E27FC236}">
                    <a16:creationId xmlns:a16="http://schemas.microsoft.com/office/drawing/2014/main" id="{96886699-5ED7-4331-A8C5-0474879331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08" y="249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5" name="Oval 29">
                <a:extLst>
                  <a:ext uri="{FF2B5EF4-FFF2-40B4-BE49-F238E27FC236}">
                    <a16:creationId xmlns:a16="http://schemas.microsoft.com/office/drawing/2014/main" id="{CD7D4A13-C518-4746-9711-9BA234BB58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" y="3410"/>
                <a:ext cx="96" cy="9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6" name="Oval 30">
                <a:extLst>
                  <a:ext uri="{FF2B5EF4-FFF2-40B4-BE49-F238E27FC236}">
                    <a16:creationId xmlns:a16="http://schemas.microsoft.com/office/drawing/2014/main" id="{5F8018AA-25E2-48A4-9537-E7E377164E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4" y="36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27" name="Oval 31">
                <a:extLst>
                  <a:ext uri="{FF2B5EF4-FFF2-40B4-BE49-F238E27FC236}">
                    <a16:creationId xmlns:a16="http://schemas.microsoft.com/office/drawing/2014/main" id="{EFF38200-CF0D-48B1-A6FF-87A47FA18A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49" y="3024"/>
                <a:ext cx="95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2538" name="Group 32">
              <a:extLst>
                <a:ext uri="{FF2B5EF4-FFF2-40B4-BE49-F238E27FC236}">
                  <a16:creationId xmlns:a16="http://schemas.microsoft.com/office/drawing/2014/main" id="{4E7DAE10-D669-491B-854E-659DDE340E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5" y="2870"/>
              <a:ext cx="3063" cy="354"/>
              <a:chOff x="1155" y="2870"/>
              <a:chExt cx="3063" cy="354"/>
            </a:xfrm>
          </p:grpSpPr>
          <p:sp>
            <p:nvSpPr>
              <p:cNvPr id="106529" name="Oval 33">
                <a:extLst>
                  <a:ext uri="{FF2B5EF4-FFF2-40B4-BE49-F238E27FC236}">
                    <a16:creationId xmlns:a16="http://schemas.microsoft.com/office/drawing/2014/main" id="{ADDFEF2A-3DDC-4F44-89FE-36D83EF283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1155" y="3106"/>
                <a:ext cx="118" cy="118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6530" name="Oval 34">
                <a:extLst>
                  <a:ext uri="{FF2B5EF4-FFF2-40B4-BE49-F238E27FC236}">
                    <a16:creationId xmlns:a16="http://schemas.microsoft.com/office/drawing/2014/main" id="{D18D3A36-C9C7-4FD1-8263-A2E98699B9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4101" y="2869"/>
                <a:ext cx="117" cy="118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6EFAE0F-52FB-4934-96C2-802732F171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Hierarchical Path Planning:</a:t>
            </a:r>
            <a:br>
              <a:rPr lang="en-US" sz="4000"/>
            </a:br>
            <a:r>
              <a:rPr lang="en-US" sz="3200"/>
              <a:t>Path Search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E973739-31EE-4A51-9792-5E6FDD943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129381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Step 2: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Plan paths between adjacent pairs of high-level path nodes.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EED6A51-4218-49D5-9E07-C85D4FCC0285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5073651" y="1781176"/>
            <a:ext cx="2833687" cy="6196012"/>
            <a:chOff x="3574" y="149"/>
            <a:chExt cx="1461" cy="3194"/>
          </a:xfrm>
        </p:grpSpPr>
        <p:sp>
          <p:nvSpPr>
            <p:cNvPr id="107525" name="Line 5">
              <a:extLst>
                <a:ext uri="{FF2B5EF4-FFF2-40B4-BE49-F238E27FC236}">
                  <a16:creationId xmlns:a16="http://schemas.microsoft.com/office/drawing/2014/main" id="{44904326-E931-40BF-BCF8-A18E4EEAA8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5" y="149"/>
              <a:ext cx="39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26" name="Line 6">
              <a:extLst>
                <a:ext uri="{FF2B5EF4-FFF2-40B4-BE49-F238E27FC236}">
                  <a16:creationId xmlns:a16="http://schemas.microsoft.com/office/drawing/2014/main" id="{8B600766-9183-46AE-9086-42B1557816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12" y="154"/>
              <a:ext cx="46" cy="4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27" name="Line 7">
              <a:extLst>
                <a:ext uri="{FF2B5EF4-FFF2-40B4-BE49-F238E27FC236}">
                  <a16:creationId xmlns:a16="http://schemas.microsoft.com/office/drawing/2014/main" id="{C40956C4-EA07-4D5D-8DA1-DC47C9C08C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705" y="571"/>
              <a:ext cx="340" cy="1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28" name="Line 8">
              <a:extLst>
                <a:ext uri="{FF2B5EF4-FFF2-40B4-BE49-F238E27FC236}">
                  <a16:creationId xmlns:a16="http://schemas.microsoft.com/office/drawing/2014/main" id="{C346AC81-BEEF-4F42-B6E1-8EC1FF59B6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36" y="648"/>
              <a:ext cx="539" cy="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29" name="Line 9">
              <a:extLst>
                <a:ext uri="{FF2B5EF4-FFF2-40B4-BE49-F238E27FC236}">
                  <a16:creationId xmlns:a16="http://schemas.microsoft.com/office/drawing/2014/main" id="{2D76704D-1FEB-4513-9FAD-36578C9D17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564" y="550"/>
              <a:ext cx="447" cy="1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31187D4A-C192-449E-A58B-3494EE7A3C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18" y="545"/>
              <a:ext cx="7" cy="40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1" name="Line 11">
              <a:extLst>
                <a:ext uri="{FF2B5EF4-FFF2-40B4-BE49-F238E27FC236}">
                  <a16:creationId xmlns:a16="http://schemas.microsoft.com/office/drawing/2014/main" id="{E0447AF3-0FF9-450A-B575-ACAD25D33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575" y="643"/>
              <a:ext cx="453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2" name="Line 12">
              <a:extLst>
                <a:ext uri="{FF2B5EF4-FFF2-40B4-BE49-F238E27FC236}">
                  <a16:creationId xmlns:a16="http://schemas.microsoft.com/office/drawing/2014/main" id="{877044BF-AB2F-4D8A-B885-0A65ABE6BB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010" y="946"/>
              <a:ext cx="2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3" name="Line 13">
              <a:extLst>
                <a:ext uri="{FF2B5EF4-FFF2-40B4-BE49-F238E27FC236}">
                  <a16:creationId xmlns:a16="http://schemas.microsoft.com/office/drawing/2014/main" id="{44131FF3-FBE2-48B9-9816-B1A37FA78F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197" y="977"/>
              <a:ext cx="426" cy="1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4" name="Line 14">
              <a:extLst>
                <a:ext uri="{FF2B5EF4-FFF2-40B4-BE49-F238E27FC236}">
                  <a16:creationId xmlns:a16="http://schemas.microsoft.com/office/drawing/2014/main" id="{4FC9A843-7ABE-4B32-9E1D-76B8C7E9A8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531" y="1137"/>
              <a:ext cx="92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5" name="Line 15">
              <a:extLst>
                <a:ext uri="{FF2B5EF4-FFF2-40B4-BE49-F238E27FC236}">
                  <a16:creationId xmlns:a16="http://schemas.microsoft.com/office/drawing/2014/main" id="{25025DB0-F62B-4F14-8F9A-784EA1A305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238" y="1430"/>
              <a:ext cx="300" cy="1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6" name="Line 16">
              <a:extLst>
                <a:ext uri="{FF2B5EF4-FFF2-40B4-BE49-F238E27FC236}">
                  <a16:creationId xmlns:a16="http://schemas.microsoft.com/office/drawing/2014/main" id="{13302F64-16C2-4B1C-9687-F894F55853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17" y="1383"/>
              <a:ext cx="228" cy="23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7" name="Line 17">
              <a:extLst>
                <a:ext uri="{FF2B5EF4-FFF2-40B4-BE49-F238E27FC236}">
                  <a16:creationId xmlns:a16="http://schemas.microsoft.com/office/drawing/2014/main" id="{A1E6D222-A6AF-40C1-B271-993535BE92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14" y="977"/>
              <a:ext cx="190" cy="40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8" name="Line 18">
              <a:extLst>
                <a:ext uri="{FF2B5EF4-FFF2-40B4-BE49-F238E27FC236}">
                  <a16:creationId xmlns:a16="http://schemas.microsoft.com/office/drawing/2014/main" id="{799EB0C4-684A-49CE-8BDD-28159BE021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775" y="1224"/>
              <a:ext cx="241" cy="1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39" name="Line 19">
              <a:extLst>
                <a:ext uri="{FF2B5EF4-FFF2-40B4-BE49-F238E27FC236}">
                  <a16:creationId xmlns:a16="http://schemas.microsoft.com/office/drawing/2014/main" id="{C6CDF049-77EA-4E1B-A381-59CFAA1B18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97" y="1219"/>
              <a:ext cx="79" cy="3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0" name="Line 20">
              <a:extLst>
                <a:ext uri="{FF2B5EF4-FFF2-40B4-BE49-F238E27FC236}">
                  <a16:creationId xmlns:a16="http://schemas.microsoft.com/office/drawing/2014/main" id="{30696823-1EC9-40F5-BA74-D3DED35F13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66" y="900"/>
              <a:ext cx="0" cy="3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1" name="Line 21">
              <a:extLst>
                <a:ext uri="{FF2B5EF4-FFF2-40B4-BE49-F238E27FC236}">
                  <a16:creationId xmlns:a16="http://schemas.microsoft.com/office/drawing/2014/main" id="{203254D5-DC52-4320-95E4-77E313F8B7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44" y="1625"/>
              <a:ext cx="25" cy="35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2" name="Line 22">
              <a:extLst>
                <a:ext uri="{FF2B5EF4-FFF2-40B4-BE49-F238E27FC236}">
                  <a16:creationId xmlns:a16="http://schemas.microsoft.com/office/drawing/2014/main" id="{1DD83D9F-BEAF-411A-B243-AB969FB1D9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4" y="1970"/>
              <a:ext cx="115" cy="20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3" name="Line 23">
              <a:extLst>
                <a:ext uri="{FF2B5EF4-FFF2-40B4-BE49-F238E27FC236}">
                  <a16:creationId xmlns:a16="http://schemas.microsoft.com/office/drawing/2014/main" id="{DBC953FD-F527-44DD-80C9-DDE82B8867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95" y="1970"/>
              <a:ext cx="178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id="{9F3C3AB1-FB55-4981-8DC3-F2915E2F48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86" y="2175"/>
              <a:ext cx="298" cy="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id="{53AD2033-0015-44E1-ABBE-6226FD175E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48" y="1893"/>
              <a:ext cx="286" cy="1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6" name="Line 26">
              <a:extLst>
                <a:ext uri="{FF2B5EF4-FFF2-40B4-BE49-F238E27FC236}">
                  <a16:creationId xmlns:a16="http://schemas.microsoft.com/office/drawing/2014/main" id="{D7CAC2C4-E446-4441-B6F1-1B8B4C032A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41" y="1620"/>
              <a:ext cx="205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7" name="Line 27">
              <a:extLst>
                <a:ext uri="{FF2B5EF4-FFF2-40B4-BE49-F238E27FC236}">
                  <a16:creationId xmlns:a16="http://schemas.microsoft.com/office/drawing/2014/main" id="{5DB092C5-0C9A-4C74-9138-348853F4D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72" y="2258"/>
              <a:ext cx="277" cy="1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8" name="Line 28">
              <a:extLst>
                <a:ext uri="{FF2B5EF4-FFF2-40B4-BE49-F238E27FC236}">
                  <a16:creationId xmlns:a16="http://schemas.microsoft.com/office/drawing/2014/main" id="{7F57C1C6-C9E0-4386-B6C2-913CDFA8D0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47" y="2073"/>
              <a:ext cx="185" cy="18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49" name="Line 29">
              <a:extLst>
                <a:ext uri="{FF2B5EF4-FFF2-40B4-BE49-F238E27FC236}">
                  <a16:creationId xmlns:a16="http://schemas.microsoft.com/office/drawing/2014/main" id="{2CB78B01-1C9A-47F9-B2F1-2CE14FAEB2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72" y="2391"/>
              <a:ext cx="286" cy="1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0" name="Line 30">
              <a:extLst>
                <a:ext uri="{FF2B5EF4-FFF2-40B4-BE49-F238E27FC236}">
                  <a16:creationId xmlns:a16="http://schemas.microsoft.com/office/drawing/2014/main" id="{268B74F0-7306-4353-A8A4-2E3C63FF7F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857" y="2247"/>
              <a:ext cx="237" cy="25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id="{9B5288E8-EDDE-4341-85FF-FBD2370BC9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57" y="2505"/>
              <a:ext cx="16" cy="18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2" name="Line 32">
              <a:extLst>
                <a:ext uri="{FF2B5EF4-FFF2-40B4-BE49-F238E27FC236}">
                  <a16:creationId xmlns:a16="http://schemas.microsoft.com/office/drawing/2014/main" id="{A094FA5D-1A55-4BCA-9A1B-A7F966B950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09" y="2695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3" name="Line 33">
              <a:extLst>
                <a:ext uri="{FF2B5EF4-FFF2-40B4-BE49-F238E27FC236}">
                  <a16:creationId xmlns:a16="http://schemas.microsoft.com/office/drawing/2014/main" id="{49A253B2-1BD5-42B3-A560-5850E213A3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85" y="2638"/>
              <a:ext cx="304" cy="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4" name="Line 34">
              <a:extLst>
                <a:ext uri="{FF2B5EF4-FFF2-40B4-BE49-F238E27FC236}">
                  <a16:creationId xmlns:a16="http://schemas.microsoft.com/office/drawing/2014/main" id="{63493F45-54D5-49EC-9FAA-914A5255D7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84" y="2638"/>
              <a:ext cx="151" cy="1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5" name="Line 35">
              <a:extLst>
                <a:ext uri="{FF2B5EF4-FFF2-40B4-BE49-F238E27FC236}">
                  <a16:creationId xmlns:a16="http://schemas.microsoft.com/office/drawing/2014/main" id="{FA399591-9B29-401C-B120-33D91C1D07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334" y="2762"/>
              <a:ext cx="138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6" name="Line 36">
              <a:extLst>
                <a:ext uri="{FF2B5EF4-FFF2-40B4-BE49-F238E27FC236}">
                  <a16:creationId xmlns:a16="http://schemas.microsoft.com/office/drawing/2014/main" id="{204B3D33-E54A-4C39-A30F-3E8D22CE95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253" y="2777"/>
              <a:ext cx="82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7" name="Line 37">
              <a:extLst>
                <a:ext uri="{FF2B5EF4-FFF2-40B4-BE49-F238E27FC236}">
                  <a16:creationId xmlns:a16="http://schemas.microsoft.com/office/drawing/2014/main" id="{BFBFA791-42D1-4779-889F-6845B566C2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874" y="2690"/>
              <a:ext cx="77" cy="4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8" name="Line 38">
              <a:extLst>
                <a:ext uri="{FF2B5EF4-FFF2-40B4-BE49-F238E27FC236}">
                  <a16:creationId xmlns:a16="http://schemas.microsoft.com/office/drawing/2014/main" id="{4834D643-CB24-4C9B-8E81-EB67C75A49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6" y="2247"/>
              <a:ext cx="471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59" name="Line 39">
              <a:extLst>
                <a:ext uri="{FF2B5EF4-FFF2-40B4-BE49-F238E27FC236}">
                  <a16:creationId xmlns:a16="http://schemas.microsoft.com/office/drawing/2014/main" id="{12B007AB-7A71-4A33-AD6E-A248DA962D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55" y="2520"/>
              <a:ext cx="35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60" name="Line 40">
              <a:extLst>
                <a:ext uri="{FF2B5EF4-FFF2-40B4-BE49-F238E27FC236}">
                  <a16:creationId xmlns:a16="http://schemas.microsoft.com/office/drawing/2014/main" id="{12120A65-6704-49BB-B215-40A705763A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11" y="1378"/>
              <a:ext cx="101" cy="114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61" name="Line 41">
              <a:extLst>
                <a:ext uri="{FF2B5EF4-FFF2-40B4-BE49-F238E27FC236}">
                  <a16:creationId xmlns:a16="http://schemas.microsoft.com/office/drawing/2014/main" id="{BCE3E976-78E6-45E7-94A9-9C723E7017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866" y="2525"/>
              <a:ext cx="36" cy="8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C2557EFD-44CE-41B8-9B2C-E37709382E2C}"/>
              </a:ext>
            </a:extLst>
          </p:cNvPr>
          <p:cNvGrpSpPr>
            <a:grpSpLocks/>
          </p:cNvGrpSpPr>
          <p:nvPr/>
        </p:nvGrpSpPr>
        <p:grpSpPr bwMode="auto">
          <a:xfrm>
            <a:off x="3805239" y="3508375"/>
            <a:ext cx="4681537" cy="1760538"/>
            <a:chOff x="1680" y="2347"/>
            <a:chExt cx="2949" cy="1109"/>
          </a:xfrm>
        </p:grpSpPr>
        <p:sp>
          <p:nvSpPr>
            <p:cNvPr id="107563" name="Line 43">
              <a:extLst>
                <a:ext uri="{FF2B5EF4-FFF2-40B4-BE49-F238E27FC236}">
                  <a16:creationId xmlns:a16="http://schemas.microsoft.com/office/drawing/2014/main" id="{77B2B6DC-AB1F-4D2C-9ABC-464E4D8EF7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1772" y="2257"/>
              <a:ext cx="1054" cy="123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64" name="Line 44">
              <a:extLst>
                <a:ext uri="{FF2B5EF4-FFF2-40B4-BE49-F238E27FC236}">
                  <a16:creationId xmlns:a16="http://schemas.microsoft.com/office/drawing/2014/main" id="{3B860699-2580-49B2-80EE-0CE6160C59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161" y="2983"/>
              <a:ext cx="291" cy="6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7565" name="Line 45">
              <a:extLst>
                <a:ext uri="{FF2B5EF4-FFF2-40B4-BE49-F238E27FC236}">
                  <a16:creationId xmlns:a16="http://schemas.microsoft.com/office/drawing/2014/main" id="{E27CB637-78B7-465F-B959-90BA6F3408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2900" y="2371"/>
              <a:ext cx="1109" cy="106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sp>
        <p:nvSpPr>
          <p:cNvPr id="107566" name="Line 46">
            <a:extLst>
              <a:ext uri="{FF2B5EF4-FFF2-40B4-BE49-F238E27FC236}">
                <a16:creationId xmlns:a16="http://schemas.microsoft.com/office/drawing/2014/main" id="{A51E673F-B7D0-4668-9FE0-6C05A08C57E0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3228182" y="5333207"/>
            <a:ext cx="757238" cy="428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67" name="Line 47">
            <a:extLst>
              <a:ext uri="{FF2B5EF4-FFF2-40B4-BE49-F238E27FC236}">
                <a16:creationId xmlns:a16="http://schemas.microsoft.com/office/drawing/2014/main" id="{48F058E8-A295-43ED-9EB2-04C9186B90C5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H="1">
            <a:off x="3762376" y="5578476"/>
            <a:ext cx="88900" cy="809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68" name="Line 48">
            <a:extLst>
              <a:ext uri="{FF2B5EF4-FFF2-40B4-BE49-F238E27FC236}">
                <a16:creationId xmlns:a16="http://schemas.microsoft.com/office/drawing/2014/main" id="{840B4CF7-F635-4403-9696-57CC2443802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H="1" flipV="1">
            <a:off x="3987801" y="5603876"/>
            <a:ext cx="657225" cy="209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69" name="Line 49">
            <a:extLst>
              <a:ext uri="{FF2B5EF4-FFF2-40B4-BE49-F238E27FC236}">
                <a16:creationId xmlns:a16="http://schemas.microsoft.com/office/drawing/2014/main" id="{D98B3323-7391-45FF-A278-8253E98F47C3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H="1">
            <a:off x="3867945" y="4844257"/>
            <a:ext cx="1046162" cy="60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0" name="Line 50">
            <a:extLst>
              <a:ext uri="{FF2B5EF4-FFF2-40B4-BE49-F238E27FC236}">
                <a16:creationId xmlns:a16="http://schemas.microsoft.com/office/drawing/2014/main" id="{947F732D-1D33-4988-ADD8-B2CAA42EF013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H="1" flipV="1">
            <a:off x="4205289" y="3619501"/>
            <a:ext cx="879475" cy="5873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1" name="Line 51">
            <a:extLst>
              <a:ext uri="{FF2B5EF4-FFF2-40B4-BE49-F238E27FC236}">
                <a16:creationId xmlns:a16="http://schemas.microsoft.com/office/drawing/2014/main" id="{9CA54E78-8891-4810-B783-625106BFFC50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H="1">
            <a:off x="5337176" y="3065463"/>
            <a:ext cx="41275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2" name="Line 52">
            <a:extLst>
              <a:ext uri="{FF2B5EF4-FFF2-40B4-BE49-F238E27FC236}">
                <a16:creationId xmlns:a16="http://schemas.microsoft.com/office/drawing/2014/main" id="{1FD95BC2-FE22-4817-BACC-D639B546BA1B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H="1">
            <a:off x="7483476" y="5267326"/>
            <a:ext cx="458787" cy="500062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3" name="Line 53">
            <a:extLst>
              <a:ext uri="{FF2B5EF4-FFF2-40B4-BE49-F238E27FC236}">
                <a16:creationId xmlns:a16="http://schemas.microsoft.com/office/drawing/2014/main" id="{0D7FF2B6-F574-43CD-B29C-11388FED1380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8127207" y="5552282"/>
            <a:ext cx="30162" cy="3587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4" name="Line 54">
            <a:extLst>
              <a:ext uri="{FF2B5EF4-FFF2-40B4-BE49-F238E27FC236}">
                <a16:creationId xmlns:a16="http://schemas.microsoft.com/office/drawing/2014/main" id="{D69B6071-8E30-4725-8C2A-FD8652FE3655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7982745" y="5339558"/>
            <a:ext cx="587375" cy="10953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5" name="Line 55">
            <a:extLst>
              <a:ext uri="{FF2B5EF4-FFF2-40B4-BE49-F238E27FC236}">
                <a16:creationId xmlns:a16="http://schemas.microsoft.com/office/drawing/2014/main" id="{2B28A1F0-D15D-4B07-B295-4D35E632506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8197057" y="4845845"/>
            <a:ext cx="288925" cy="239712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6" name="Line 56">
            <a:extLst>
              <a:ext uri="{FF2B5EF4-FFF2-40B4-BE49-F238E27FC236}">
                <a16:creationId xmlns:a16="http://schemas.microsoft.com/office/drawing/2014/main" id="{44EBC7C8-6DB3-4E52-B159-5E2C7F74B70D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7268370" y="4575970"/>
            <a:ext cx="917575" cy="52863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7" name="Line 57">
            <a:extLst>
              <a:ext uri="{FF2B5EF4-FFF2-40B4-BE49-F238E27FC236}">
                <a16:creationId xmlns:a16="http://schemas.microsoft.com/office/drawing/2014/main" id="{6D52FECA-418F-4701-B676-3D958D9BDB0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7642225" y="4041775"/>
            <a:ext cx="6985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7578" name="Line 58">
            <a:extLst>
              <a:ext uri="{FF2B5EF4-FFF2-40B4-BE49-F238E27FC236}">
                <a16:creationId xmlns:a16="http://schemas.microsoft.com/office/drawing/2014/main" id="{A79E8DD3-8213-49FA-81A3-C1C0B210F4B3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H="1">
            <a:off x="6789739" y="2490789"/>
            <a:ext cx="198437" cy="222408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id="{367FB3DC-6CF6-4D29-A17F-E4D1F5CBA2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08351" y="3382964"/>
            <a:ext cx="6378575" cy="3006725"/>
            <a:chOff x="1124" y="2131"/>
            <a:chExt cx="4018" cy="1894"/>
          </a:xfrm>
        </p:grpSpPr>
        <p:grpSp>
          <p:nvGrpSpPr>
            <p:cNvPr id="23572" name="Group 60">
              <a:extLst>
                <a:ext uri="{FF2B5EF4-FFF2-40B4-BE49-F238E27FC236}">
                  <a16:creationId xmlns:a16="http://schemas.microsoft.com/office/drawing/2014/main" id="{82FC2B43-568E-493E-8A37-8AEC623062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1963" y="1292"/>
              <a:ext cx="1843" cy="3521"/>
              <a:chOff x="3568" y="106"/>
              <a:chExt cx="1508" cy="2881"/>
            </a:xfrm>
          </p:grpSpPr>
          <p:sp>
            <p:nvSpPr>
              <p:cNvPr id="107581" name="Oval 61">
                <a:extLst>
                  <a:ext uri="{FF2B5EF4-FFF2-40B4-BE49-F238E27FC236}">
                    <a16:creationId xmlns:a16="http://schemas.microsoft.com/office/drawing/2014/main" id="{AF3BC924-3230-4C7A-82D8-5E979B4C32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9" y="10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2" name="Oval 62">
                <a:extLst>
                  <a:ext uri="{FF2B5EF4-FFF2-40B4-BE49-F238E27FC236}">
                    <a16:creationId xmlns:a16="http://schemas.microsoft.com/office/drawing/2014/main" id="{FA5384CA-FBD0-415B-8B00-FF99EE75C6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63" y="524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3" name="Oval 63">
                <a:extLst>
                  <a:ext uri="{FF2B5EF4-FFF2-40B4-BE49-F238E27FC236}">
                    <a16:creationId xmlns:a16="http://schemas.microsoft.com/office/drawing/2014/main" id="{9AA1B97C-5C54-4204-8C3B-9DA8DF763C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2" y="627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4" name="Oval 64">
                <a:extLst>
                  <a:ext uri="{FF2B5EF4-FFF2-40B4-BE49-F238E27FC236}">
                    <a16:creationId xmlns:a16="http://schemas.microsoft.com/office/drawing/2014/main" id="{CCEB5E70-9B77-46F7-87C9-537994A8FA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32" y="601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5" name="Oval 65">
                <a:extLst>
                  <a:ext uri="{FF2B5EF4-FFF2-40B4-BE49-F238E27FC236}">
                    <a16:creationId xmlns:a16="http://schemas.microsoft.com/office/drawing/2014/main" id="{FC0C13CA-AEAD-4E7D-B14C-5DC0727B30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71" y="504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6" name="Oval 66">
                <a:extLst>
                  <a:ext uri="{FF2B5EF4-FFF2-40B4-BE49-F238E27FC236}">
                    <a16:creationId xmlns:a16="http://schemas.microsoft.com/office/drawing/2014/main" id="{545C26BC-B4AF-49E3-BEA7-8052276CED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0" y="900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7" name="Oval 67">
                <a:extLst>
                  <a:ext uri="{FF2B5EF4-FFF2-40B4-BE49-F238E27FC236}">
                    <a16:creationId xmlns:a16="http://schemas.microsoft.com/office/drawing/2014/main" id="{07E580C2-2E16-439E-8BA1-C8F1D3E4C1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8" y="931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8" name="Oval 68">
                <a:extLst>
                  <a:ext uri="{FF2B5EF4-FFF2-40B4-BE49-F238E27FC236}">
                    <a16:creationId xmlns:a16="http://schemas.microsoft.com/office/drawing/2014/main" id="{9164AADB-1DCD-4E40-AD78-1DE8A977F9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73" y="1337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89" name="Oval 69">
                <a:extLst>
                  <a:ext uri="{FF2B5EF4-FFF2-40B4-BE49-F238E27FC236}">
                    <a16:creationId xmlns:a16="http://schemas.microsoft.com/office/drawing/2014/main" id="{6C4E1A36-4471-413C-8EA3-1C4EB188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30" y="1177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0" name="Oval 70">
                <a:extLst>
                  <a:ext uri="{FF2B5EF4-FFF2-40B4-BE49-F238E27FC236}">
                    <a16:creationId xmlns:a16="http://schemas.microsoft.com/office/drawing/2014/main" id="{58C6E06F-2D12-4164-97EE-B12C78471A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9" y="154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1" name="Oval 71">
                <a:extLst>
                  <a:ext uri="{FF2B5EF4-FFF2-40B4-BE49-F238E27FC236}">
                    <a16:creationId xmlns:a16="http://schemas.microsoft.com/office/drawing/2014/main" id="{BDE8108D-9CEE-433C-98FE-57564519D2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7" y="138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2" name="Oval 72">
                <a:extLst>
                  <a:ext uri="{FF2B5EF4-FFF2-40B4-BE49-F238E27FC236}">
                    <a16:creationId xmlns:a16="http://schemas.microsoft.com/office/drawing/2014/main" id="{7C12BC1D-F95B-4549-BC43-1B4501F8C2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00" y="1842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3" name="Oval 73">
                <a:extLst>
                  <a:ext uri="{FF2B5EF4-FFF2-40B4-BE49-F238E27FC236}">
                    <a16:creationId xmlns:a16="http://schemas.microsoft.com/office/drawing/2014/main" id="{23DA6C0E-E134-48AB-A5C6-BED578422C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32" y="192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4" name="Oval 74">
                <a:extLst>
                  <a:ext uri="{FF2B5EF4-FFF2-40B4-BE49-F238E27FC236}">
                    <a16:creationId xmlns:a16="http://schemas.microsoft.com/office/drawing/2014/main" id="{F76C7B68-8A0F-47AD-905C-5DE3B6533E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9" y="2130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5" name="Oval 75">
                <a:extLst>
                  <a:ext uri="{FF2B5EF4-FFF2-40B4-BE49-F238E27FC236}">
                    <a16:creationId xmlns:a16="http://schemas.microsoft.com/office/drawing/2014/main" id="{AAF300D3-7519-48F2-B51D-8848042005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1" y="202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6" name="Oval 76">
                <a:extLst>
                  <a:ext uri="{FF2B5EF4-FFF2-40B4-BE49-F238E27FC236}">
                    <a16:creationId xmlns:a16="http://schemas.microsoft.com/office/drawing/2014/main" id="{1D899077-FC3E-442B-8FB6-7EE258DDF9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0" y="22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7" name="Oval 77">
                <a:extLst>
                  <a:ext uri="{FF2B5EF4-FFF2-40B4-BE49-F238E27FC236}">
                    <a16:creationId xmlns:a16="http://schemas.microsoft.com/office/drawing/2014/main" id="{F8DC677F-6EDC-40EF-B7B4-6E7E2F9C39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10" y="2449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8" name="Oval 78">
                <a:extLst>
                  <a:ext uri="{FF2B5EF4-FFF2-40B4-BE49-F238E27FC236}">
                    <a16:creationId xmlns:a16="http://schemas.microsoft.com/office/drawing/2014/main" id="{A734E5C4-8527-4EF8-974F-BAFC2F8C51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29" y="2644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599" name="Oval 79">
                <a:extLst>
                  <a:ext uri="{FF2B5EF4-FFF2-40B4-BE49-F238E27FC236}">
                    <a16:creationId xmlns:a16="http://schemas.microsoft.com/office/drawing/2014/main" id="{87A4FB18-0E6F-4FA2-A927-B0B075BC67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68" y="26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0" name="Oval 80">
                <a:extLst>
                  <a:ext uri="{FF2B5EF4-FFF2-40B4-BE49-F238E27FC236}">
                    <a16:creationId xmlns:a16="http://schemas.microsoft.com/office/drawing/2014/main" id="{572FB153-8788-4EA0-B4D3-FE2DFD1EA8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34" y="2593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1" name="Oval 81">
                <a:extLst>
                  <a:ext uri="{FF2B5EF4-FFF2-40B4-BE49-F238E27FC236}">
                    <a16:creationId xmlns:a16="http://schemas.microsoft.com/office/drawing/2014/main" id="{55BE456D-8A19-42F9-9D50-F52F3F00F8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07" y="28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2" name="Oval 82">
                <a:extLst>
                  <a:ext uri="{FF2B5EF4-FFF2-40B4-BE49-F238E27FC236}">
                    <a16:creationId xmlns:a16="http://schemas.microsoft.com/office/drawing/2014/main" id="{8D64B9ED-42FD-44AD-B400-D93CD0EBC7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28" y="2840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3" name="Oval 83">
                <a:extLst>
                  <a:ext uri="{FF2B5EF4-FFF2-40B4-BE49-F238E27FC236}">
                    <a16:creationId xmlns:a16="http://schemas.microsoft.com/office/drawing/2014/main" id="{4733294B-19EE-4F38-BB9E-F7BD822CBC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12" y="2471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4" name="Oval 84">
                <a:extLst>
                  <a:ext uri="{FF2B5EF4-FFF2-40B4-BE49-F238E27FC236}">
                    <a16:creationId xmlns:a16="http://schemas.microsoft.com/office/drawing/2014/main" id="{477E194E-4C29-48BA-9037-3106D423EA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67" y="247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3573" name="Group 85">
              <a:extLst>
                <a:ext uri="{FF2B5EF4-FFF2-40B4-BE49-F238E27FC236}">
                  <a16:creationId xmlns:a16="http://schemas.microsoft.com/office/drawing/2014/main" id="{7983D2C6-699D-435E-8977-F47317919E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2326" y="1210"/>
              <a:ext cx="1877" cy="3754"/>
              <a:chOff x="3526" y="322"/>
              <a:chExt cx="1536" cy="3072"/>
            </a:xfrm>
          </p:grpSpPr>
          <p:sp>
            <p:nvSpPr>
              <p:cNvPr id="107606" name="Oval 86">
                <a:extLst>
                  <a:ext uri="{FF2B5EF4-FFF2-40B4-BE49-F238E27FC236}">
                    <a16:creationId xmlns:a16="http://schemas.microsoft.com/office/drawing/2014/main" id="{F6FA78E7-8D3C-4EA8-995F-30F1042AE9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" y="322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7" name="Oval 87">
                <a:extLst>
                  <a:ext uri="{FF2B5EF4-FFF2-40B4-BE49-F238E27FC236}">
                    <a16:creationId xmlns:a16="http://schemas.microsoft.com/office/drawing/2014/main" id="{A31F12EF-AD97-4946-B1E1-FA47E2AB83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67" y="1331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8" name="Oval 88">
                <a:extLst>
                  <a:ext uri="{FF2B5EF4-FFF2-40B4-BE49-F238E27FC236}">
                    <a16:creationId xmlns:a16="http://schemas.microsoft.com/office/drawing/2014/main" id="{4068914A-A163-488B-A484-212CFB43AF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81" y="1092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09" name="Oval 89">
                <a:extLst>
                  <a:ext uri="{FF2B5EF4-FFF2-40B4-BE49-F238E27FC236}">
                    <a16:creationId xmlns:a16="http://schemas.microsoft.com/office/drawing/2014/main" id="{33595DB9-59BF-4E2D-BBC5-B2CF4C3ABE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20" y="850"/>
                <a:ext cx="96" cy="97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0" name="Oval 90">
                <a:extLst>
                  <a:ext uri="{FF2B5EF4-FFF2-40B4-BE49-F238E27FC236}">
                    <a16:creationId xmlns:a16="http://schemas.microsoft.com/office/drawing/2014/main" id="{28224BCD-6C57-4A92-8718-9B37F24F50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7" y="1570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1" name="Oval 91">
                <a:extLst>
                  <a:ext uri="{FF2B5EF4-FFF2-40B4-BE49-F238E27FC236}">
                    <a16:creationId xmlns:a16="http://schemas.microsoft.com/office/drawing/2014/main" id="{B1C39BF4-7D9C-45C2-8C08-9E5380AF4F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20" y="1954"/>
                <a:ext cx="96" cy="97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2" name="Oval 92">
                <a:extLst>
                  <a:ext uri="{FF2B5EF4-FFF2-40B4-BE49-F238E27FC236}">
                    <a16:creationId xmlns:a16="http://schemas.microsoft.com/office/drawing/2014/main" id="{986B8F34-DCC7-4B2C-9FE8-4B768D7E53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26" y="2340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3" name="Oval 93">
                <a:extLst>
                  <a:ext uri="{FF2B5EF4-FFF2-40B4-BE49-F238E27FC236}">
                    <a16:creationId xmlns:a16="http://schemas.microsoft.com/office/drawing/2014/main" id="{82BE8AF8-378F-4F07-91C4-04A683DD03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53" y="2196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4" name="Oval 94">
                <a:extLst>
                  <a:ext uri="{FF2B5EF4-FFF2-40B4-BE49-F238E27FC236}">
                    <a16:creationId xmlns:a16="http://schemas.microsoft.com/office/drawing/2014/main" id="{6133C46A-E352-432F-910B-9C18B0B21B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09" y="3106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5" name="Oval 95">
                <a:extLst>
                  <a:ext uri="{FF2B5EF4-FFF2-40B4-BE49-F238E27FC236}">
                    <a16:creationId xmlns:a16="http://schemas.microsoft.com/office/drawing/2014/main" id="{8CD09609-3B80-4B96-8827-0C5535089B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23" y="3299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6" name="Oval 96">
                <a:extLst>
                  <a:ext uri="{FF2B5EF4-FFF2-40B4-BE49-F238E27FC236}">
                    <a16:creationId xmlns:a16="http://schemas.microsoft.com/office/drawing/2014/main" id="{C57A65DA-F422-4CE4-B496-7B4A86E9E6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6" y="2723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3574" name="Group 97">
              <a:extLst>
                <a:ext uri="{FF2B5EF4-FFF2-40B4-BE49-F238E27FC236}">
                  <a16:creationId xmlns:a16="http://schemas.microsoft.com/office/drawing/2014/main" id="{38A033CC-FC97-49BD-AA08-02602662526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81" y="2973"/>
              <a:ext cx="3063" cy="351"/>
              <a:chOff x="1155" y="2873"/>
              <a:chExt cx="3063" cy="351"/>
            </a:xfrm>
          </p:grpSpPr>
          <p:sp>
            <p:nvSpPr>
              <p:cNvPr id="107618" name="Oval 98">
                <a:extLst>
                  <a:ext uri="{FF2B5EF4-FFF2-40B4-BE49-F238E27FC236}">
                    <a16:creationId xmlns:a16="http://schemas.microsoft.com/office/drawing/2014/main" id="{A43D2F82-D1A8-43C7-8F04-13344A2A08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1155" y="3106"/>
                <a:ext cx="118" cy="118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7619" name="Oval 99">
                <a:extLst>
                  <a:ext uri="{FF2B5EF4-FFF2-40B4-BE49-F238E27FC236}">
                    <a16:creationId xmlns:a16="http://schemas.microsoft.com/office/drawing/2014/main" id="{C80402D7-622A-4A09-BB00-715DC1430B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4100" y="2873"/>
                <a:ext cx="117" cy="118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FF73E42-7D2A-4340-8E8A-F500C7B9954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Hierarchical Path Planning:</a:t>
            </a:r>
            <a:br>
              <a:rPr lang="en-US" sz="4000"/>
            </a:br>
            <a:r>
              <a:rPr lang="en-US" sz="3200"/>
              <a:t>Path Search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66BDD49-6614-4183-83D2-8277125E9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32556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Step 3: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Assemble final path from each path segment.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973A951-5783-4003-896D-71A46386D760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5140325" y="1878013"/>
            <a:ext cx="2833688" cy="6196012"/>
            <a:chOff x="3574" y="149"/>
            <a:chExt cx="1461" cy="3194"/>
          </a:xfrm>
        </p:grpSpPr>
        <p:sp>
          <p:nvSpPr>
            <p:cNvPr id="108549" name="Line 5">
              <a:extLst>
                <a:ext uri="{FF2B5EF4-FFF2-40B4-BE49-F238E27FC236}">
                  <a16:creationId xmlns:a16="http://schemas.microsoft.com/office/drawing/2014/main" id="{B0740BB5-4651-408B-AE56-E6281FBF34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5" y="149"/>
              <a:ext cx="39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0" name="Line 6">
              <a:extLst>
                <a:ext uri="{FF2B5EF4-FFF2-40B4-BE49-F238E27FC236}">
                  <a16:creationId xmlns:a16="http://schemas.microsoft.com/office/drawing/2014/main" id="{82E9100E-B678-4BAF-9F45-47CCF6B6A9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12" y="154"/>
              <a:ext cx="46" cy="4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1" name="Line 7">
              <a:extLst>
                <a:ext uri="{FF2B5EF4-FFF2-40B4-BE49-F238E27FC236}">
                  <a16:creationId xmlns:a16="http://schemas.microsoft.com/office/drawing/2014/main" id="{C1F60717-96CA-450F-A17E-9071F3CEED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705" y="571"/>
              <a:ext cx="340" cy="1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2" name="Line 8">
              <a:extLst>
                <a:ext uri="{FF2B5EF4-FFF2-40B4-BE49-F238E27FC236}">
                  <a16:creationId xmlns:a16="http://schemas.microsoft.com/office/drawing/2014/main" id="{65418F05-2623-4A48-BEAF-494881EDBA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36" y="648"/>
              <a:ext cx="539" cy="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3" name="Line 9">
              <a:extLst>
                <a:ext uri="{FF2B5EF4-FFF2-40B4-BE49-F238E27FC236}">
                  <a16:creationId xmlns:a16="http://schemas.microsoft.com/office/drawing/2014/main" id="{6025D693-60ED-458D-814B-D45A2DE2B4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564" y="550"/>
              <a:ext cx="447" cy="1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4" name="Line 10">
              <a:extLst>
                <a:ext uri="{FF2B5EF4-FFF2-40B4-BE49-F238E27FC236}">
                  <a16:creationId xmlns:a16="http://schemas.microsoft.com/office/drawing/2014/main" id="{16624075-4F00-4E18-8062-27EE06C3F7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18" y="545"/>
              <a:ext cx="7" cy="40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5" name="Line 11">
              <a:extLst>
                <a:ext uri="{FF2B5EF4-FFF2-40B4-BE49-F238E27FC236}">
                  <a16:creationId xmlns:a16="http://schemas.microsoft.com/office/drawing/2014/main" id="{2FF1ABC9-F22C-4C47-92F1-969DC963D8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575" y="643"/>
              <a:ext cx="453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6" name="Line 12">
              <a:extLst>
                <a:ext uri="{FF2B5EF4-FFF2-40B4-BE49-F238E27FC236}">
                  <a16:creationId xmlns:a16="http://schemas.microsoft.com/office/drawing/2014/main" id="{11585763-A213-4F73-B7F6-17678A656E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010" y="946"/>
              <a:ext cx="2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7" name="Line 13">
              <a:extLst>
                <a:ext uri="{FF2B5EF4-FFF2-40B4-BE49-F238E27FC236}">
                  <a16:creationId xmlns:a16="http://schemas.microsoft.com/office/drawing/2014/main" id="{125DFCAA-B66D-48C7-AD99-8E27157035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197" y="977"/>
              <a:ext cx="426" cy="1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8" name="Line 14">
              <a:extLst>
                <a:ext uri="{FF2B5EF4-FFF2-40B4-BE49-F238E27FC236}">
                  <a16:creationId xmlns:a16="http://schemas.microsoft.com/office/drawing/2014/main" id="{D92BB575-E3D6-4BD7-B734-C22430ED7A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531" y="1137"/>
              <a:ext cx="92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59" name="Line 15">
              <a:extLst>
                <a:ext uri="{FF2B5EF4-FFF2-40B4-BE49-F238E27FC236}">
                  <a16:creationId xmlns:a16="http://schemas.microsoft.com/office/drawing/2014/main" id="{28AFE92E-F9F3-481B-ADE9-32DD6BA963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238" y="1430"/>
              <a:ext cx="300" cy="1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0" name="Line 16">
              <a:extLst>
                <a:ext uri="{FF2B5EF4-FFF2-40B4-BE49-F238E27FC236}">
                  <a16:creationId xmlns:a16="http://schemas.microsoft.com/office/drawing/2014/main" id="{AE207436-12B8-44B4-831A-31CF7FDD9D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17" y="1383"/>
              <a:ext cx="228" cy="23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1" name="Line 17">
              <a:extLst>
                <a:ext uri="{FF2B5EF4-FFF2-40B4-BE49-F238E27FC236}">
                  <a16:creationId xmlns:a16="http://schemas.microsoft.com/office/drawing/2014/main" id="{206197C8-7872-44B3-964B-F75DFCDCE6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14" y="977"/>
              <a:ext cx="190" cy="40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2" name="Line 18">
              <a:extLst>
                <a:ext uri="{FF2B5EF4-FFF2-40B4-BE49-F238E27FC236}">
                  <a16:creationId xmlns:a16="http://schemas.microsoft.com/office/drawing/2014/main" id="{A41CF57F-53F9-48B4-901B-BD4A1BAFF8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775" y="1224"/>
              <a:ext cx="241" cy="1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3" name="Line 19">
              <a:extLst>
                <a:ext uri="{FF2B5EF4-FFF2-40B4-BE49-F238E27FC236}">
                  <a16:creationId xmlns:a16="http://schemas.microsoft.com/office/drawing/2014/main" id="{A89E9C82-0073-43FC-8F00-8BB9D6C221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97" y="1219"/>
              <a:ext cx="79" cy="3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4" name="Line 20">
              <a:extLst>
                <a:ext uri="{FF2B5EF4-FFF2-40B4-BE49-F238E27FC236}">
                  <a16:creationId xmlns:a16="http://schemas.microsoft.com/office/drawing/2014/main" id="{CB245A11-B8F1-4E9F-819C-1643B61027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66" y="900"/>
              <a:ext cx="0" cy="3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5" name="Line 21">
              <a:extLst>
                <a:ext uri="{FF2B5EF4-FFF2-40B4-BE49-F238E27FC236}">
                  <a16:creationId xmlns:a16="http://schemas.microsoft.com/office/drawing/2014/main" id="{3D3A4C45-B0BC-4ED0-9AD3-48AF48E46C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44" y="1625"/>
              <a:ext cx="25" cy="35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6" name="Line 22">
              <a:extLst>
                <a:ext uri="{FF2B5EF4-FFF2-40B4-BE49-F238E27FC236}">
                  <a16:creationId xmlns:a16="http://schemas.microsoft.com/office/drawing/2014/main" id="{20F9AF6B-A8BB-47BA-81C4-771EBE3A60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4" y="1970"/>
              <a:ext cx="115" cy="20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7" name="Line 23">
              <a:extLst>
                <a:ext uri="{FF2B5EF4-FFF2-40B4-BE49-F238E27FC236}">
                  <a16:creationId xmlns:a16="http://schemas.microsoft.com/office/drawing/2014/main" id="{9B1BBF7C-CE90-44C1-ACBB-2EAEE4A12A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95" y="1970"/>
              <a:ext cx="178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8" name="Line 24">
              <a:extLst>
                <a:ext uri="{FF2B5EF4-FFF2-40B4-BE49-F238E27FC236}">
                  <a16:creationId xmlns:a16="http://schemas.microsoft.com/office/drawing/2014/main" id="{1BE244EF-F52B-4DBD-A49D-B7772327D6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86" y="2175"/>
              <a:ext cx="298" cy="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69" name="Line 25">
              <a:extLst>
                <a:ext uri="{FF2B5EF4-FFF2-40B4-BE49-F238E27FC236}">
                  <a16:creationId xmlns:a16="http://schemas.microsoft.com/office/drawing/2014/main" id="{2DAE0AAE-9DAE-4235-B67B-E1CB37725C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48" y="1893"/>
              <a:ext cx="286" cy="1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0" name="Line 26">
              <a:extLst>
                <a:ext uri="{FF2B5EF4-FFF2-40B4-BE49-F238E27FC236}">
                  <a16:creationId xmlns:a16="http://schemas.microsoft.com/office/drawing/2014/main" id="{11A28267-5ADE-45D0-B9DB-6B32D165EB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41" y="1620"/>
              <a:ext cx="205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1" name="Line 27">
              <a:extLst>
                <a:ext uri="{FF2B5EF4-FFF2-40B4-BE49-F238E27FC236}">
                  <a16:creationId xmlns:a16="http://schemas.microsoft.com/office/drawing/2014/main" id="{E02B2657-0F1B-451C-A3A1-D79FF9D830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72" y="2258"/>
              <a:ext cx="277" cy="1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2" name="Line 28">
              <a:extLst>
                <a:ext uri="{FF2B5EF4-FFF2-40B4-BE49-F238E27FC236}">
                  <a16:creationId xmlns:a16="http://schemas.microsoft.com/office/drawing/2014/main" id="{B40F7B36-7B35-4CC5-9CCB-17EC5EE883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47" y="2073"/>
              <a:ext cx="185" cy="18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3" name="Line 29">
              <a:extLst>
                <a:ext uri="{FF2B5EF4-FFF2-40B4-BE49-F238E27FC236}">
                  <a16:creationId xmlns:a16="http://schemas.microsoft.com/office/drawing/2014/main" id="{7A73E485-3A95-4092-B00A-87299F7B54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72" y="2391"/>
              <a:ext cx="286" cy="1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4" name="Line 30">
              <a:extLst>
                <a:ext uri="{FF2B5EF4-FFF2-40B4-BE49-F238E27FC236}">
                  <a16:creationId xmlns:a16="http://schemas.microsoft.com/office/drawing/2014/main" id="{1B4A3593-EA04-4858-B104-4FCF451DB5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857" y="2247"/>
              <a:ext cx="237" cy="25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5" name="Line 31">
              <a:extLst>
                <a:ext uri="{FF2B5EF4-FFF2-40B4-BE49-F238E27FC236}">
                  <a16:creationId xmlns:a16="http://schemas.microsoft.com/office/drawing/2014/main" id="{DAD3391E-28AA-4580-9069-4E330FE2F5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57" y="2505"/>
              <a:ext cx="16" cy="18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6" name="Line 32">
              <a:extLst>
                <a:ext uri="{FF2B5EF4-FFF2-40B4-BE49-F238E27FC236}">
                  <a16:creationId xmlns:a16="http://schemas.microsoft.com/office/drawing/2014/main" id="{379AF1AE-7FE2-4205-914E-C089DE2A12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09" y="2695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7" name="Line 33">
              <a:extLst>
                <a:ext uri="{FF2B5EF4-FFF2-40B4-BE49-F238E27FC236}">
                  <a16:creationId xmlns:a16="http://schemas.microsoft.com/office/drawing/2014/main" id="{55D9997E-FD2F-46CB-A6F5-E4E2E90D41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85" y="2638"/>
              <a:ext cx="304" cy="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8" name="Line 34">
              <a:extLst>
                <a:ext uri="{FF2B5EF4-FFF2-40B4-BE49-F238E27FC236}">
                  <a16:creationId xmlns:a16="http://schemas.microsoft.com/office/drawing/2014/main" id="{1D9D6C20-51B8-45FB-B22C-301B25863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84" y="2638"/>
              <a:ext cx="151" cy="1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79" name="Line 35">
              <a:extLst>
                <a:ext uri="{FF2B5EF4-FFF2-40B4-BE49-F238E27FC236}">
                  <a16:creationId xmlns:a16="http://schemas.microsoft.com/office/drawing/2014/main" id="{C4675F58-BA1E-40E6-BA23-638CD6F648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334" y="2762"/>
              <a:ext cx="138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80" name="Line 36">
              <a:extLst>
                <a:ext uri="{FF2B5EF4-FFF2-40B4-BE49-F238E27FC236}">
                  <a16:creationId xmlns:a16="http://schemas.microsoft.com/office/drawing/2014/main" id="{F1EC5FBC-8153-4084-8F18-4BE058032A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253" y="2777"/>
              <a:ext cx="82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81" name="Line 37">
              <a:extLst>
                <a:ext uri="{FF2B5EF4-FFF2-40B4-BE49-F238E27FC236}">
                  <a16:creationId xmlns:a16="http://schemas.microsoft.com/office/drawing/2014/main" id="{78701262-E5B2-4D7F-81EC-14ABF80769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874" y="2690"/>
              <a:ext cx="77" cy="4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82" name="Line 38">
              <a:extLst>
                <a:ext uri="{FF2B5EF4-FFF2-40B4-BE49-F238E27FC236}">
                  <a16:creationId xmlns:a16="http://schemas.microsoft.com/office/drawing/2014/main" id="{3DF40D43-FFC1-44BA-AA60-D11E735C80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6" y="2247"/>
              <a:ext cx="471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83" name="Line 39">
              <a:extLst>
                <a:ext uri="{FF2B5EF4-FFF2-40B4-BE49-F238E27FC236}">
                  <a16:creationId xmlns:a16="http://schemas.microsoft.com/office/drawing/2014/main" id="{93FC8C41-B957-4C72-8F97-93CDEED599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55" y="2520"/>
              <a:ext cx="35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84" name="Line 40">
              <a:extLst>
                <a:ext uri="{FF2B5EF4-FFF2-40B4-BE49-F238E27FC236}">
                  <a16:creationId xmlns:a16="http://schemas.microsoft.com/office/drawing/2014/main" id="{CF501975-7A4A-492C-9F7C-77AD6D8689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11" y="1378"/>
              <a:ext cx="101" cy="114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585" name="Line 41">
              <a:extLst>
                <a:ext uri="{FF2B5EF4-FFF2-40B4-BE49-F238E27FC236}">
                  <a16:creationId xmlns:a16="http://schemas.microsoft.com/office/drawing/2014/main" id="{85A1E72F-2979-46F4-8D7B-F2DA3B7BD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866" y="2525"/>
              <a:ext cx="36" cy="8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F0881D32-D541-45CF-B474-98FFE6BFF9CF}"/>
              </a:ext>
            </a:extLst>
          </p:cNvPr>
          <p:cNvGrpSpPr>
            <a:grpSpLocks/>
          </p:cNvGrpSpPr>
          <p:nvPr/>
        </p:nvGrpSpPr>
        <p:grpSpPr bwMode="auto">
          <a:xfrm>
            <a:off x="3475039" y="3568700"/>
            <a:ext cx="5057775" cy="2573338"/>
            <a:chOff x="1183" y="2182"/>
            <a:chExt cx="3186" cy="1621"/>
          </a:xfrm>
        </p:grpSpPr>
        <p:grpSp>
          <p:nvGrpSpPr>
            <p:cNvPr id="24695" name="Group 43">
              <a:extLst>
                <a:ext uri="{FF2B5EF4-FFF2-40B4-BE49-F238E27FC236}">
                  <a16:creationId xmlns:a16="http://schemas.microsoft.com/office/drawing/2014/main" id="{073F28C0-6042-49CD-8489-22658CCC1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2182"/>
              <a:ext cx="1496" cy="1621"/>
              <a:chOff x="1183" y="2182"/>
              <a:chExt cx="1496" cy="1621"/>
            </a:xfrm>
          </p:grpSpPr>
          <p:sp>
            <p:nvSpPr>
              <p:cNvPr id="108588" name="Line 44">
                <a:extLst>
                  <a:ext uri="{FF2B5EF4-FFF2-40B4-BE49-F238E27FC236}">
                    <a16:creationId xmlns:a16="http://schemas.microsoft.com/office/drawing/2014/main" id="{7D48A908-44F2-4B47-AB5F-E2B29CB6B4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>
                <a:off x="1083" y="3327"/>
                <a:ext cx="477" cy="27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89" name="Line 45">
                <a:extLst>
                  <a:ext uri="{FF2B5EF4-FFF2-40B4-BE49-F238E27FC236}">
                    <a16:creationId xmlns:a16="http://schemas.microsoft.com/office/drawing/2014/main" id="{4227C599-8651-496D-A015-582DE43D10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1410" y="3514"/>
                <a:ext cx="56" cy="51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90" name="Line 46">
                <a:extLst>
                  <a:ext uri="{FF2B5EF4-FFF2-40B4-BE49-F238E27FC236}">
                    <a16:creationId xmlns:a16="http://schemas.microsoft.com/office/drawing/2014/main" id="{67FCC390-30F9-41B2-91AC-35128857BF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 flipH="1" flipV="1">
                <a:off x="1552" y="3530"/>
                <a:ext cx="414" cy="13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91" name="Line 47">
                <a:extLst>
                  <a:ext uri="{FF2B5EF4-FFF2-40B4-BE49-F238E27FC236}">
                    <a16:creationId xmlns:a16="http://schemas.microsoft.com/office/drawing/2014/main" id="{0BB3421B-0FB6-4038-86B2-B6E40B0557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1472" y="3019"/>
                <a:ext cx="659" cy="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92" name="Line 48">
                <a:extLst>
                  <a:ext uri="{FF2B5EF4-FFF2-40B4-BE49-F238E27FC236}">
                    <a16:creationId xmlns:a16="http://schemas.microsoft.com/office/drawing/2014/main" id="{815B8CCE-330B-492A-B86D-5812836898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 flipV="1">
                <a:off x="1689" y="2274"/>
                <a:ext cx="554" cy="37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93" name="Line 49">
                <a:extLst>
                  <a:ext uri="{FF2B5EF4-FFF2-40B4-BE49-F238E27FC236}">
                    <a16:creationId xmlns:a16="http://schemas.microsoft.com/office/drawing/2014/main" id="{1A93D84D-C95B-48D5-9863-CAD45BF6F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2402" y="1931"/>
                <a:ext cx="26" cy="5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4696" name="Group 50">
              <a:extLst>
                <a:ext uri="{FF2B5EF4-FFF2-40B4-BE49-F238E27FC236}">
                  <a16:creationId xmlns:a16="http://schemas.microsoft.com/office/drawing/2014/main" id="{330D2788-356A-473B-8669-3BF1AC3A1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1" y="3038"/>
              <a:ext cx="628" cy="582"/>
              <a:chOff x="3741" y="3038"/>
              <a:chExt cx="628" cy="582"/>
            </a:xfrm>
          </p:grpSpPr>
          <p:sp>
            <p:nvSpPr>
              <p:cNvPr id="108595" name="Line 51">
                <a:extLst>
                  <a:ext uri="{FF2B5EF4-FFF2-40B4-BE49-F238E27FC236}">
                    <a16:creationId xmlns:a16="http://schemas.microsoft.com/office/drawing/2014/main" id="{345FA265-D382-4216-A719-AE1979979B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3754" y="3318"/>
                <a:ext cx="289" cy="31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96" name="Line 52">
                <a:extLst>
                  <a:ext uri="{FF2B5EF4-FFF2-40B4-BE49-F238E27FC236}">
                    <a16:creationId xmlns:a16="http://schemas.microsoft.com/office/drawing/2014/main" id="{13C50384-7D0B-4545-8107-789AA4181D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>
                <a:off x="4192" y="3489"/>
                <a:ext cx="19" cy="226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97" name="Line 53">
                <a:extLst>
                  <a:ext uri="{FF2B5EF4-FFF2-40B4-BE49-F238E27FC236}">
                    <a16:creationId xmlns:a16="http://schemas.microsoft.com/office/drawing/2014/main" id="{E629E4D1-D9B0-4E3E-A682-F958580C62D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069" y="3363"/>
                <a:ext cx="370" cy="69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598" name="Line 54">
                <a:extLst>
                  <a:ext uri="{FF2B5EF4-FFF2-40B4-BE49-F238E27FC236}">
                    <a16:creationId xmlns:a16="http://schemas.microsoft.com/office/drawing/2014/main" id="{286E7D30-4A07-4D58-86CD-4F7639618B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4203" y="3053"/>
                <a:ext cx="182" cy="151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4697" name="Group 55">
              <a:extLst>
                <a:ext uri="{FF2B5EF4-FFF2-40B4-BE49-F238E27FC236}">
                  <a16:creationId xmlns:a16="http://schemas.microsoft.com/office/drawing/2014/main" id="{A61F94D9-2FDC-4438-9CBE-C63F8B41B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9" y="2207"/>
              <a:ext cx="1401" cy="1131"/>
              <a:chOff x="2679" y="2207"/>
              <a:chExt cx="1401" cy="1131"/>
            </a:xfrm>
          </p:grpSpPr>
          <p:sp>
            <p:nvSpPr>
              <p:cNvPr id="108600" name="Line 56">
                <a:extLst>
                  <a:ext uri="{FF2B5EF4-FFF2-40B4-BE49-F238E27FC236}">
                    <a16:creationId xmlns:a16="http://schemas.microsoft.com/office/drawing/2014/main" id="{F65091AF-93E7-4BB2-8362-89506A1AE1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3619" y="2882"/>
                <a:ext cx="578" cy="33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01" name="Line 57">
                <a:extLst>
                  <a:ext uri="{FF2B5EF4-FFF2-40B4-BE49-F238E27FC236}">
                    <a16:creationId xmlns:a16="http://schemas.microsoft.com/office/drawing/2014/main" id="{3872B881-A6AB-4C89-AB2E-1E79F472BF5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3854" y="2546"/>
                <a:ext cx="440" cy="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02" name="Line 58">
                <a:extLst>
                  <a:ext uri="{FF2B5EF4-FFF2-40B4-BE49-F238E27FC236}">
                    <a16:creationId xmlns:a16="http://schemas.microsoft.com/office/drawing/2014/main" id="{A04A7AC9-C969-4E30-B343-F3E2714BC4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3317" y="1569"/>
                <a:ext cx="125" cy="1401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endParaRPr>
              </a:p>
            </p:txBody>
          </p:sp>
        </p:grpSp>
      </p:grpSp>
      <p:grpSp>
        <p:nvGrpSpPr>
          <p:cNvPr id="7" name="Group 59">
            <a:extLst>
              <a:ext uri="{FF2B5EF4-FFF2-40B4-BE49-F238E27FC236}">
                <a16:creationId xmlns:a16="http://schemas.microsoft.com/office/drawing/2014/main" id="{453EDEDD-D60E-42D7-89D0-BA1787AB40EB}"/>
              </a:ext>
            </a:extLst>
          </p:cNvPr>
          <p:cNvGrpSpPr>
            <a:grpSpLocks/>
          </p:cNvGrpSpPr>
          <p:nvPr/>
        </p:nvGrpSpPr>
        <p:grpSpPr bwMode="auto">
          <a:xfrm>
            <a:off x="3464323" y="3560804"/>
            <a:ext cx="2382838" cy="2573337"/>
            <a:chOff x="1178" y="2182"/>
            <a:chExt cx="1501" cy="1621"/>
          </a:xfrm>
        </p:grpSpPr>
        <p:sp>
          <p:nvSpPr>
            <p:cNvPr id="108604" name="Line 60">
              <a:extLst>
                <a:ext uri="{FF2B5EF4-FFF2-40B4-BE49-F238E27FC236}">
                  <a16:creationId xmlns:a16="http://schemas.microsoft.com/office/drawing/2014/main" id="{B99FC348-1006-4326-A09B-A178313724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1074" y="3360"/>
              <a:ext cx="477" cy="27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05" name="Line 61">
              <a:extLst>
                <a:ext uri="{FF2B5EF4-FFF2-40B4-BE49-F238E27FC236}">
                  <a16:creationId xmlns:a16="http://schemas.microsoft.com/office/drawing/2014/main" id="{24F4AF03-C595-401D-BE27-8E7A017AF1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410" y="3514"/>
              <a:ext cx="56" cy="51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06" name="Line 62">
              <a:extLst>
                <a:ext uri="{FF2B5EF4-FFF2-40B4-BE49-F238E27FC236}">
                  <a16:creationId xmlns:a16="http://schemas.microsoft.com/office/drawing/2014/main" id="{B6CBE5A8-CB96-4CA5-8193-30921FB2B4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552" y="3530"/>
              <a:ext cx="414" cy="13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07" name="Line 63">
              <a:extLst>
                <a:ext uri="{FF2B5EF4-FFF2-40B4-BE49-F238E27FC236}">
                  <a16:creationId xmlns:a16="http://schemas.microsoft.com/office/drawing/2014/main" id="{CE554672-9491-493D-9F90-ECC7674A82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471" y="3052"/>
              <a:ext cx="659" cy="3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08" name="Line 64">
              <a:extLst>
                <a:ext uri="{FF2B5EF4-FFF2-40B4-BE49-F238E27FC236}">
                  <a16:creationId xmlns:a16="http://schemas.microsoft.com/office/drawing/2014/main" id="{99F144E4-993B-4F59-9A71-6FD3C00FB8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689" y="2280"/>
              <a:ext cx="554" cy="37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09" name="Line 65">
              <a:extLst>
                <a:ext uri="{FF2B5EF4-FFF2-40B4-BE49-F238E27FC236}">
                  <a16:creationId xmlns:a16="http://schemas.microsoft.com/office/drawing/2014/main" id="{0CADF4EA-F8E6-49C1-9CD8-638E64DA3A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402" y="1931"/>
              <a:ext cx="26" cy="52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8" name="Group 66">
            <a:extLst>
              <a:ext uri="{FF2B5EF4-FFF2-40B4-BE49-F238E27FC236}">
                <a16:creationId xmlns:a16="http://schemas.microsoft.com/office/drawing/2014/main" id="{7AB8B92E-FAD5-4DE2-9C1E-F454C666671A}"/>
              </a:ext>
            </a:extLst>
          </p:cNvPr>
          <p:cNvGrpSpPr>
            <a:grpSpLocks/>
          </p:cNvGrpSpPr>
          <p:nvPr/>
        </p:nvGrpSpPr>
        <p:grpSpPr bwMode="auto">
          <a:xfrm>
            <a:off x="7523585" y="4906836"/>
            <a:ext cx="1016002" cy="922338"/>
            <a:chOff x="3741" y="3039"/>
            <a:chExt cx="640" cy="581"/>
          </a:xfrm>
        </p:grpSpPr>
        <p:sp>
          <p:nvSpPr>
            <p:cNvPr id="108611" name="Line 67">
              <a:extLst>
                <a:ext uri="{FF2B5EF4-FFF2-40B4-BE49-F238E27FC236}">
                  <a16:creationId xmlns:a16="http://schemas.microsoft.com/office/drawing/2014/main" id="{D14DF45B-E6DC-40D0-AB74-5F1B69A0EF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754" y="3318"/>
              <a:ext cx="289" cy="31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12" name="Line 68">
              <a:extLst>
                <a:ext uri="{FF2B5EF4-FFF2-40B4-BE49-F238E27FC236}">
                  <a16:creationId xmlns:a16="http://schemas.microsoft.com/office/drawing/2014/main" id="{A41108D0-59E9-4A88-8CC2-9C48278B2A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4191" y="3498"/>
              <a:ext cx="19" cy="22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13" name="Line 69">
              <a:extLst>
                <a:ext uri="{FF2B5EF4-FFF2-40B4-BE49-F238E27FC236}">
                  <a16:creationId xmlns:a16="http://schemas.microsoft.com/office/drawing/2014/main" id="{036001E3-7AB7-4B05-96D4-CB1247BF0C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4072" y="3363"/>
              <a:ext cx="370" cy="6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14" name="Line 70">
              <a:extLst>
                <a:ext uri="{FF2B5EF4-FFF2-40B4-BE49-F238E27FC236}">
                  <a16:creationId xmlns:a16="http://schemas.microsoft.com/office/drawing/2014/main" id="{94D0A430-527F-4BE7-A418-9EDBD5D626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4215" y="3054"/>
              <a:ext cx="182" cy="15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9" name="Group 71">
            <a:extLst>
              <a:ext uri="{FF2B5EF4-FFF2-40B4-BE49-F238E27FC236}">
                <a16:creationId xmlns:a16="http://schemas.microsoft.com/office/drawing/2014/main" id="{CA01EC6B-E632-4E26-B632-1DA40449C4EC}"/>
              </a:ext>
            </a:extLst>
          </p:cNvPr>
          <p:cNvGrpSpPr>
            <a:grpSpLocks/>
          </p:cNvGrpSpPr>
          <p:nvPr/>
        </p:nvGrpSpPr>
        <p:grpSpPr bwMode="auto">
          <a:xfrm>
            <a:off x="5856289" y="3600451"/>
            <a:ext cx="2224087" cy="1795463"/>
            <a:chOff x="2679" y="2207"/>
            <a:chExt cx="1401" cy="1131"/>
          </a:xfrm>
        </p:grpSpPr>
        <p:sp>
          <p:nvSpPr>
            <p:cNvPr id="108616" name="Line 72">
              <a:extLst>
                <a:ext uri="{FF2B5EF4-FFF2-40B4-BE49-F238E27FC236}">
                  <a16:creationId xmlns:a16="http://schemas.microsoft.com/office/drawing/2014/main" id="{F1A43EBD-C2E4-4F8D-AAB0-F8098FAB43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619" y="2883"/>
              <a:ext cx="578" cy="3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17" name="Line 73">
              <a:extLst>
                <a:ext uri="{FF2B5EF4-FFF2-40B4-BE49-F238E27FC236}">
                  <a16:creationId xmlns:a16="http://schemas.microsoft.com/office/drawing/2014/main" id="{244FCE4B-0EC9-4B42-AAB7-405100187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854" y="2546"/>
              <a:ext cx="4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18" name="Line 74">
              <a:extLst>
                <a:ext uri="{FF2B5EF4-FFF2-40B4-BE49-F238E27FC236}">
                  <a16:creationId xmlns:a16="http://schemas.microsoft.com/office/drawing/2014/main" id="{F24E8E7D-DFCD-45EA-B8F7-C187B03C9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317" y="1569"/>
              <a:ext cx="125" cy="140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10" name="Group 75">
            <a:extLst>
              <a:ext uri="{FF2B5EF4-FFF2-40B4-BE49-F238E27FC236}">
                <a16:creationId xmlns:a16="http://schemas.microsoft.com/office/drawing/2014/main" id="{A6C5AE1D-009C-4CF4-9463-0F5929E8B3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75026" y="3479801"/>
            <a:ext cx="6378575" cy="3006725"/>
            <a:chOff x="1124" y="2131"/>
            <a:chExt cx="4018" cy="1894"/>
          </a:xfrm>
        </p:grpSpPr>
        <p:grpSp>
          <p:nvGrpSpPr>
            <p:cNvPr id="24642" name="Group 76">
              <a:extLst>
                <a:ext uri="{FF2B5EF4-FFF2-40B4-BE49-F238E27FC236}">
                  <a16:creationId xmlns:a16="http://schemas.microsoft.com/office/drawing/2014/main" id="{8053184C-282B-4375-A050-1378698E7F7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1963" y="1292"/>
              <a:ext cx="1843" cy="3521"/>
              <a:chOff x="3568" y="106"/>
              <a:chExt cx="1508" cy="2881"/>
            </a:xfrm>
          </p:grpSpPr>
          <p:sp>
            <p:nvSpPr>
              <p:cNvPr id="108621" name="Oval 77">
                <a:extLst>
                  <a:ext uri="{FF2B5EF4-FFF2-40B4-BE49-F238E27FC236}">
                    <a16:creationId xmlns:a16="http://schemas.microsoft.com/office/drawing/2014/main" id="{5F8C37BF-D7B3-4386-B3E7-5E242E6B2D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9" y="10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2" name="Oval 78">
                <a:extLst>
                  <a:ext uri="{FF2B5EF4-FFF2-40B4-BE49-F238E27FC236}">
                    <a16:creationId xmlns:a16="http://schemas.microsoft.com/office/drawing/2014/main" id="{D8948F01-236E-4481-892B-78DC46811A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63" y="524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3" name="Oval 79">
                <a:extLst>
                  <a:ext uri="{FF2B5EF4-FFF2-40B4-BE49-F238E27FC236}">
                    <a16:creationId xmlns:a16="http://schemas.microsoft.com/office/drawing/2014/main" id="{CE34312D-A092-4F79-88A5-06D5924418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2" y="627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4" name="Oval 80">
                <a:extLst>
                  <a:ext uri="{FF2B5EF4-FFF2-40B4-BE49-F238E27FC236}">
                    <a16:creationId xmlns:a16="http://schemas.microsoft.com/office/drawing/2014/main" id="{313D6C72-B237-4B7F-B3A9-78410FF71C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32" y="601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5" name="Oval 81">
                <a:extLst>
                  <a:ext uri="{FF2B5EF4-FFF2-40B4-BE49-F238E27FC236}">
                    <a16:creationId xmlns:a16="http://schemas.microsoft.com/office/drawing/2014/main" id="{61598F16-7015-495E-8B58-D75C380C90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71" y="504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6" name="Oval 82">
                <a:extLst>
                  <a:ext uri="{FF2B5EF4-FFF2-40B4-BE49-F238E27FC236}">
                    <a16:creationId xmlns:a16="http://schemas.microsoft.com/office/drawing/2014/main" id="{9DEEE160-C91F-4674-B79F-A68567F2D9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0" y="900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7" name="Oval 83">
                <a:extLst>
                  <a:ext uri="{FF2B5EF4-FFF2-40B4-BE49-F238E27FC236}">
                    <a16:creationId xmlns:a16="http://schemas.microsoft.com/office/drawing/2014/main" id="{C35388A0-1A99-40CB-ABF2-DEC6620BCA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8" y="931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8" name="Oval 84">
                <a:extLst>
                  <a:ext uri="{FF2B5EF4-FFF2-40B4-BE49-F238E27FC236}">
                    <a16:creationId xmlns:a16="http://schemas.microsoft.com/office/drawing/2014/main" id="{F2774828-9331-4BBA-A085-F178AAC1C4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73" y="1337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29" name="Oval 85">
                <a:extLst>
                  <a:ext uri="{FF2B5EF4-FFF2-40B4-BE49-F238E27FC236}">
                    <a16:creationId xmlns:a16="http://schemas.microsoft.com/office/drawing/2014/main" id="{461F2B3E-99FD-4D0C-AC89-AE49EBAACB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30" y="1177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0" name="Oval 86">
                <a:extLst>
                  <a:ext uri="{FF2B5EF4-FFF2-40B4-BE49-F238E27FC236}">
                    <a16:creationId xmlns:a16="http://schemas.microsoft.com/office/drawing/2014/main" id="{CFEDBAF0-9D78-45C5-8A18-62D6F6AFB4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9" y="154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1" name="Oval 87">
                <a:extLst>
                  <a:ext uri="{FF2B5EF4-FFF2-40B4-BE49-F238E27FC236}">
                    <a16:creationId xmlns:a16="http://schemas.microsoft.com/office/drawing/2014/main" id="{D5950B88-DCF0-4C39-A318-2FFB7D5052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7" y="138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2" name="Oval 88">
                <a:extLst>
                  <a:ext uri="{FF2B5EF4-FFF2-40B4-BE49-F238E27FC236}">
                    <a16:creationId xmlns:a16="http://schemas.microsoft.com/office/drawing/2014/main" id="{DFC790CA-7839-4E02-86DC-12DDF4E1B4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00" y="1842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3" name="Oval 89">
                <a:extLst>
                  <a:ext uri="{FF2B5EF4-FFF2-40B4-BE49-F238E27FC236}">
                    <a16:creationId xmlns:a16="http://schemas.microsoft.com/office/drawing/2014/main" id="{DA21381B-8D88-4B13-BF72-4A14E1CB98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32" y="192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4" name="Oval 90">
                <a:extLst>
                  <a:ext uri="{FF2B5EF4-FFF2-40B4-BE49-F238E27FC236}">
                    <a16:creationId xmlns:a16="http://schemas.microsoft.com/office/drawing/2014/main" id="{1EC474F6-6566-4321-A15F-268CB68A56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9" y="2130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5" name="Oval 91">
                <a:extLst>
                  <a:ext uri="{FF2B5EF4-FFF2-40B4-BE49-F238E27FC236}">
                    <a16:creationId xmlns:a16="http://schemas.microsoft.com/office/drawing/2014/main" id="{8969D49F-4999-4944-B86C-CDBD997A7E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1" y="202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6" name="Oval 92">
                <a:extLst>
                  <a:ext uri="{FF2B5EF4-FFF2-40B4-BE49-F238E27FC236}">
                    <a16:creationId xmlns:a16="http://schemas.microsoft.com/office/drawing/2014/main" id="{42939AE0-2AB3-4831-A37B-4AB1AF398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0" y="22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7" name="Oval 93">
                <a:extLst>
                  <a:ext uri="{FF2B5EF4-FFF2-40B4-BE49-F238E27FC236}">
                    <a16:creationId xmlns:a16="http://schemas.microsoft.com/office/drawing/2014/main" id="{2F187448-F784-480E-A5BD-8002BB3364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10" y="2449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8" name="Oval 94">
                <a:extLst>
                  <a:ext uri="{FF2B5EF4-FFF2-40B4-BE49-F238E27FC236}">
                    <a16:creationId xmlns:a16="http://schemas.microsoft.com/office/drawing/2014/main" id="{F434606B-5D5F-4F4A-AEF3-9AF3EAAB76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29" y="2644"/>
                <a:ext cx="97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39" name="Oval 95">
                <a:extLst>
                  <a:ext uri="{FF2B5EF4-FFF2-40B4-BE49-F238E27FC236}">
                    <a16:creationId xmlns:a16="http://schemas.microsoft.com/office/drawing/2014/main" id="{33A26B25-E7F6-4F68-A48D-5670930D8B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68" y="26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0" name="Oval 96">
                <a:extLst>
                  <a:ext uri="{FF2B5EF4-FFF2-40B4-BE49-F238E27FC236}">
                    <a16:creationId xmlns:a16="http://schemas.microsoft.com/office/drawing/2014/main" id="{62B860EA-F653-4552-8111-ACD541327F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34" y="2593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1" name="Oval 97">
                <a:extLst>
                  <a:ext uri="{FF2B5EF4-FFF2-40B4-BE49-F238E27FC236}">
                    <a16:creationId xmlns:a16="http://schemas.microsoft.com/office/drawing/2014/main" id="{5EC6F28C-931A-4EE6-B86C-3B6B1A8379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07" y="28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2" name="Oval 98">
                <a:extLst>
                  <a:ext uri="{FF2B5EF4-FFF2-40B4-BE49-F238E27FC236}">
                    <a16:creationId xmlns:a16="http://schemas.microsoft.com/office/drawing/2014/main" id="{E2D927D6-7B9C-40C8-A88C-DDC9F7BF85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28" y="2840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3" name="Oval 99">
                <a:extLst>
                  <a:ext uri="{FF2B5EF4-FFF2-40B4-BE49-F238E27FC236}">
                    <a16:creationId xmlns:a16="http://schemas.microsoft.com/office/drawing/2014/main" id="{EA8125E3-6FD1-4471-BF07-9095E6368C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12" y="2471"/>
                <a:ext cx="9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4" name="Oval 100">
                <a:extLst>
                  <a:ext uri="{FF2B5EF4-FFF2-40B4-BE49-F238E27FC236}">
                    <a16:creationId xmlns:a16="http://schemas.microsoft.com/office/drawing/2014/main" id="{744C286A-5C18-4097-A0D0-4FC60E7DDA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67" y="247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4643" name="Group 101">
              <a:extLst>
                <a:ext uri="{FF2B5EF4-FFF2-40B4-BE49-F238E27FC236}">
                  <a16:creationId xmlns:a16="http://schemas.microsoft.com/office/drawing/2014/main" id="{D3FF3444-C4AF-4B53-9CA2-DFBBF456CA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2326" y="1210"/>
              <a:ext cx="1877" cy="3754"/>
              <a:chOff x="3526" y="322"/>
              <a:chExt cx="1536" cy="3072"/>
            </a:xfrm>
          </p:grpSpPr>
          <p:sp>
            <p:nvSpPr>
              <p:cNvPr id="108646" name="Oval 102">
                <a:extLst>
                  <a:ext uri="{FF2B5EF4-FFF2-40B4-BE49-F238E27FC236}">
                    <a16:creationId xmlns:a16="http://schemas.microsoft.com/office/drawing/2014/main" id="{3411F311-046E-4CDC-9FF6-8C2571B1D9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" y="322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7" name="Oval 103">
                <a:extLst>
                  <a:ext uri="{FF2B5EF4-FFF2-40B4-BE49-F238E27FC236}">
                    <a16:creationId xmlns:a16="http://schemas.microsoft.com/office/drawing/2014/main" id="{9E08B15F-F7AB-4BF0-8033-46E2FADC59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67" y="1331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8" name="Oval 104">
                <a:extLst>
                  <a:ext uri="{FF2B5EF4-FFF2-40B4-BE49-F238E27FC236}">
                    <a16:creationId xmlns:a16="http://schemas.microsoft.com/office/drawing/2014/main" id="{5067A341-D609-44BD-9B49-FD90119038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81" y="1092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49" name="Oval 105">
                <a:extLst>
                  <a:ext uri="{FF2B5EF4-FFF2-40B4-BE49-F238E27FC236}">
                    <a16:creationId xmlns:a16="http://schemas.microsoft.com/office/drawing/2014/main" id="{3B6E98F7-DF62-424E-845E-3505F29B42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20" y="850"/>
                <a:ext cx="96" cy="97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0" name="Oval 106">
                <a:extLst>
                  <a:ext uri="{FF2B5EF4-FFF2-40B4-BE49-F238E27FC236}">
                    <a16:creationId xmlns:a16="http://schemas.microsoft.com/office/drawing/2014/main" id="{43EEEDE8-AFD7-4462-A2B6-2E51673BC9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7" y="1570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1" name="Oval 107">
                <a:extLst>
                  <a:ext uri="{FF2B5EF4-FFF2-40B4-BE49-F238E27FC236}">
                    <a16:creationId xmlns:a16="http://schemas.microsoft.com/office/drawing/2014/main" id="{F699058A-CC3A-43CB-BF35-59F70F2711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20" y="1954"/>
                <a:ext cx="96" cy="97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2" name="Oval 108">
                <a:extLst>
                  <a:ext uri="{FF2B5EF4-FFF2-40B4-BE49-F238E27FC236}">
                    <a16:creationId xmlns:a16="http://schemas.microsoft.com/office/drawing/2014/main" id="{A05B9A2E-6122-4BBF-9B02-9BD9184461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26" y="2340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3" name="Oval 109">
                <a:extLst>
                  <a:ext uri="{FF2B5EF4-FFF2-40B4-BE49-F238E27FC236}">
                    <a16:creationId xmlns:a16="http://schemas.microsoft.com/office/drawing/2014/main" id="{89DE7E29-E585-4B2C-A6DF-1498BEC608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53" y="2196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4" name="Oval 110">
                <a:extLst>
                  <a:ext uri="{FF2B5EF4-FFF2-40B4-BE49-F238E27FC236}">
                    <a16:creationId xmlns:a16="http://schemas.microsoft.com/office/drawing/2014/main" id="{F04F05B6-9EE6-43E8-AE46-6459365127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09" y="3106"/>
                <a:ext cx="97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5" name="Oval 111">
                <a:extLst>
                  <a:ext uri="{FF2B5EF4-FFF2-40B4-BE49-F238E27FC236}">
                    <a16:creationId xmlns:a16="http://schemas.microsoft.com/office/drawing/2014/main" id="{ADB2B9E4-A570-4D9D-A814-EB5931CD17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23" y="3299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6" name="Oval 112">
                <a:extLst>
                  <a:ext uri="{FF2B5EF4-FFF2-40B4-BE49-F238E27FC236}">
                    <a16:creationId xmlns:a16="http://schemas.microsoft.com/office/drawing/2014/main" id="{E8ED116E-5AE1-41DA-89EC-32165D740F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6" y="2723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4644" name="Group 113">
              <a:extLst>
                <a:ext uri="{FF2B5EF4-FFF2-40B4-BE49-F238E27FC236}">
                  <a16:creationId xmlns:a16="http://schemas.microsoft.com/office/drawing/2014/main" id="{7B5BC945-0142-4B83-96AC-7B0A835996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81" y="2970"/>
              <a:ext cx="3063" cy="354"/>
              <a:chOff x="1155" y="2870"/>
              <a:chExt cx="3063" cy="354"/>
            </a:xfrm>
          </p:grpSpPr>
          <p:sp>
            <p:nvSpPr>
              <p:cNvPr id="108658" name="Oval 114">
                <a:extLst>
                  <a:ext uri="{FF2B5EF4-FFF2-40B4-BE49-F238E27FC236}">
                    <a16:creationId xmlns:a16="http://schemas.microsoft.com/office/drawing/2014/main" id="{001EFB45-FCF9-409A-86EB-137400AC07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1155" y="3106"/>
                <a:ext cx="118" cy="118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8659" name="Oval 115">
                <a:extLst>
                  <a:ext uri="{FF2B5EF4-FFF2-40B4-BE49-F238E27FC236}">
                    <a16:creationId xmlns:a16="http://schemas.microsoft.com/office/drawing/2014/main" id="{C9B7711E-C5F2-49DA-B0D9-0F58F0183C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4100" y="2870"/>
                <a:ext cx="117" cy="118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</p:grpSp>
      <p:grpSp>
        <p:nvGrpSpPr>
          <p:cNvPr id="14" name="Group 116">
            <a:extLst>
              <a:ext uri="{FF2B5EF4-FFF2-40B4-BE49-F238E27FC236}">
                <a16:creationId xmlns:a16="http://schemas.microsoft.com/office/drawing/2014/main" id="{AE0278A6-2CB8-4F7C-8760-3E9EF4339D74}"/>
              </a:ext>
            </a:extLst>
          </p:cNvPr>
          <p:cNvGrpSpPr>
            <a:grpSpLocks/>
          </p:cNvGrpSpPr>
          <p:nvPr/>
        </p:nvGrpSpPr>
        <p:grpSpPr bwMode="auto">
          <a:xfrm>
            <a:off x="3373054" y="3479801"/>
            <a:ext cx="5270500" cy="2744788"/>
            <a:chOff x="1169" y="2191"/>
            <a:chExt cx="3320" cy="1729"/>
          </a:xfrm>
        </p:grpSpPr>
        <p:sp>
          <p:nvSpPr>
            <p:cNvPr id="108661" name="Line 117">
              <a:extLst>
                <a:ext uri="{FF2B5EF4-FFF2-40B4-BE49-F238E27FC236}">
                  <a16:creationId xmlns:a16="http://schemas.microsoft.com/office/drawing/2014/main" id="{8BF32113-95C9-4DE3-9304-AF92EFC947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1148" y="3388"/>
              <a:ext cx="477" cy="27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2" name="Line 118">
              <a:extLst>
                <a:ext uri="{FF2B5EF4-FFF2-40B4-BE49-F238E27FC236}">
                  <a16:creationId xmlns:a16="http://schemas.microsoft.com/office/drawing/2014/main" id="{42CF3439-1B8B-428B-953B-DE8F8317FB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452" y="3575"/>
              <a:ext cx="56" cy="51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3" name="Line 119">
              <a:extLst>
                <a:ext uri="{FF2B5EF4-FFF2-40B4-BE49-F238E27FC236}">
                  <a16:creationId xmlns:a16="http://schemas.microsoft.com/office/drawing/2014/main" id="{E986AFBB-79F3-40E1-BE46-F0393ED9A1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594" y="3591"/>
              <a:ext cx="414" cy="1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4" name="Line 120">
              <a:extLst>
                <a:ext uri="{FF2B5EF4-FFF2-40B4-BE49-F238E27FC236}">
                  <a16:creationId xmlns:a16="http://schemas.microsoft.com/office/drawing/2014/main" id="{0C4D2A98-4600-4A0F-9330-59B23D22D8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519" y="3080"/>
              <a:ext cx="659" cy="3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5" name="Line 121">
              <a:extLst>
                <a:ext uri="{FF2B5EF4-FFF2-40B4-BE49-F238E27FC236}">
                  <a16:creationId xmlns:a16="http://schemas.microsoft.com/office/drawing/2014/main" id="{00A323FF-E66C-47BB-BDA4-F4FA93EBBF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731" y="2341"/>
              <a:ext cx="554" cy="37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6" name="Line 122">
              <a:extLst>
                <a:ext uri="{FF2B5EF4-FFF2-40B4-BE49-F238E27FC236}">
                  <a16:creationId xmlns:a16="http://schemas.microsoft.com/office/drawing/2014/main" id="{A6BEF126-219B-4034-9D48-3AB480A911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444" y="1992"/>
              <a:ext cx="26" cy="5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7" name="Line 123">
              <a:extLst>
                <a:ext uri="{FF2B5EF4-FFF2-40B4-BE49-F238E27FC236}">
                  <a16:creationId xmlns:a16="http://schemas.microsoft.com/office/drawing/2014/main" id="{0C03F4D0-F1F1-4945-8637-E9B6191E13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796" y="3379"/>
              <a:ext cx="289" cy="31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8" name="Line 124">
              <a:extLst>
                <a:ext uri="{FF2B5EF4-FFF2-40B4-BE49-F238E27FC236}">
                  <a16:creationId xmlns:a16="http://schemas.microsoft.com/office/drawing/2014/main" id="{A38594C8-4667-4AD6-84E1-86F0491D78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4233" y="3556"/>
              <a:ext cx="19" cy="22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69" name="Line 125">
              <a:extLst>
                <a:ext uri="{FF2B5EF4-FFF2-40B4-BE49-F238E27FC236}">
                  <a16:creationId xmlns:a16="http://schemas.microsoft.com/office/drawing/2014/main" id="{FDF3CF49-287B-45C5-8133-4F3529C6E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4111" y="3424"/>
              <a:ext cx="370" cy="6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0" name="Line 126">
              <a:extLst>
                <a:ext uri="{FF2B5EF4-FFF2-40B4-BE49-F238E27FC236}">
                  <a16:creationId xmlns:a16="http://schemas.microsoft.com/office/drawing/2014/main" id="{081375F8-48FB-40AF-BF15-D0552730C8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245" y="3114"/>
              <a:ext cx="182" cy="15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1" name="Line 127">
              <a:extLst>
                <a:ext uri="{FF2B5EF4-FFF2-40B4-BE49-F238E27FC236}">
                  <a16:creationId xmlns:a16="http://schemas.microsoft.com/office/drawing/2014/main" id="{C9C59794-A5D7-46EB-A132-FF827204F8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661" y="2944"/>
              <a:ext cx="578" cy="3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2" name="Line 128">
              <a:extLst>
                <a:ext uri="{FF2B5EF4-FFF2-40B4-BE49-F238E27FC236}">
                  <a16:creationId xmlns:a16="http://schemas.microsoft.com/office/drawing/2014/main" id="{B080FBFF-AC97-4729-B413-F1C23E02F9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896" y="2607"/>
              <a:ext cx="4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3" name="Line 129">
              <a:extLst>
                <a:ext uri="{FF2B5EF4-FFF2-40B4-BE49-F238E27FC236}">
                  <a16:creationId xmlns:a16="http://schemas.microsoft.com/office/drawing/2014/main" id="{FF900425-4640-413E-855E-62AC4DCD0B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359" y="1630"/>
              <a:ext cx="125" cy="140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4" name="Line 130">
              <a:extLst>
                <a:ext uri="{FF2B5EF4-FFF2-40B4-BE49-F238E27FC236}">
                  <a16:creationId xmlns:a16="http://schemas.microsoft.com/office/drawing/2014/main" id="{C9650983-41AE-47AD-ACF7-47A082C7A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1114" y="3437"/>
              <a:ext cx="477" cy="2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5" name="Line 131">
              <a:extLst>
                <a:ext uri="{FF2B5EF4-FFF2-40B4-BE49-F238E27FC236}">
                  <a16:creationId xmlns:a16="http://schemas.microsoft.com/office/drawing/2014/main" id="{A3888C1F-8E73-4C35-BCA7-C283316CD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456" y="3580"/>
              <a:ext cx="56" cy="5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6" name="Line 132">
              <a:extLst>
                <a:ext uri="{FF2B5EF4-FFF2-40B4-BE49-F238E27FC236}">
                  <a16:creationId xmlns:a16="http://schemas.microsoft.com/office/drawing/2014/main" id="{75894E3E-1F3F-4EE8-ADD2-3AD250BB8C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598" y="3596"/>
              <a:ext cx="414" cy="1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7" name="Line 133">
              <a:extLst>
                <a:ext uri="{FF2B5EF4-FFF2-40B4-BE49-F238E27FC236}">
                  <a16:creationId xmlns:a16="http://schemas.microsoft.com/office/drawing/2014/main" id="{6AFB10F1-00DD-47E3-B8DE-0E61FF18BC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516" y="3085"/>
              <a:ext cx="659" cy="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8" name="Line 134">
              <a:extLst>
                <a:ext uri="{FF2B5EF4-FFF2-40B4-BE49-F238E27FC236}">
                  <a16:creationId xmlns:a16="http://schemas.microsoft.com/office/drawing/2014/main" id="{573C3963-1354-4E5A-BA52-D54B3E8BD4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735" y="2346"/>
              <a:ext cx="554" cy="3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79" name="Line 135">
              <a:extLst>
                <a:ext uri="{FF2B5EF4-FFF2-40B4-BE49-F238E27FC236}">
                  <a16:creationId xmlns:a16="http://schemas.microsoft.com/office/drawing/2014/main" id="{79F31CA9-8394-4E61-8B3B-7E407A2EE7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448" y="1997"/>
              <a:ext cx="26" cy="52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0" name="Line 136">
              <a:extLst>
                <a:ext uri="{FF2B5EF4-FFF2-40B4-BE49-F238E27FC236}">
                  <a16:creationId xmlns:a16="http://schemas.microsoft.com/office/drawing/2014/main" id="{4DD34413-C7AA-4016-885D-3D0FB2E43A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800" y="3384"/>
              <a:ext cx="289" cy="31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1" name="Line 137">
              <a:extLst>
                <a:ext uri="{FF2B5EF4-FFF2-40B4-BE49-F238E27FC236}">
                  <a16:creationId xmlns:a16="http://schemas.microsoft.com/office/drawing/2014/main" id="{EFF828C8-48C9-4F98-B05E-A02F209B65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4235" y="3555"/>
              <a:ext cx="19" cy="22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2" name="Line 138">
              <a:extLst>
                <a:ext uri="{FF2B5EF4-FFF2-40B4-BE49-F238E27FC236}">
                  <a16:creationId xmlns:a16="http://schemas.microsoft.com/office/drawing/2014/main" id="{C7363D2B-4D2D-4E72-89AD-EEB1F6FEAF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4115" y="3430"/>
              <a:ext cx="370" cy="6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3" name="Line 139">
              <a:extLst>
                <a:ext uri="{FF2B5EF4-FFF2-40B4-BE49-F238E27FC236}">
                  <a16:creationId xmlns:a16="http://schemas.microsoft.com/office/drawing/2014/main" id="{5DF7D1AF-82E8-46D1-B332-F562FD3258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249" y="3119"/>
              <a:ext cx="182" cy="15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4" name="Line 140">
              <a:extLst>
                <a:ext uri="{FF2B5EF4-FFF2-40B4-BE49-F238E27FC236}">
                  <a16:creationId xmlns:a16="http://schemas.microsoft.com/office/drawing/2014/main" id="{B0834148-A368-4D4D-A378-5EDEA5350D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665" y="2948"/>
              <a:ext cx="578" cy="33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5" name="Line 141">
              <a:extLst>
                <a:ext uri="{FF2B5EF4-FFF2-40B4-BE49-F238E27FC236}">
                  <a16:creationId xmlns:a16="http://schemas.microsoft.com/office/drawing/2014/main" id="{4F51BCCF-767E-479D-A500-3FCAD1F47F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900" y="2612"/>
              <a:ext cx="4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6" name="Line 142">
              <a:extLst>
                <a:ext uri="{FF2B5EF4-FFF2-40B4-BE49-F238E27FC236}">
                  <a16:creationId xmlns:a16="http://schemas.microsoft.com/office/drawing/2014/main" id="{93E57012-B7DE-43D4-8BFB-D775C992D3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363" y="1635"/>
              <a:ext cx="125" cy="140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7" name="Line 143">
              <a:extLst>
                <a:ext uri="{FF2B5EF4-FFF2-40B4-BE49-F238E27FC236}">
                  <a16:creationId xmlns:a16="http://schemas.microsoft.com/office/drawing/2014/main" id="{0411CF4C-B241-4855-BF1C-180BEBA6D1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1121" y="3423"/>
              <a:ext cx="477" cy="27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8" name="Line 144">
              <a:extLst>
                <a:ext uri="{FF2B5EF4-FFF2-40B4-BE49-F238E27FC236}">
                  <a16:creationId xmlns:a16="http://schemas.microsoft.com/office/drawing/2014/main" id="{67196EF6-3006-400C-B5C3-FEAF5E3060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460" y="3575"/>
              <a:ext cx="56" cy="51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89" name="Line 145">
              <a:extLst>
                <a:ext uri="{FF2B5EF4-FFF2-40B4-BE49-F238E27FC236}">
                  <a16:creationId xmlns:a16="http://schemas.microsoft.com/office/drawing/2014/main" id="{56FEDE19-4310-422D-8E9C-A744721A96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602" y="3591"/>
              <a:ext cx="414" cy="1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0" name="Line 146">
              <a:extLst>
                <a:ext uri="{FF2B5EF4-FFF2-40B4-BE49-F238E27FC236}">
                  <a16:creationId xmlns:a16="http://schemas.microsoft.com/office/drawing/2014/main" id="{BB2CBAC3-D31F-4C88-917E-B7F372DFA7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1517" y="3080"/>
              <a:ext cx="659" cy="3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1" name="Line 147">
              <a:extLst>
                <a:ext uri="{FF2B5EF4-FFF2-40B4-BE49-F238E27FC236}">
                  <a16:creationId xmlns:a16="http://schemas.microsoft.com/office/drawing/2014/main" id="{E2B99B31-707F-4BE9-BE76-77A4281787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739" y="2341"/>
              <a:ext cx="554" cy="37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2" name="Line 148">
              <a:extLst>
                <a:ext uri="{FF2B5EF4-FFF2-40B4-BE49-F238E27FC236}">
                  <a16:creationId xmlns:a16="http://schemas.microsoft.com/office/drawing/2014/main" id="{259AE73F-A5A1-4B1F-905B-371FE498DD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452" y="1992"/>
              <a:ext cx="26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3" name="Line 149">
              <a:extLst>
                <a:ext uri="{FF2B5EF4-FFF2-40B4-BE49-F238E27FC236}">
                  <a16:creationId xmlns:a16="http://schemas.microsoft.com/office/drawing/2014/main" id="{E2FD1BB5-A311-4EF2-B768-275B543574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804" y="3379"/>
              <a:ext cx="289" cy="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4" name="Line 150">
              <a:extLst>
                <a:ext uri="{FF2B5EF4-FFF2-40B4-BE49-F238E27FC236}">
                  <a16:creationId xmlns:a16="http://schemas.microsoft.com/office/drawing/2014/main" id="{BD0A1AFD-ED6E-44CF-B904-868604E278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4232" y="3556"/>
              <a:ext cx="19" cy="2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5" name="Line 151">
              <a:extLst>
                <a:ext uri="{FF2B5EF4-FFF2-40B4-BE49-F238E27FC236}">
                  <a16:creationId xmlns:a16="http://schemas.microsoft.com/office/drawing/2014/main" id="{A0644791-4C4A-4CEA-98FC-A5817BADDF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4119" y="3424"/>
              <a:ext cx="370" cy="6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6" name="Line 152">
              <a:extLst>
                <a:ext uri="{FF2B5EF4-FFF2-40B4-BE49-F238E27FC236}">
                  <a16:creationId xmlns:a16="http://schemas.microsoft.com/office/drawing/2014/main" id="{D0F1ABDC-49A6-4AFD-B72E-5ECE9EEE85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253" y="3114"/>
              <a:ext cx="182" cy="15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7" name="Line 153">
              <a:extLst>
                <a:ext uri="{FF2B5EF4-FFF2-40B4-BE49-F238E27FC236}">
                  <a16:creationId xmlns:a16="http://schemas.microsoft.com/office/drawing/2014/main" id="{868257E4-94F2-4941-8AE9-71590F04BF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669" y="2944"/>
              <a:ext cx="578" cy="33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8" name="Line 154">
              <a:extLst>
                <a:ext uri="{FF2B5EF4-FFF2-40B4-BE49-F238E27FC236}">
                  <a16:creationId xmlns:a16="http://schemas.microsoft.com/office/drawing/2014/main" id="{86950F42-5866-4F9C-BC28-AEF2DF5342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904" y="2607"/>
              <a:ext cx="4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699" name="Line 155">
              <a:extLst>
                <a:ext uri="{FF2B5EF4-FFF2-40B4-BE49-F238E27FC236}">
                  <a16:creationId xmlns:a16="http://schemas.microsoft.com/office/drawing/2014/main" id="{686139B8-3235-40B2-AE78-F85A0B0D20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367" y="1630"/>
              <a:ext cx="125" cy="14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8700" name="Oval 156">
              <a:extLst>
                <a:ext uri="{FF2B5EF4-FFF2-40B4-BE49-F238E27FC236}">
                  <a16:creationId xmlns:a16="http://schemas.microsoft.com/office/drawing/2014/main" id="{5F84B659-3A19-431D-99EF-ED80EF999E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1169" y="3734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1" name="Oval 157">
              <a:extLst>
                <a:ext uri="{FF2B5EF4-FFF2-40B4-BE49-F238E27FC236}">
                  <a16:creationId xmlns:a16="http://schemas.microsoft.com/office/drawing/2014/main" id="{77D39AB3-068A-4354-B825-06F0516599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1677" y="3802"/>
              <a:ext cx="118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2" name="Oval 158">
              <a:extLst>
                <a:ext uri="{FF2B5EF4-FFF2-40B4-BE49-F238E27FC236}">
                  <a16:creationId xmlns:a16="http://schemas.microsoft.com/office/drawing/2014/main" id="{28B572FC-FB58-4252-872E-CF21A317B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1803" y="3400"/>
              <a:ext cx="118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3" name="Oval 159">
              <a:extLst>
                <a:ext uri="{FF2B5EF4-FFF2-40B4-BE49-F238E27FC236}">
                  <a16:creationId xmlns:a16="http://schemas.microsoft.com/office/drawing/2014/main" id="{2EF3A43D-3328-468F-AA5F-2FD994087B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1771" y="2739"/>
              <a:ext cx="118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4" name="Oval 160">
              <a:extLst>
                <a:ext uri="{FF2B5EF4-FFF2-40B4-BE49-F238E27FC236}">
                  <a16:creationId xmlns:a16="http://schemas.microsoft.com/office/drawing/2014/main" id="{E598ED67-146D-4F7B-9CA4-781F1F1870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2142" y="2191"/>
              <a:ext cx="117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5" name="Oval 161">
              <a:extLst>
                <a:ext uri="{FF2B5EF4-FFF2-40B4-BE49-F238E27FC236}">
                  <a16:creationId xmlns:a16="http://schemas.microsoft.com/office/drawing/2014/main" id="{F69D71D2-ED5E-43CF-A6EC-68C4899C38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4032" y="3619"/>
              <a:ext cx="117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6" name="Oval 162">
              <a:extLst>
                <a:ext uri="{FF2B5EF4-FFF2-40B4-BE49-F238E27FC236}">
                  <a16:creationId xmlns:a16="http://schemas.microsoft.com/office/drawing/2014/main" id="{A1575193-360A-47EE-AA07-9F8CF066F4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4270" y="3598"/>
              <a:ext cx="118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7" name="Oval 163">
              <a:extLst>
                <a:ext uri="{FF2B5EF4-FFF2-40B4-BE49-F238E27FC236}">
                  <a16:creationId xmlns:a16="http://schemas.microsoft.com/office/drawing/2014/main" id="{A49B9CD2-3E4A-4BF1-B0EE-D13B8B8965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4211" y="3223"/>
              <a:ext cx="117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8" name="Oval 164">
              <a:extLst>
                <a:ext uri="{FF2B5EF4-FFF2-40B4-BE49-F238E27FC236}">
                  <a16:creationId xmlns:a16="http://schemas.microsoft.com/office/drawing/2014/main" id="{572570E5-662C-4ABE-B003-A7088B7E0B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4062" y="2763"/>
              <a:ext cx="117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09" name="Oval 165">
              <a:extLst>
                <a:ext uri="{FF2B5EF4-FFF2-40B4-BE49-F238E27FC236}">
                  <a16:creationId xmlns:a16="http://schemas.microsoft.com/office/drawing/2014/main" id="{213E4DF9-F250-4717-BA1F-7B25387844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4067" y="2327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108710" name="Oval 166">
              <a:extLst>
                <a:ext uri="{FF2B5EF4-FFF2-40B4-BE49-F238E27FC236}">
                  <a16:creationId xmlns:a16="http://schemas.microsoft.com/office/drawing/2014/main" id="{842EED58-E1CC-4B53-BC43-3BFF165826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430" y="3265"/>
              <a:ext cx="117" cy="117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08711" name="Oval 167">
              <a:extLst>
                <a:ext uri="{FF2B5EF4-FFF2-40B4-BE49-F238E27FC236}">
                  <a16:creationId xmlns:a16="http://schemas.microsoft.com/office/drawing/2014/main" id="{20DC1F2C-E857-4C15-8F06-BA52E7FFFA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2668" y="2209"/>
              <a:ext cx="117" cy="117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08712" name="Oval 168">
              <a:extLst>
                <a:ext uri="{FF2B5EF4-FFF2-40B4-BE49-F238E27FC236}">
                  <a16:creationId xmlns:a16="http://schemas.microsoft.com/office/drawing/2014/main" id="{199D694C-45F4-41F2-A416-EA95469AA6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3723" y="3324"/>
              <a:ext cx="118" cy="117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08713" name="Oval 169">
              <a:extLst>
                <a:ext uri="{FF2B5EF4-FFF2-40B4-BE49-F238E27FC236}">
                  <a16:creationId xmlns:a16="http://schemas.microsoft.com/office/drawing/2014/main" id="{ABEB1A71-292A-44B2-953E-A22599097D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4372" y="3030"/>
              <a:ext cx="117" cy="117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08714" name="Oval 170">
              <a:extLst>
                <a:ext uri="{FF2B5EF4-FFF2-40B4-BE49-F238E27FC236}">
                  <a16:creationId xmlns:a16="http://schemas.microsoft.com/office/drawing/2014/main" id="{83E1880C-A58E-47AE-B6AA-12E043FC36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1428" y="3264"/>
              <a:ext cx="118" cy="118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08715" name="Oval 171">
              <a:extLst>
                <a:ext uri="{FF2B5EF4-FFF2-40B4-BE49-F238E27FC236}">
                  <a16:creationId xmlns:a16="http://schemas.microsoft.com/office/drawing/2014/main" id="{181896B6-EF73-4840-ACD2-2E4BA596C1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4369" y="3030"/>
              <a:ext cx="117" cy="118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A449C81-E9E8-4E59-811E-0FCE7640C61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Graph Optimizations:</a:t>
            </a:r>
            <a:br>
              <a:rPr lang="en-US" sz="4000" dirty="0"/>
            </a:br>
            <a:r>
              <a:rPr lang="en-US" sz="3200" dirty="0"/>
              <a:t>Hierarchical Path Planning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90868BC-265E-4FA8-A188-3125F0DE7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u="sng" dirty="0"/>
              <a:t>HPP Benefits:</a:t>
            </a:r>
          </a:p>
          <a:p>
            <a:pPr lvl="1"/>
            <a:r>
              <a:rPr lang="en-US" sz="3600" dirty="0"/>
              <a:t> Faster</a:t>
            </a:r>
          </a:p>
          <a:p>
            <a:pPr lvl="1"/>
            <a:r>
              <a:rPr lang="en-US" sz="3600" dirty="0"/>
              <a:t> Less memory*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u="sng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u="sng" dirty="0"/>
              <a:t>HPP Drawbacks:</a:t>
            </a:r>
          </a:p>
          <a:p>
            <a:pPr lvl="1"/>
            <a:r>
              <a:rPr lang="en-US" sz="3600" dirty="0"/>
              <a:t> Difficult with dynamic map</a:t>
            </a:r>
          </a:p>
          <a:p>
            <a:pPr lvl="1"/>
            <a:r>
              <a:rPr lang="en-US" sz="3600" dirty="0"/>
              <a:t> </a:t>
            </a:r>
            <a:r>
              <a:rPr lang="en-US" dirty="0"/>
              <a:t>Gives suboptimal (but usually good) paths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25604" name="Picture 4" descr="MCj02404370000[1]">
            <a:extLst>
              <a:ext uri="{FF2B5EF4-FFF2-40B4-BE49-F238E27FC236}">
                <a16:creationId xmlns:a16="http://schemas.microsoft.com/office/drawing/2014/main" id="{62BEC41A-5951-42C3-ABBA-2F61A3D0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971" y="2051335"/>
            <a:ext cx="256222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1039</TotalTime>
  <Words>235</Words>
  <Application>Microsoft Office PowerPoint</Application>
  <PresentationFormat>Widescreen</PresentationFormat>
  <Paragraphs>62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Regular</vt:lpstr>
      <vt:lpstr>Open Sans</vt:lpstr>
      <vt:lpstr>Arial</vt:lpstr>
      <vt:lpstr>Calibri</vt:lpstr>
      <vt:lpstr>Garamond</vt:lpstr>
      <vt:lpstr>Tw Cen MT</vt:lpstr>
      <vt:lpstr>Wingdings</vt:lpstr>
      <vt:lpstr>Wingdings 3</vt:lpstr>
      <vt:lpstr>Integral</vt:lpstr>
      <vt:lpstr>Graph Optimizations</vt:lpstr>
      <vt:lpstr>Graph Optimizations: Preplanning</vt:lpstr>
      <vt:lpstr>Graph Optimizations: Preplanning</vt:lpstr>
      <vt:lpstr>Graph Optimizations: Hierarchical Path Planning</vt:lpstr>
      <vt:lpstr>Hierarchical Path Planning Preplanning Steps</vt:lpstr>
      <vt:lpstr>Hierarchical Path Planning: Path Search </vt:lpstr>
      <vt:lpstr>Hierarchical Path Planning: Path Search</vt:lpstr>
      <vt:lpstr>Hierarchical Path Planning: Path Search</vt:lpstr>
      <vt:lpstr>Graph Optimizations: Hierarchical Path Planning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144</cp:revision>
  <dcterms:created xsi:type="dcterms:W3CDTF">2018-09-23T01:33:33Z</dcterms:created>
  <dcterms:modified xsi:type="dcterms:W3CDTF">2020-01-25T15:11:51Z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