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5" r:id="rId6"/>
    <p:sldId id="263" r:id="rId7"/>
    <p:sldId id="261" r:id="rId8"/>
    <p:sldId id="262" r:id="rId9"/>
    <p:sldId id="259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oftware.topcoder.com/review/actions/ViewScorecard?scid=30001463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TopCoder:</a:t>
            </a:r>
            <a:br>
              <a:rPr lang="en-US" dirty="0" smtClean="0"/>
            </a:br>
            <a:r>
              <a:rPr lang="ru-RU" dirty="0" smtClean="0"/>
              <a:t>риск </a:t>
            </a:r>
            <a:r>
              <a:rPr lang="en-US" dirty="0" smtClean="0"/>
              <a:t>–</a:t>
            </a:r>
            <a:r>
              <a:rPr lang="ru-RU" dirty="0" smtClean="0"/>
              <a:t> дело благородное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09999"/>
            <a:ext cx="8307387" cy="1514225"/>
          </a:xfrm>
        </p:spPr>
        <p:txBody>
          <a:bodyPr>
            <a:normAutofit/>
          </a:bodyPr>
          <a:lstStyle/>
          <a:p>
            <a:r>
              <a:rPr lang="ru-RU" sz="2200" dirty="0" smtClean="0"/>
              <a:t>От спортивного программирования </a:t>
            </a:r>
            <a:r>
              <a:rPr lang="ru-RU" sz="2200" dirty="0"/>
              <a:t>к</a:t>
            </a:r>
            <a:r>
              <a:rPr lang="ru-RU" sz="2200" dirty="0" smtClean="0"/>
              <a:t> коммерческой разработке</a:t>
            </a:r>
            <a:endParaRPr lang="en-US" sz="2200" dirty="0" smtClean="0"/>
          </a:p>
          <a:p>
            <a:endParaRPr lang="en-US" sz="2200" dirty="0"/>
          </a:p>
        </p:txBody>
      </p:sp>
      <p:pic>
        <p:nvPicPr>
          <p:cNvPr id="4" name="Picture 3" descr="topcoder_logo_home_s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391" y="1418530"/>
            <a:ext cx="5181600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Личный опыт и впечатления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Затягивает</a:t>
            </a:r>
          </a:p>
          <a:p>
            <a:r>
              <a:rPr lang="ru-RU" sz="2400" dirty="0" smtClean="0"/>
              <a:t>Дает свободу</a:t>
            </a:r>
          </a:p>
          <a:p>
            <a:r>
              <a:rPr lang="ru-RU" sz="2400" dirty="0" smtClean="0"/>
              <a:t>Тренирует умение держать удар</a:t>
            </a:r>
          </a:p>
          <a:p>
            <a:r>
              <a:rPr lang="ru-RU" sz="2400" dirty="0" smtClean="0"/>
              <a:t>Развивает технические навыки и самостоятельность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102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Хочу-хочу. С чего начать?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З</a:t>
            </a:r>
            <a:r>
              <a:rPr lang="ru-RU" dirty="0" err="1" smtClean="0"/>
              <a:t>арегистрировать</a:t>
            </a:r>
            <a:r>
              <a:rPr lang="ru-RU" dirty="0" smtClean="0"/>
              <a:t> аккаунт на </a:t>
            </a:r>
            <a:r>
              <a:rPr lang="en-US" dirty="0" err="1" smtClean="0"/>
              <a:t>topcoder.com</a:t>
            </a:r>
            <a:endParaRPr lang="en-US" dirty="0" smtClean="0"/>
          </a:p>
          <a:p>
            <a:r>
              <a:rPr lang="ru-RU" dirty="0" smtClean="0"/>
              <a:t>Скачать, прочитать и подписать договор</a:t>
            </a:r>
          </a:p>
          <a:p>
            <a:r>
              <a:rPr lang="ru-RU" dirty="0" smtClean="0"/>
              <a:t>Почитать </a:t>
            </a:r>
            <a:r>
              <a:rPr lang="en-US" dirty="0" smtClean="0"/>
              <a:t>tutorials</a:t>
            </a:r>
            <a:endParaRPr lang="ru-RU" dirty="0" smtClean="0"/>
          </a:p>
          <a:p>
            <a:r>
              <a:rPr lang="ru-RU" dirty="0" smtClean="0"/>
              <a:t>Выбрать </a:t>
            </a:r>
            <a:r>
              <a:rPr lang="ru-RU" dirty="0" err="1" smtClean="0"/>
              <a:t>контест</a:t>
            </a:r>
            <a:r>
              <a:rPr lang="ru-RU" dirty="0" smtClean="0"/>
              <a:t> и зарегистрироваться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smtClean="0"/>
              <a:t>DO, SUBMIT and GET FEEDBACK!</a:t>
            </a:r>
            <a:r>
              <a:rPr lang="en-US" dirty="0" smtClean="0"/>
              <a:t>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4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654566"/>
          </a:xfrm>
        </p:spPr>
        <p:txBody>
          <a:bodyPr/>
          <a:lstStyle/>
          <a:p>
            <a:r>
              <a:rPr lang="ru-RU" dirty="0" smtClean="0"/>
              <a:t>Что может делать рядовой гражданин?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631514"/>
            <a:ext cx="8308975" cy="3616885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 smtClean="0"/>
              <a:t>Задачи на алгоритмы</a:t>
            </a:r>
            <a:r>
              <a:rPr lang="en-US" sz="2400" dirty="0" smtClean="0"/>
              <a:t> (Algorithms competitions)</a:t>
            </a:r>
            <a:endParaRPr lang="ru-RU" sz="2400" dirty="0" smtClean="0"/>
          </a:p>
          <a:p>
            <a:r>
              <a:rPr lang="ru-RU" sz="2400" dirty="0" smtClean="0"/>
              <a:t>Марафоны по 24 часа </a:t>
            </a:r>
            <a:r>
              <a:rPr lang="en-US" sz="2400" dirty="0"/>
              <a:t>(</a:t>
            </a:r>
            <a:r>
              <a:rPr lang="en-US" sz="2400" dirty="0" smtClean="0"/>
              <a:t>Marathon Matches)</a:t>
            </a:r>
            <a:endParaRPr lang="ru-RU" sz="2400" dirty="0" smtClean="0"/>
          </a:p>
          <a:p>
            <a:r>
              <a:rPr lang="ru-RU" sz="2400" dirty="0" smtClean="0"/>
              <a:t>Графический дизайн (</a:t>
            </a:r>
            <a:r>
              <a:rPr lang="en-US" sz="2400" dirty="0" smtClean="0"/>
              <a:t>Studio design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Проектирование ПО (</a:t>
            </a:r>
            <a:r>
              <a:rPr lang="en-US" sz="2400" dirty="0" smtClean="0"/>
              <a:t>Software design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r>
              <a:rPr lang="ru-RU" sz="2400" dirty="0" smtClean="0"/>
              <a:t>Разработка ПО </a:t>
            </a:r>
            <a:r>
              <a:rPr lang="en-US" sz="2400" dirty="0" smtClean="0"/>
              <a:t>(Software development)</a:t>
            </a:r>
          </a:p>
          <a:p>
            <a:r>
              <a:rPr lang="ru-RU" sz="2400" dirty="0" smtClean="0"/>
              <a:t>Тестирование (</a:t>
            </a:r>
            <a:r>
              <a:rPr lang="en-US" sz="2400" dirty="0" smtClean="0"/>
              <a:t>Bug hunting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r>
              <a:rPr lang="ru-RU" sz="2400" dirty="0" smtClean="0"/>
              <a:t>Координация проектов (</a:t>
            </a:r>
            <a:r>
              <a:rPr lang="en-US" sz="2400" dirty="0" smtClean="0"/>
              <a:t>Project copiloting</a:t>
            </a:r>
            <a:r>
              <a:rPr lang="ru-RU" sz="2400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4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Workflow. Challenges Types.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 smtClean="0"/>
              <a:t>Design</a:t>
            </a:r>
          </a:p>
          <a:p>
            <a:r>
              <a:rPr lang="en-US" sz="2600" dirty="0" smtClean="0"/>
              <a:t>Conceptualization</a:t>
            </a:r>
          </a:p>
          <a:p>
            <a:r>
              <a:rPr lang="en-US" sz="2600" dirty="0" smtClean="0"/>
              <a:t>Requirements Specification</a:t>
            </a:r>
          </a:p>
          <a:p>
            <a:r>
              <a:rPr lang="en-US" sz="2600" dirty="0" smtClean="0"/>
              <a:t>Test Scenarios/Unit tests</a:t>
            </a:r>
            <a:endParaRPr lang="en-US" sz="2600" dirty="0"/>
          </a:p>
          <a:p>
            <a:r>
              <a:rPr lang="en-US" sz="2600" dirty="0" smtClean="0"/>
              <a:t>System/Module Architecture</a:t>
            </a:r>
            <a:endParaRPr lang="en-US" sz="2600" dirty="0"/>
          </a:p>
          <a:p>
            <a:r>
              <a:rPr lang="en-US" sz="2600" dirty="0"/>
              <a:t>Bug Hunt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 smtClean="0"/>
              <a:t>Development</a:t>
            </a:r>
          </a:p>
          <a:p>
            <a:r>
              <a:rPr lang="en-US" sz="2600" dirty="0" smtClean="0"/>
              <a:t>Assembly</a:t>
            </a:r>
          </a:p>
          <a:p>
            <a:r>
              <a:rPr lang="en-US" sz="2600" dirty="0" smtClean="0"/>
              <a:t>UI prototype (</a:t>
            </a:r>
            <a:r>
              <a:rPr lang="ru-RU" sz="2600" dirty="0" smtClean="0"/>
              <a:t>верстка)</a:t>
            </a:r>
            <a:endParaRPr lang="en-US" sz="2600" dirty="0"/>
          </a:p>
          <a:p>
            <a:r>
              <a:rPr lang="en-US" sz="2600" dirty="0" smtClean="0"/>
              <a:t>Bug fixes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5284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Software design/development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Registration</a:t>
            </a:r>
          </a:p>
          <a:p>
            <a:r>
              <a:rPr lang="en-US" sz="2400" dirty="0" smtClean="0"/>
              <a:t>Submission</a:t>
            </a:r>
          </a:p>
          <a:p>
            <a:r>
              <a:rPr lang="en-US" sz="2400" dirty="0" smtClean="0"/>
              <a:t>Screening</a:t>
            </a:r>
          </a:p>
          <a:p>
            <a:r>
              <a:rPr lang="en-US" sz="2400" dirty="0" smtClean="0"/>
              <a:t>Review</a:t>
            </a:r>
          </a:p>
          <a:p>
            <a:r>
              <a:rPr lang="en-US" sz="2400" dirty="0" smtClean="0"/>
              <a:t>Appeals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Appeals </a:t>
            </a:r>
            <a:r>
              <a:rPr lang="en-US" sz="2400" dirty="0"/>
              <a:t>response</a:t>
            </a:r>
          </a:p>
          <a:p>
            <a:r>
              <a:rPr lang="en-US" sz="2400" dirty="0"/>
              <a:t>Aggregation</a:t>
            </a:r>
          </a:p>
          <a:p>
            <a:r>
              <a:rPr lang="en-US" sz="2400" dirty="0"/>
              <a:t>Final fix</a:t>
            </a:r>
          </a:p>
          <a:p>
            <a:r>
              <a:rPr lang="en-US" sz="2400" dirty="0"/>
              <a:t>Final Review</a:t>
            </a:r>
          </a:p>
          <a:p>
            <a:r>
              <a:rPr lang="en-US" sz="2400" dirty="0" smtClean="0"/>
              <a:t>Approval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7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и как определяет победителя?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Review scorecard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://software.topcoder.com/review/actions/ViewScorecard?scid=</a:t>
            </a:r>
            <a:r>
              <a:rPr lang="en-US" sz="2400" dirty="0" smtClean="0">
                <a:hlinkClick r:id="rId2"/>
              </a:rPr>
              <a:t>30001463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533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Коммуникации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Online Review tool</a:t>
            </a:r>
          </a:p>
          <a:p>
            <a:r>
              <a:rPr lang="en-US" sz="2400" dirty="0" smtClean="0"/>
              <a:t>Challenge forums</a:t>
            </a:r>
          </a:p>
          <a:p>
            <a:r>
              <a:rPr lang="en-US" sz="2400" dirty="0" smtClean="0"/>
              <a:t>Public forums (round tables)</a:t>
            </a:r>
          </a:p>
          <a:p>
            <a:r>
              <a:rPr lang="en-US" sz="2400" dirty="0" smtClean="0"/>
              <a:t>E-mail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3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Карьерный рост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Review Board member</a:t>
            </a:r>
          </a:p>
          <a:p>
            <a:r>
              <a:rPr lang="en-US" sz="2400" dirty="0" smtClean="0"/>
              <a:t>Copilot Pool member</a:t>
            </a:r>
          </a:p>
          <a:p>
            <a:r>
              <a:rPr lang="en-US" sz="2400" dirty="0" smtClean="0"/>
              <a:t>In-house manager (PM, </a:t>
            </a:r>
            <a:r>
              <a:rPr lang="en-US" sz="2400" dirty="0" err="1" smtClean="0"/>
              <a:t>PlM</a:t>
            </a:r>
            <a:r>
              <a:rPr lang="en-US" sz="2400" dirty="0" smtClean="0"/>
              <a:t>, </a:t>
            </a:r>
            <a:r>
              <a:rPr lang="en-US" sz="2400" dirty="0" err="1" smtClean="0"/>
              <a:t>PgM</a:t>
            </a:r>
            <a:r>
              <a:rPr lang="en-US" sz="2400" dirty="0" smtClean="0"/>
              <a:t>, </a:t>
            </a:r>
            <a:r>
              <a:rPr lang="en-US" sz="2400" dirty="0" err="1" smtClean="0"/>
              <a:t>PfM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930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TopCoder Open: </a:t>
            </a:r>
            <a:r>
              <a:rPr lang="ru-RU" dirty="0" smtClean="0"/>
              <a:t>только раз в году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6" name="Content Placeholder 5" descr="x_a31e9939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6" r="8446"/>
          <a:stretch>
            <a:fillRect/>
          </a:stretch>
        </p:blipFill>
        <p:spPr/>
      </p:pic>
      <p:pic>
        <p:nvPicPr>
          <p:cNvPr id="7" name="Content Placeholder 6" descr="x_c82fa7be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6" r="84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91537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Ну и про деньги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Submitter</a:t>
            </a:r>
          </a:p>
          <a:p>
            <a:r>
              <a:rPr lang="en-US" sz="2400" dirty="0" smtClean="0"/>
              <a:t>First prize</a:t>
            </a:r>
            <a:endParaRPr lang="ru-RU" sz="2400" dirty="0" smtClean="0"/>
          </a:p>
          <a:p>
            <a:r>
              <a:rPr lang="en-US" sz="2400" dirty="0" smtClean="0"/>
              <a:t>Second prize</a:t>
            </a:r>
            <a:endParaRPr lang="ru-RU" sz="2400" dirty="0" smtClean="0"/>
          </a:p>
          <a:p>
            <a:r>
              <a:rPr lang="en-US" sz="2400" dirty="0" smtClean="0"/>
              <a:t>Reliability Bonus</a:t>
            </a:r>
          </a:p>
          <a:p>
            <a:r>
              <a:rPr lang="en-US" sz="2400" dirty="0" smtClean="0"/>
              <a:t>Digital run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Other </a:t>
            </a:r>
          </a:p>
          <a:p>
            <a:r>
              <a:rPr lang="en-US" sz="2400" dirty="0" smtClean="0"/>
              <a:t>Review </a:t>
            </a:r>
            <a:r>
              <a:rPr lang="en-US" sz="2400" dirty="0"/>
              <a:t>payment</a:t>
            </a:r>
          </a:p>
          <a:p>
            <a:r>
              <a:rPr lang="en-US" sz="2400" dirty="0"/>
              <a:t>Copilot payment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29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80</TotalTime>
  <Words>242</Words>
  <Application>Microsoft Macintosh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Expo</vt:lpstr>
      <vt:lpstr>TopCoder: риск – дело благородное</vt:lpstr>
      <vt:lpstr>Что может делать рядовой гражданин?</vt:lpstr>
      <vt:lpstr>Project Workflow. Challenges Types.</vt:lpstr>
      <vt:lpstr>Software design/development workflow</vt:lpstr>
      <vt:lpstr>Кто и как определяет победителя?</vt:lpstr>
      <vt:lpstr>Коммуникации</vt:lpstr>
      <vt:lpstr>Карьерный рост</vt:lpstr>
      <vt:lpstr>TopCoder Open: только раз в году…</vt:lpstr>
      <vt:lpstr>Ну и про деньги </vt:lpstr>
      <vt:lpstr>Личный опыт и впечатления</vt:lpstr>
      <vt:lpstr>Хочу-хочу. С чего начать?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TopCoder: риск – дело благородное</dc:title>
  <dc:creator>Nikolay</dc:creator>
  <cp:lastModifiedBy>Nikolay</cp:lastModifiedBy>
  <cp:revision>12</cp:revision>
  <dcterms:created xsi:type="dcterms:W3CDTF">2015-04-27T07:31:15Z</dcterms:created>
  <dcterms:modified xsi:type="dcterms:W3CDTF">2015-04-27T09:00:15Z</dcterms:modified>
</cp:coreProperties>
</file>