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Уровень текста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Уровень текста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Уровень текста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Уровень текста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Уровень текста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React Native глазами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iOS-разработчика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77216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Ришат Шамсутдинов, iOS developer @ frumatic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JavaScriptCore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Native Code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Native Modules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Touch Events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View Hierarchy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Animations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OS Simulator - iPhone 5s - iPhone 5s : iOS 8.3 (12F69) 2015-04-27 17-56-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2436" y="535092"/>
            <a:ext cx="7799928" cy="8683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OS Simulator - iPhone 5s - iPhone 5s : iOS 8.3 (12F69) 2015-04-27 17-57-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367" y="530150"/>
            <a:ext cx="8706066" cy="869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9812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@Red_ReeS</a:t>
            </a:r>
          </a:p>
        </p:txBody>
      </p:sp>
      <p:pic>
        <p:nvPicPr>
          <p:cNvPr id="44" name="Twitter_logo_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82" y="4349146"/>
            <a:ext cx="1298052" cy="1055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