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6" r:id="rId3"/>
    <p:sldId id="261" r:id="rId4"/>
    <p:sldId id="293" r:id="rId5"/>
    <p:sldId id="274" r:id="rId6"/>
    <p:sldId id="275" r:id="rId7"/>
    <p:sldId id="276" r:id="rId8"/>
    <p:sldId id="259" r:id="rId9"/>
    <p:sldId id="257" r:id="rId10"/>
    <p:sldId id="287" r:id="rId11"/>
    <p:sldId id="288" r:id="rId12"/>
    <p:sldId id="272" r:id="rId13"/>
    <p:sldId id="273" r:id="rId14"/>
    <p:sldId id="278" r:id="rId15"/>
    <p:sldId id="280" r:id="rId16"/>
    <p:sldId id="263" r:id="rId17"/>
    <p:sldId id="267" r:id="rId18"/>
    <p:sldId id="268" r:id="rId19"/>
    <p:sldId id="289" r:id="rId20"/>
    <p:sldId id="281" r:id="rId21"/>
    <p:sldId id="285" r:id="rId22"/>
    <p:sldId id="290" r:id="rId23"/>
    <p:sldId id="292" r:id="rId24"/>
    <p:sldId id="271" r:id="rId25"/>
    <p:sldId id="286" r:id="rId26"/>
    <p:sldId id="291" r:id="rId27"/>
    <p:sldId id="283" r:id="rId28"/>
    <p:sldId id="284" r:id="rId29"/>
    <p:sldId id="265" r:id="rId30"/>
    <p:sldId id="264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rik Farmen" initials="UF" lastIdx="1" clrIdx="0">
    <p:extLst>
      <p:ext uri="{19B8F6BF-5375-455C-9EA6-DF929625EA0E}">
        <p15:presenceInfo xmlns:p15="http://schemas.microsoft.com/office/powerpoint/2012/main" userId="38df2ee3095589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18T20:10:01.604" idx="1">
    <p:pos x="10" y="10"/>
    <p:text>Tommy eksempel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57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Meg </a:t>
            </a:r>
            <a:r>
              <a:rPr lang="en-US" dirty="0" err="1" smtClean="0"/>
              <a:t>og</a:t>
            </a:r>
            <a:r>
              <a:rPr lang="en-US" dirty="0" smtClean="0"/>
              <a:t> mine </a:t>
            </a:r>
            <a:r>
              <a:rPr lang="en-US" dirty="0" err="1" smtClean="0"/>
              <a:t>prosjekter</a:t>
            </a:r>
            <a:r>
              <a:rPr lang="en-US" dirty="0" smtClean="0"/>
              <a:t> </a:t>
            </a:r>
            <a:r>
              <a:rPr lang="en-US" dirty="0" err="1" smtClean="0"/>
              <a:t>før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94" y="1859320"/>
            <a:ext cx="1879688" cy="3832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84" y="3237880"/>
            <a:ext cx="1582538" cy="125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447" y="2212380"/>
            <a:ext cx="1221094" cy="10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447" y="3867830"/>
            <a:ext cx="1221094" cy="10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946" y="3208990"/>
            <a:ext cx="703350" cy="703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701" y="2964823"/>
            <a:ext cx="1514156" cy="16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55" y="2080261"/>
            <a:ext cx="2028859" cy="24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942" y="2619188"/>
            <a:ext cx="4959632" cy="157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. -n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146" y="685800"/>
            <a:ext cx="6418069" cy="59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9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57934"/>
              </p:ext>
            </p:extLst>
          </p:nvPr>
        </p:nvGraphicFramePr>
        <p:xfrm>
          <a:off x="8570420" y="2171699"/>
          <a:ext cx="30923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168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546168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C12g7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23728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148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</a:t>
                      </a:r>
                      <a:r>
                        <a:rPr lang="en-US" baseline="0" dirty="0" smtClean="0"/>
                        <a:t> am a commit message 2!”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670907"/>
              </p:ext>
            </p:extLst>
          </p:nvPr>
        </p:nvGraphicFramePr>
        <p:xfrm>
          <a:off x="4707774" y="2173776"/>
          <a:ext cx="34068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41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70341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C4ec5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Parent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23728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148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148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</a:t>
                      </a:r>
                      <a:r>
                        <a:rPr lang="en-US" baseline="0" dirty="0" smtClean="0"/>
                        <a:t> am a commit message!”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724817"/>
              </p:ext>
            </p:extLst>
          </p:nvPr>
        </p:nvGraphicFramePr>
        <p:xfrm>
          <a:off x="915788" y="2171699"/>
          <a:ext cx="33361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087">
                  <a:extLst>
                    <a:ext uri="{9D8B030D-6E8A-4147-A177-3AD203B41FA5}">
                      <a16:colId xmlns:a16="http://schemas.microsoft.com/office/drawing/2014/main" val="2557350480"/>
                    </a:ext>
                  </a:extLst>
                </a:gridCol>
                <a:gridCol w="1668087">
                  <a:extLst>
                    <a:ext uri="{9D8B030D-6E8A-4147-A177-3AD203B41FA5}">
                      <a16:colId xmlns:a16="http://schemas.microsoft.com/office/drawing/2014/main" val="1661458923"/>
                    </a:ext>
                  </a:extLst>
                </a:gridCol>
              </a:tblGrid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059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C4e69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8452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3733"/>
                  </a:ext>
                </a:extLst>
              </a:tr>
              <a:tr h="36056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Comitter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Ulrik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38804"/>
                  </a:ext>
                </a:extLst>
              </a:tr>
              <a:tr h="360565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“Initial</a:t>
                      </a:r>
                      <a:r>
                        <a:rPr lang="en-US" baseline="0" dirty="0" smtClean="0"/>
                        <a:t> commit!”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27780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 flipV="1">
            <a:off x="4380807" y="2793076"/>
            <a:ext cx="249382" cy="29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192193" y="2793076"/>
            <a:ext cx="270164" cy="29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8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+ Sha1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rgbClr val="FFC000"/>
                </a:solidFill>
              </a:rPr>
              <a:t>7e865</a:t>
            </a:r>
            <a:r>
              <a:rPr lang="en-US" dirty="0" smtClean="0"/>
              <a:t>d7c60b5d5ef2fc6ccc541d2980d871b4372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sjekksum</a:t>
            </a:r>
            <a:r>
              <a:rPr lang="en-US" dirty="0" smtClean="0"/>
              <a:t>, </a:t>
            </a:r>
            <a:r>
              <a:rPr lang="en-US" dirty="0" err="1" smtClean="0"/>
              <a:t>kryptografisk</a:t>
            </a:r>
            <a:r>
              <a:rPr lang="en-US" dirty="0" smtClean="0"/>
              <a:t> </a:t>
            </a:r>
            <a:r>
              <a:rPr lang="en-US" dirty="0" err="1" smtClean="0"/>
              <a:t>sikkert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Trenger</a:t>
            </a:r>
            <a:r>
              <a:rPr lang="en-US" dirty="0" smtClean="0"/>
              <a:t> bare å </a:t>
            </a:r>
            <a:r>
              <a:rPr lang="en-US" dirty="0" err="1" smtClean="0"/>
              <a:t>skrive</a:t>
            </a:r>
            <a:r>
              <a:rPr lang="en-US" dirty="0" smtClean="0"/>
              <a:t> </a:t>
            </a:r>
            <a:r>
              <a:rPr lang="en-US" dirty="0" err="1" smtClean="0"/>
              <a:t>nok</a:t>
            </a:r>
            <a:r>
              <a:rPr lang="en-US" dirty="0" smtClean="0"/>
              <a:t> </a:t>
            </a:r>
            <a:r>
              <a:rPr lang="en-US" dirty="0" err="1" smtClean="0"/>
              <a:t>tegn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at </a:t>
            </a:r>
            <a:r>
              <a:rPr lang="en-US" dirty="0" err="1" smtClean="0"/>
              <a:t>comitten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, </a:t>
            </a:r>
            <a:r>
              <a:rPr lang="en-US" dirty="0" err="1" smtClean="0"/>
              <a:t>ofte</a:t>
            </a:r>
            <a:r>
              <a:rPr lang="en-US" dirty="0" smtClean="0"/>
              <a:t> bare ~4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95376"/>
            <a:ext cx="524900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93999"/>
              </p:ext>
            </p:extLst>
          </p:nvPr>
        </p:nvGraphicFramePr>
        <p:xfrm>
          <a:off x="1093266" y="1620981"/>
          <a:ext cx="3985809" cy="3543560"/>
        </p:xfrm>
        <a:graphic>
          <a:graphicData uri="http://schemas.openxmlformats.org/drawingml/2006/table">
            <a:tbl>
              <a:tblPr/>
              <a:tblGrid>
                <a:gridCol w="3985809">
                  <a:extLst>
                    <a:ext uri="{9D8B030D-6E8A-4147-A177-3AD203B41FA5}">
                      <a16:colId xmlns:a16="http://schemas.microsoft.com/office/drawing/2014/main" val="285825280"/>
                    </a:ext>
                  </a:extLst>
                </a:gridCol>
              </a:tblGrid>
              <a:tr h="175139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effectLst/>
                          <a:latin typeface="Arial" panose="020B0604020202020204" pitchFamily="34" charset="0"/>
                        </a:rPr>
                        <a:t>Option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36868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git</a:t>
                      </a:r>
                      <a:r>
                        <a:rPr lang="en-US" sz="1600" dirty="0" smtClean="0">
                          <a:latin typeface="+mn-lt"/>
                        </a:rPr>
                        <a:t> log --since "10 hours ago"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63653"/>
                  </a:ext>
                </a:extLst>
              </a:tr>
              <a:tr h="404843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whatchanged</a:t>
                      </a:r>
                      <a:r>
                        <a:rPr lang="en-US" sz="1600" dirty="0" smtClean="0"/>
                        <a:t> --since '04/14/2013' --until '05/22/2014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6452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git</a:t>
                      </a:r>
                      <a:r>
                        <a:rPr lang="en-US" sz="1600" dirty="0" smtClean="0"/>
                        <a:t> log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--</a:t>
                      </a:r>
                      <a:r>
                        <a:rPr lang="en-US" sz="1600" dirty="0" err="1" smtClean="0"/>
                        <a:t>oneline</a:t>
                      </a:r>
                      <a:r>
                        <a:rPr lang="en-US" sz="1600" dirty="0" smtClean="0"/>
                        <a:t> 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432009"/>
                  </a:ext>
                </a:extLst>
              </a:tr>
              <a:tr h="274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diff --name-status "@{3 days ago}"</a:t>
                      </a: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407710"/>
                  </a:ext>
                </a:extLst>
              </a:tr>
              <a:tr h="225171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git</a:t>
                      </a:r>
                      <a:r>
                        <a:rPr lang="en-US" sz="1600" dirty="0" smtClean="0">
                          <a:latin typeface="+mn-lt"/>
                        </a:rPr>
                        <a:t> log –-</a:t>
                      </a:r>
                      <a:r>
                        <a:rPr lang="en-US" sz="1600" dirty="0" err="1" smtClean="0">
                          <a:latin typeface="+mn-lt"/>
                        </a:rPr>
                        <a:t>oneline</a:t>
                      </a:r>
                      <a:r>
                        <a:rPr lang="en-US" sz="1600" baseline="0" dirty="0" smtClean="0">
                          <a:latin typeface="+mn-lt"/>
                        </a:rPr>
                        <a:t> ---graph –decorate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0718"/>
                  </a:ext>
                </a:extLst>
              </a:tr>
              <a:tr h="404843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n-lt"/>
                        </a:rPr>
                        <a:t>git</a:t>
                      </a:r>
                      <a:r>
                        <a:rPr lang="en-US" sz="1600" dirty="0" smtClean="0">
                          <a:latin typeface="+mn-lt"/>
                        </a:rPr>
                        <a:t> </a:t>
                      </a:r>
                      <a:r>
                        <a:rPr lang="en-US" sz="1600" dirty="0" err="1" smtClean="0">
                          <a:latin typeface="+mn-lt"/>
                        </a:rPr>
                        <a:t>config</a:t>
                      </a:r>
                      <a:r>
                        <a:rPr lang="en-US" sz="1600" dirty="0" smtClean="0">
                          <a:latin typeface="+mn-lt"/>
                        </a:rPr>
                        <a:t> </a:t>
                      </a:r>
                      <a:r>
                        <a:rPr lang="en-US" sz="1600" dirty="0" err="1" smtClean="0">
                          <a:latin typeface="+mn-lt"/>
                        </a:rPr>
                        <a:t>alias.lol</a:t>
                      </a:r>
                      <a:r>
                        <a:rPr lang="en-US" sz="1600" dirty="0" smtClean="0">
                          <a:latin typeface="+mn-lt"/>
                        </a:rPr>
                        <a:t> "log --</a:t>
                      </a:r>
                      <a:r>
                        <a:rPr lang="en-US" sz="1600" dirty="0" err="1" smtClean="0">
                          <a:latin typeface="+mn-lt"/>
                        </a:rPr>
                        <a:t>oneline</a:t>
                      </a:r>
                      <a:r>
                        <a:rPr lang="en-US" sz="1600" dirty="0" smtClean="0">
                          <a:latin typeface="+mn-lt"/>
                        </a:rPr>
                        <a:t> --graph --decorate"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622321"/>
                  </a:ext>
                </a:extLst>
              </a:tr>
              <a:tr h="2748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3711"/>
                  </a:ext>
                </a:extLst>
              </a:tr>
              <a:tr h="2748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463295"/>
                  </a:ext>
                </a:extLst>
              </a:tr>
              <a:tr h="2748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0874" marR="30874" marT="30874" marB="308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72110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930" y="1620981"/>
            <a:ext cx="6897063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538" y="685800"/>
            <a:ext cx="9601200" cy="1485900"/>
          </a:xfrm>
        </p:spPr>
        <p:txBody>
          <a:bodyPr/>
          <a:lstStyle/>
          <a:p>
            <a:r>
              <a:rPr lang="en-US" dirty="0" smtClean="0"/>
              <a:t>Add, Stage, Commit, Checkout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21" y="1687484"/>
            <a:ext cx="1777913" cy="39945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48" y="1687484"/>
            <a:ext cx="1777913" cy="3994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075" y="1687355"/>
            <a:ext cx="1777913" cy="39945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010" y="3173384"/>
            <a:ext cx="1211325" cy="839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138" y="3840305"/>
            <a:ext cx="1211325" cy="839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781" y="4841989"/>
            <a:ext cx="5490038" cy="8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5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</a:t>
            </a:r>
            <a:r>
              <a:rPr lang="en-US" dirty="0" smtClean="0"/>
              <a:t> -&gt; Lab it up!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mappe</a:t>
            </a:r>
            <a:endParaRPr lang="en-US" dirty="0" smtClean="0"/>
          </a:p>
          <a:p>
            <a:r>
              <a:rPr lang="en-US" dirty="0" err="1" smtClean="0"/>
              <a:t>Initsialiser</a:t>
            </a:r>
            <a:r>
              <a:rPr lang="en-US" dirty="0" smtClean="0"/>
              <a:t> </a:t>
            </a:r>
            <a:r>
              <a:rPr lang="en-US" dirty="0" err="1" smtClean="0"/>
              <a:t>mappen</a:t>
            </a:r>
            <a:r>
              <a:rPr lang="en-US" dirty="0" smtClean="0"/>
              <a:t> med </a:t>
            </a:r>
            <a:r>
              <a:rPr lang="en-US" dirty="0" err="1" smtClean="0"/>
              <a:t>git</a:t>
            </a:r>
            <a:r>
              <a:rPr lang="en-US" dirty="0" smtClean="0"/>
              <a:t>!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Lag </a:t>
            </a:r>
            <a:r>
              <a:rPr lang="en-US" dirty="0" err="1" smtClean="0"/>
              <a:t>en</a:t>
            </a:r>
            <a:r>
              <a:rPr lang="en-US" dirty="0" smtClean="0"/>
              <a:t> fil, </a:t>
            </a:r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noe</a:t>
            </a:r>
            <a:r>
              <a:rPr lang="en-US" dirty="0" smtClean="0"/>
              <a:t> I den.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Status?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vil</a:t>
            </a:r>
            <a:r>
              <a:rPr lang="en-US" dirty="0" smtClean="0"/>
              <a:t> ha med </a:t>
            </a:r>
            <a:r>
              <a:rPr lang="en-US" dirty="0" err="1" smtClean="0"/>
              <a:t>filen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commit, </a:t>
            </a:r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må</a:t>
            </a:r>
            <a:r>
              <a:rPr lang="en-US" dirty="0" smtClean="0"/>
              <a:t> vi </a:t>
            </a:r>
            <a:r>
              <a:rPr lang="en-US" dirty="0" err="1" smtClean="0"/>
              <a:t>gjøre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 Status?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Commit that shit.  Log?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Lag </a:t>
            </a:r>
            <a:r>
              <a:rPr lang="en-US" dirty="0" err="1" smtClean="0">
                <a:sym typeface="Wingdings" panose="05000000000000000000" pitchFamily="2" charset="2"/>
              </a:rPr>
              <a:t>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til</a:t>
            </a:r>
            <a:r>
              <a:rPr lang="en-US" dirty="0" smtClean="0">
                <a:sym typeface="Wingdings" panose="05000000000000000000" pitchFamily="2" charset="2"/>
              </a:rPr>
              <a:t> fil  Commit  Explorer.exe  Checkout!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Checkout!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95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branch?</a:t>
            </a:r>
          </a:p>
          <a:p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bruker</a:t>
            </a:r>
            <a:r>
              <a:rPr lang="en-US" dirty="0" smtClean="0"/>
              <a:t> vi </a:t>
            </a:r>
            <a:r>
              <a:rPr lang="en-US" dirty="0" err="1" smtClean="0"/>
              <a:t>en</a:t>
            </a:r>
            <a:r>
              <a:rPr lang="en-US" dirty="0" smtClean="0"/>
              <a:t> branch?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Kommandoer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Slå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sammen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brancher</a:t>
            </a:r>
            <a:r>
              <a:rPr lang="en-US" dirty="0" smtClean="0">
                <a:sym typeface="Wingdings" panose="05000000000000000000" pitchFamily="2" charset="2"/>
              </a:rPr>
              <a:t>  Merge?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63" y="972588"/>
            <a:ext cx="3855610" cy="458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6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 reach branch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936" y="2286000"/>
            <a:ext cx="301452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Distribuert versjonskontroll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Bytt</a:t>
            </a:r>
            <a:r>
              <a:rPr lang="en-US" dirty="0" smtClean="0"/>
              <a:t> </a:t>
            </a:r>
            <a:r>
              <a:rPr lang="en-US" dirty="0" err="1" smtClean="0"/>
              <a:t>arbeidskontekst</a:t>
            </a:r>
            <a:r>
              <a:rPr lang="en-US" dirty="0"/>
              <a:t> </a:t>
            </a:r>
            <a:r>
              <a:rPr lang="en-US" dirty="0" smtClean="0"/>
              <a:t>–branch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filer</a:t>
            </a:r>
          </a:p>
          <a:p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brukes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å </a:t>
            </a:r>
            <a:r>
              <a:rPr lang="en-US" dirty="0" err="1" smtClean="0"/>
              <a:t>lage</a:t>
            </a:r>
            <a:r>
              <a:rPr lang="en-US" dirty="0" smtClean="0"/>
              <a:t> branch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416" y="304709"/>
            <a:ext cx="4776919" cy="6348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252" y="304709"/>
            <a:ext cx="4776919" cy="63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62" y="3190191"/>
            <a:ext cx="7531707" cy="19240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2244" y="1565506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Forward Merge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509" y="4244992"/>
            <a:ext cx="8205751" cy="8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2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4624"/>
            <a:ext cx="9601200" cy="507076"/>
          </a:xfrm>
        </p:spPr>
        <p:txBody>
          <a:bodyPr/>
          <a:lstStyle/>
          <a:p>
            <a:r>
              <a:rPr lang="en-US" dirty="0" smtClean="0"/>
              <a:t>Three way Merge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501" y="2550110"/>
            <a:ext cx="6496219" cy="1924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501" y="2550110"/>
            <a:ext cx="7795463" cy="19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på</a:t>
            </a:r>
            <a:r>
              <a:rPr lang="en-US" dirty="0" smtClean="0"/>
              <a:t> Ulrik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Merge, branch , 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19" y="282542"/>
            <a:ext cx="5343507" cy="63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590" y="2251120"/>
            <a:ext cx="3731663" cy="8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Fetch/Pull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159" y="2727253"/>
            <a:ext cx="5684082" cy="19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Fetch VS Pull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04" y="1814233"/>
            <a:ext cx="8235057" cy="405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854" y="2635120"/>
            <a:ext cx="5200118" cy="17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 </a:t>
            </a:r>
            <a:r>
              <a:rPr lang="en-US" dirty="0" err="1" smtClean="0"/>
              <a:t>flytter</a:t>
            </a:r>
            <a:r>
              <a:rPr lang="en-US" dirty="0" smtClean="0"/>
              <a:t> </a:t>
            </a:r>
            <a:r>
              <a:rPr lang="en-US" dirty="0" err="1" smtClean="0"/>
              <a:t>prosjektet</a:t>
            </a:r>
            <a:r>
              <a:rPr lang="en-US" dirty="0" smtClean="0"/>
              <a:t> </a:t>
            </a:r>
            <a:r>
              <a:rPr lang="en-US" dirty="0" err="1" smtClean="0"/>
              <a:t>vårt</a:t>
            </a:r>
            <a:r>
              <a:rPr lang="en-US" dirty="0" smtClean="0"/>
              <a:t> </a:t>
            </a:r>
            <a:r>
              <a:rPr lang="en-US" dirty="0" err="1" smtClean="0"/>
              <a:t>opp</a:t>
            </a:r>
            <a:r>
              <a:rPr lang="en-US" dirty="0" smtClean="0"/>
              <a:t> I </a:t>
            </a:r>
            <a:r>
              <a:rPr lang="en-US" dirty="0" err="1" smtClean="0"/>
              <a:t>skya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Add origin</a:t>
            </a:r>
          </a:p>
          <a:p>
            <a:pPr lvl="1"/>
            <a:r>
              <a:rPr lang="en-US" dirty="0" smtClean="0"/>
              <a:t>Push remote</a:t>
            </a:r>
          </a:p>
          <a:p>
            <a:pPr lvl="1"/>
            <a:r>
              <a:rPr lang="en-US" dirty="0" smtClean="0"/>
              <a:t>Clone</a:t>
            </a:r>
          </a:p>
          <a:p>
            <a:pPr lvl="1"/>
            <a:r>
              <a:rPr lang="en-US" dirty="0" smtClean="0"/>
              <a:t>Push</a:t>
            </a:r>
          </a:p>
          <a:p>
            <a:pPr lvl="1"/>
            <a:r>
              <a:rPr lang="en-US" dirty="0" smtClean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35063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versjonskontroll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hvorfor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vi </a:t>
            </a:r>
            <a:r>
              <a:rPr lang="en-US" dirty="0" err="1" smtClean="0"/>
              <a:t>bry</a:t>
            </a:r>
            <a:r>
              <a:rPr lang="en-US" dirty="0" smtClean="0"/>
              <a:t> </a:t>
            </a:r>
            <a:r>
              <a:rPr lang="en-US" dirty="0" err="1" smtClean="0"/>
              <a:t>oss</a:t>
            </a:r>
            <a:r>
              <a:rPr lang="en-US" dirty="0"/>
              <a:t>?</a:t>
            </a:r>
            <a:r>
              <a:rPr lang="en-US" dirty="0" smtClean="0"/>
              <a:t> $</a:t>
            </a:r>
          </a:p>
          <a:p>
            <a:r>
              <a:rPr lang="en-US" dirty="0" err="1" smtClean="0"/>
              <a:t>Hva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err="1" smtClean="0"/>
              <a:t>Kommandolinje</a:t>
            </a:r>
            <a:endParaRPr lang="en-US" dirty="0" smtClean="0"/>
          </a:p>
          <a:p>
            <a:r>
              <a:rPr lang="en-US" dirty="0" smtClean="0"/>
              <a:t>Hands on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Eksterne</a:t>
            </a:r>
            <a:r>
              <a:rPr lang="en-US" dirty="0" smtClean="0"/>
              <a:t> </a:t>
            </a:r>
            <a:r>
              <a:rPr lang="en-US" dirty="0" err="1" smtClean="0"/>
              <a:t>tjenester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gitconfig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601" y="1985233"/>
            <a:ext cx="7385176" cy="12208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2462" y="3320473"/>
            <a:ext cx="7481454" cy="266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61067" y="3734725"/>
            <a:ext cx="9347200" cy="15182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9522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4E443C"/>
              </a:solidFill>
              <a:effectLst/>
              <a:latin typeface="Georgia" panose="02040502050405020303" pitchFamily="18" charset="0"/>
            </a:endParaRPr>
          </a:p>
          <a:p>
            <a:pPr lvl="0" defTabSz="914400"/>
            <a:r>
              <a:rPr lang="da-DK" altLang="en-US" dirty="0"/>
              <a:t>[user]</a:t>
            </a:r>
          </a:p>
          <a:p>
            <a:pPr lvl="0" defTabSz="914400"/>
            <a:r>
              <a:rPr lang="da-DK" altLang="en-US" dirty="0"/>
              <a:t>	email = ulrik.bruun.farmen@gmail.com</a:t>
            </a:r>
          </a:p>
          <a:p>
            <a:pPr lvl="0" defTabSz="914400"/>
            <a:r>
              <a:rPr lang="da-DK" altLang="en-US" dirty="0"/>
              <a:t>	name = Ulrik B. Farmen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man </a:t>
            </a:r>
            <a:r>
              <a:rPr lang="en-US" dirty="0" err="1" smtClean="0"/>
              <a:t>hoste</a:t>
            </a:r>
            <a:r>
              <a:rPr lang="en-US" dirty="0" smtClean="0"/>
              <a:t> </a:t>
            </a:r>
            <a:r>
              <a:rPr lang="en-US" dirty="0" err="1" smtClean="0"/>
              <a:t>prosjekter</a:t>
            </a:r>
            <a:r>
              <a:rPr lang="en-US" dirty="0" smtClean="0"/>
              <a:t> med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HTTP/HTTPS </a:t>
            </a:r>
          </a:p>
          <a:p>
            <a:r>
              <a:rPr lang="en-US" dirty="0" smtClean="0"/>
              <a:t>SSH</a:t>
            </a:r>
          </a:p>
          <a:p>
            <a:r>
              <a:rPr lang="en-US" dirty="0" smtClean="0"/>
              <a:t>.GIT</a:t>
            </a:r>
          </a:p>
          <a:p>
            <a:r>
              <a:rPr lang="en-US" dirty="0" smtClean="0"/>
              <a:t>\\fileserver\prosjekt.git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versjonskontroll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smutch.github.io/VersionControlTutorial/_images/vc-xkc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10" y="2171700"/>
            <a:ext cx="78962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8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/>
              <a:t>Version Control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789" y="1734419"/>
            <a:ext cx="9601200" cy="3581400"/>
          </a:xfrm>
        </p:spPr>
        <p:txBody>
          <a:bodyPr/>
          <a:lstStyle/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317" y="2196852"/>
            <a:ext cx="4024725" cy="265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Centralized Version Control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783" y="2002328"/>
            <a:ext cx="4259175" cy="38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9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89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Distributed Version Control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97" y="1710841"/>
            <a:ext cx="5011369" cy="46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69" y="1625600"/>
            <a:ext cx="9810461" cy="4215101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Linus </a:t>
            </a:r>
            <a:r>
              <a:rPr lang="en-US" dirty="0" err="1" smtClean="0"/>
              <a:t>Torvald</a:t>
            </a: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bare for </a:t>
            </a:r>
            <a:r>
              <a:rPr lang="en-US" dirty="0" err="1" smtClean="0"/>
              <a:t>kode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err="1" smtClean="0"/>
              <a:t>Distribuert</a:t>
            </a:r>
            <a:endParaRPr lang="en-US" dirty="0" smtClean="0"/>
          </a:p>
          <a:p>
            <a:pPr lvl="1"/>
            <a:r>
              <a:rPr lang="en-US" dirty="0" smtClean="0"/>
              <a:t>Built for speed</a:t>
            </a:r>
          </a:p>
          <a:p>
            <a:pPr lvl="1"/>
            <a:r>
              <a:rPr lang="en-US" dirty="0" err="1" smtClean="0"/>
              <a:t>Laget</a:t>
            </a:r>
            <a:r>
              <a:rPr lang="en-US" dirty="0" smtClean="0"/>
              <a:t> for </a:t>
            </a:r>
            <a:r>
              <a:rPr lang="en-US" dirty="0" err="1" smtClean="0"/>
              <a:t>samarbeid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b="1" dirty="0" smtClean="0"/>
              <a:t>store</a:t>
            </a:r>
            <a:r>
              <a:rPr lang="en-US" dirty="0" smtClean="0"/>
              <a:t> </a:t>
            </a:r>
            <a:r>
              <a:rPr lang="en-US" dirty="0" err="1" smtClean="0"/>
              <a:t>prosjekter</a:t>
            </a:r>
            <a:endParaRPr lang="en-US" dirty="0"/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linuxkjernen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bidrag</a:t>
            </a:r>
            <a:r>
              <a:rPr lang="en-US" dirty="0" smtClean="0"/>
              <a:t> </a:t>
            </a:r>
            <a:r>
              <a:rPr lang="en-US" dirty="0" err="1" smtClean="0"/>
              <a:t>fra</a:t>
            </a:r>
            <a:r>
              <a:rPr lang="en-US" dirty="0" smtClean="0"/>
              <a:t> over  </a:t>
            </a:r>
            <a:r>
              <a:rPr lang="en-US" b="1" i="0" dirty="0" smtClean="0"/>
              <a:t>12,000</a:t>
            </a:r>
            <a:r>
              <a:rPr lang="en-US" b="1" i="0" dirty="0"/>
              <a:t> </a:t>
            </a:r>
            <a:r>
              <a:rPr lang="en-US" b="1" i="0" dirty="0" smtClean="0"/>
              <a:t> </a:t>
            </a:r>
            <a:r>
              <a:rPr lang="en-US" i="0" dirty="0" err="1" smtClean="0"/>
              <a:t>personer</a:t>
            </a:r>
            <a:r>
              <a:rPr lang="en-US" dirty="0"/>
              <a:t> </a:t>
            </a:r>
            <a:r>
              <a:rPr lang="en-US" dirty="0" smtClean="0"/>
              <a:t>med </a:t>
            </a:r>
            <a:r>
              <a:rPr lang="en-US" dirty="0" err="1" smtClean="0"/>
              <a:t>bruk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b="1" i="0" dirty="0" smtClean="0"/>
              <a:t>!</a:t>
            </a:r>
          </a:p>
          <a:p>
            <a:r>
              <a:rPr lang="en-US" i="0" dirty="0" smtClean="0"/>
              <a:t>Cons</a:t>
            </a:r>
          </a:p>
          <a:p>
            <a:pPr lvl="1"/>
            <a:r>
              <a:rPr lang="en-US" i="0" dirty="0" err="1" smtClean="0"/>
              <a:t>Må</a:t>
            </a:r>
            <a:r>
              <a:rPr lang="en-US" i="0" dirty="0" smtClean="0"/>
              <a:t> </a:t>
            </a:r>
            <a:r>
              <a:rPr lang="en-US" i="0" dirty="0" err="1" smtClean="0"/>
              <a:t>laste</a:t>
            </a:r>
            <a:r>
              <a:rPr lang="en-US" i="0" dirty="0" smtClean="0"/>
              <a:t> </a:t>
            </a:r>
            <a:r>
              <a:rPr lang="en-US" i="0" dirty="0" err="1" smtClean="0"/>
              <a:t>ned</a:t>
            </a:r>
            <a:r>
              <a:rPr lang="en-US" i="0" dirty="0" smtClean="0"/>
              <a:t> hele repository</a:t>
            </a:r>
          </a:p>
          <a:p>
            <a:pPr lvl="1"/>
            <a:r>
              <a:rPr lang="en-US" i="0" dirty="0" err="1" smtClean="0"/>
              <a:t>Unaturlig</a:t>
            </a:r>
            <a:endParaRPr lang="en-US" i="0" dirty="0" smtClean="0"/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 smtClean="0"/>
          </a:p>
        </p:txBody>
      </p:sp>
      <p:pic>
        <p:nvPicPr>
          <p:cNvPr id="2050" name="Picture 2" descr="https://upload.wikimedia.org/wikipedia/commons/thumb/3/3f/Git_icon.svg/2000px-Git_ic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73" y="955964"/>
            <a:ext cx="2285997" cy="228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kearone/comicons/128/linux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599" y="135601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36171"/>
            <a:ext cx="9601200" cy="777240"/>
          </a:xfrm>
        </p:spPr>
        <p:txBody>
          <a:bodyPr/>
          <a:lstStyle/>
          <a:p>
            <a:r>
              <a:rPr lang="en-US" dirty="0" err="1" smtClean="0"/>
              <a:t>Terminologi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973480"/>
              </p:ext>
            </p:extLst>
          </p:nvPr>
        </p:nvGraphicFramePr>
        <p:xfrm>
          <a:off x="1280160" y="1512916"/>
          <a:ext cx="9576260" cy="41928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216616695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809469052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406695227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095998589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680820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84709"/>
                  </a:ext>
                </a:extLst>
              </a:tr>
              <a:tr h="387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HEAD^3~2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444484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80820"/>
                  </a:ext>
                </a:extLst>
              </a:tr>
              <a:tr h="418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21569"/>
                  </a:ext>
                </a:extLst>
              </a:tr>
              <a:tr h="425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Refspec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0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1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46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0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Superobject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tree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6427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7223"/>
              </p:ext>
            </p:extLst>
          </p:nvPr>
        </p:nvGraphicFramePr>
        <p:xfrm>
          <a:off x="1280160" y="2540000"/>
          <a:ext cx="9576260" cy="896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5252">
                  <a:extLst>
                    <a:ext uri="{9D8B030D-6E8A-4147-A177-3AD203B41FA5}">
                      <a16:colId xmlns:a16="http://schemas.microsoft.com/office/drawing/2014/main" val="371761870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930199857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201936388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1111939676"/>
                    </a:ext>
                  </a:extLst>
                </a:gridCol>
                <a:gridCol w="1915252">
                  <a:extLst>
                    <a:ext uri="{9D8B030D-6E8A-4147-A177-3AD203B41FA5}">
                      <a16:colId xmlns:a16="http://schemas.microsoft.com/office/drawing/2014/main" val="3499093943"/>
                    </a:ext>
                  </a:extLst>
                </a:gridCol>
              </a:tblGrid>
              <a:tr h="434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Init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701181"/>
                  </a:ext>
                </a:extLst>
              </a:tr>
              <a:tr h="4623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90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3389</TotalTime>
  <Words>433</Words>
  <Application>Microsoft Office PowerPoint</Application>
  <PresentationFormat>Widescreen</PresentationFormat>
  <Paragraphs>179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Franklin Gothic Book</vt:lpstr>
      <vt:lpstr>Georgia</vt:lpstr>
      <vt:lpstr>Wingdings</vt:lpstr>
      <vt:lpstr>Crop</vt:lpstr>
      <vt:lpstr>Meg og mine prosjekter før versjonskontroll</vt:lpstr>
      <vt:lpstr>GIT</vt:lpstr>
      <vt:lpstr>Agenda</vt:lpstr>
      <vt:lpstr>Hva er versjonskontroll?</vt:lpstr>
      <vt:lpstr>Local Version Control Systems </vt:lpstr>
      <vt:lpstr>Centralized Version Control Systems </vt:lpstr>
      <vt:lpstr>Distributed Version Control Systems </vt:lpstr>
      <vt:lpstr>Hva er git?</vt:lpstr>
      <vt:lpstr>Terminologi </vt:lpstr>
      <vt:lpstr>Git init</vt:lpstr>
      <vt:lpstr>Git status</vt:lpstr>
      <vt:lpstr>Git Add . -n</vt:lpstr>
      <vt:lpstr>Git commit</vt:lpstr>
      <vt:lpstr>Commit + Sha1</vt:lpstr>
      <vt:lpstr>Git log</vt:lpstr>
      <vt:lpstr>Add, Stage, Commit, Checkout</vt:lpstr>
      <vt:lpstr>Basic Git -&gt; Lab it up!</vt:lpstr>
      <vt:lpstr>Git Branch</vt:lpstr>
      <vt:lpstr>Git log reach branch</vt:lpstr>
      <vt:lpstr>Checkout </vt:lpstr>
      <vt:lpstr>Git merge</vt:lpstr>
      <vt:lpstr>Git merge</vt:lpstr>
      <vt:lpstr>Se på Ulrik</vt:lpstr>
      <vt:lpstr>PowerPoint Presentation</vt:lpstr>
      <vt:lpstr>Remote</vt:lpstr>
      <vt:lpstr>Git Fetch/Pull</vt:lpstr>
      <vt:lpstr>Git Fetch VS Pull</vt:lpstr>
      <vt:lpstr>Git Push</vt:lpstr>
      <vt:lpstr>Github</vt:lpstr>
      <vt:lpstr>.gitconfig</vt:lpstr>
      <vt:lpstr>Hvordan kan man hoste prosjekter med git?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Ulrik Farmen</dc:creator>
  <cp:lastModifiedBy>Ulrik Farmen</cp:lastModifiedBy>
  <cp:revision>101</cp:revision>
  <dcterms:created xsi:type="dcterms:W3CDTF">2016-06-18T11:20:26Z</dcterms:created>
  <dcterms:modified xsi:type="dcterms:W3CDTF">2016-06-20T21:02:49Z</dcterms:modified>
</cp:coreProperties>
</file>