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56" r:id="rId4"/>
    <p:sldId id="261" r:id="rId5"/>
    <p:sldId id="259" r:id="rId6"/>
    <p:sldId id="257" r:id="rId7"/>
    <p:sldId id="267" r:id="rId8"/>
    <p:sldId id="268" r:id="rId9"/>
    <p:sldId id="269" r:id="rId10"/>
    <p:sldId id="265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 Farmen" initials="UF" lastIdx="1" clrIdx="0">
    <p:extLst>
      <p:ext uri="{19B8F6BF-5375-455C-9EA6-DF929625EA0E}">
        <p15:presenceInfo xmlns:p15="http://schemas.microsoft.com/office/powerpoint/2012/main" userId="38df2ee309558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8T20:10:01.604" idx="1">
    <p:pos x="10" y="10"/>
    <p:text>Tommy eksempel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comments" Target="../comments/comment1.xml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POWERPOIINT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Lage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</a:t>
            </a:r>
          </a:p>
          <a:p>
            <a:r>
              <a:rPr lang="en-US" dirty="0" smtClean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3506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–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par, lag repository.</a:t>
            </a:r>
          </a:p>
          <a:p>
            <a:r>
              <a:rPr lang="en-US" dirty="0" smtClean="0"/>
              <a:t>Merge</a:t>
            </a:r>
            <a:endParaRPr lang="en-US" dirty="0"/>
          </a:p>
          <a:p>
            <a:r>
              <a:rPr lang="en-US" dirty="0"/>
              <a:t>Merge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38" y="685800"/>
            <a:ext cx="9601200" cy="1485900"/>
          </a:xfrm>
        </p:spPr>
        <p:txBody>
          <a:bodyPr/>
          <a:lstStyle/>
          <a:p>
            <a:r>
              <a:rPr lang="en-US" dirty="0" smtClean="0"/>
              <a:t>Add, Stage, Commit, Checkout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21" y="1687484"/>
            <a:ext cx="1777913" cy="399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8" y="1687484"/>
            <a:ext cx="1777913" cy="399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75" y="1687484"/>
            <a:ext cx="1777913" cy="399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010" y="3173384"/>
            <a:ext cx="1211325" cy="839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38" y="3840305"/>
            <a:ext cx="1211325" cy="83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81" y="4841989"/>
            <a:ext cx="549003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01" y="1985233"/>
            <a:ext cx="7385176" cy="1220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462" y="3320473"/>
            <a:ext cx="7481454" cy="26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61067" y="3734725"/>
            <a:ext cx="9347200" cy="15182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952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  <a:p>
            <a:pPr lvl="0" defTabSz="914400"/>
            <a:r>
              <a:rPr lang="da-DK" altLang="en-US" dirty="0"/>
              <a:t>[user]</a:t>
            </a:r>
          </a:p>
          <a:p>
            <a:pPr lvl="0" defTabSz="914400"/>
            <a:r>
              <a:rPr lang="da-DK" altLang="en-US" dirty="0"/>
              <a:t>	email = ulrik.bruun.farmen@gmail.com</a:t>
            </a:r>
          </a:p>
          <a:p>
            <a:pPr lvl="0" defTabSz="914400"/>
            <a:r>
              <a:rPr lang="da-DK" altLang="en-US" dirty="0"/>
              <a:t>	name = Ulrik B. Farmen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12" y="1898211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37" y="1502662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337" y="2546434"/>
            <a:ext cx="1221094" cy="10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337" y="3560590"/>
            <a:ext cx="1221094" cy="10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37" y="4681712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Terminologi</a:t>
            </a:r>
            <a:endParaRPr lang="en-US" dirty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941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Versjonkontrollsystemer</a:t>
            </a:r>
            <a:endParaRPr lang="en-US" dirty="0" smtClean="0"/>
          </a:p>
          <a:p>
            <a:pPr lvl="1"/>
            <a:r>
              <a:rPr lang="en-US" dirty="0" smtClean="0"/>
              <a:t>Local Version Control Systems</a:t>
            </a:r>
            <a:endParaRPr lang="en-US" dirty="0" smtClean="0"/>
          </a:p>
          <a:p>
            <a:pPr lvl="1"/>
            <a:r>
              <a:rPr lang="en-US" dirty="0" smtClean="0"/>
              <a:t>Centralized Version Control Systems</a:t>
            </a:r>
            <a:endParaRPr lang="en-US" dirty="0" smtClean="0"/>
          </a:p>
          <a:p>
            <a:pPr lvl="1"/>
            <a:r>
              <a:rPr lang="en-US" dirty="0" smtClean="0"/>
              <a:t>Distributed Version Control Systems</a:t>
            </a:r>
          </a:p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Bla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Bla</a:t>
            </a:r>
            <a:endParaRPr lang="en-US" dirty="0" smtClean="0"/>
          </a:p>
          <a:p>
            <a:pPr lvl="1"/>
            <a:r>
              <a:rPr lang="en-US" dirty="0" err="1" smtClean="0"/>
              <a:t>Bla</a:t>
            </a:r>
            <a:endParaRPr lang="en-US" dirty="0" smtClean="0"/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bare for </a:t>
            </a:r>
            <a:r>
              <a:rPr lang="en-US" dirty="0" err="1" smtClean="0"/>
              <a:t>kode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err="1" smtClean="0"/>
              <a:t>Utrolig</a:t>
            </a:r>
            <a:r>
              <a:rPr lang="en-US" dirty="0" smtClean="0"/>
              <a:t> </a:t>
            </a:r>
            <a:r>
              <a:rPr lang="en-US" dirty="0" err="1" smtClean="0"/>
              <a:t>kjapp</a:t>
            </a:r>
            <a:endParaRPr lang="en-US" dirty="0" smtClean="0"/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smtClean="0"/>
              <a:t>~ </a:t>
            </a:r>
            <a:r>
              <a:rPr lang="en-US" b="1" i="0" dirty="0"/>
              <a:t>12,000 </a:t>
            </a: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73480"/>
              </p:ext>
            </p:extLst>
          </p:nvPr>
        </p:nvGraphicFramePr>
        <p:xfrm>
          <a:off x="1280160" y="1512916"/>
          <a:ext cx="9576260" cy="4192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8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425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39252"/>
              </p:ext>
            </p:extLst>
          </p:nvPr>
        </p:nvGraphicFramePr>
        <p:xfrm>
          <a:off x="1280160" y="2540000"/>
          <a:ext cx="9576260" cy="896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434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-&gt;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mappe</a:t>
            </a:r>
            <a:endParaRPr lang="en-US" dirty="0" smtClean="0"/>
          </a:p>
          <a:p>
            <a:r>
              <a:rPr lang="en-US" dirty="0" err="1" smtClean="0"/>
              <a:t>Initsialiser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fil,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I den.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vil</a:t>
            </a:r>
            <a:r>
              <a:rPr lang="en-US" dirty="0" smtClean="0"/>
              <a:t> ha med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commit,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vi </a:t>
            </a:r>
            <a:r>
              <a:rPr lang="en-US" dirty="0" err="1" smtClean="0"/>
              <a:t>gjøre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 Status?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that shit.  Log?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5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Brænsj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branch?</a:t>
            </a:r>
          </a:p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bruker</a:t>
            </a:r>
            <a:r>
              <a:rPr lang="en-US" dirty="0" smtClean="0"/>
              <a:t> vi </a:t>
            </a:r>
            <a:r>
              <a:rPr lang="en-US" dirty="0" err="1" smtClean="0"/>
              <a:t>en</a:t>
            </a:r>
            <a:r>
              <a:rPr lang="en-US" dirty="0" smtClean="0"/>
              <a:t> branch?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Kommandoer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Slå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brancher</a:t>
            </a:r>
            <a:r>
              <a:rPr lang="en-US" dirty="0" smtClean="0">
                <a:sym typeface="Wingdings" panose="05000000000000000000" pitchFamily="2" charset="2"/>
              </a:rPr>
              <a:t>  Merge?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, aka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583</TotalTime>
  <Words>230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Georgia</vt:lpstr>
      <vt:lpstr>Wingdings</vt:lpstr>
      <vt:lpstr>Crop</vt:lpstr>
      <vt:lpstr>CLONE POWERPOIINT</vt:lpstr>
      <vt:lpstr>Meg og mine prosjekter før versjonskontroll</vt:lpstr>
      <vt:lpstr>GIT</vt:lpstr>
      <vt:lpstr>Agenda</vt:lpstr>
      <vt:lpstr>Hva er versjonskontroll? </vt:lpstr>
      <vt:lpstr>Terminologi </vt:lpstr>
      <vt:lpstr>Basic Git -&gt; Lab it up!</vt:lpstr>
      <vt:lpstr>Brænsj</vt:lpstr>
      <vt:lpstr>REMOTE REPOSITORY , aka GITHUB?</vt:lpstr>
      <vt:lpstr>Github</vt:lpstr>
      <vt:lpstr>Git clone – Lab it up!</vt:lpstr>
      <vt:lpstr>Add, Stage, Commit, Checkout</vt:lpstr>
      <vt:lpstr>.gitconfig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34</cp:revision>
  <dcterms:created xsi:type="dcterms:W3CDTF">2016-06-18T11:20:26Z</dcterms:created>
  <dcterms:modified xsi:type="dcterms:W3CDTF">2016-06-18T21:37:16Z</dcterms:modified>
</cp:coreProperties>
</file>