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6" r:id="rId4"/>
    <p:sldId id="261" r:id="rId5"/>
    <p:sldId id="274" r:id="rId6"/>
    <p:sldId id="275" r:id="rId7"/>
    <p:sldId id="276" r:id="rId8"/>
    <p:sldId id="259" r:id="rId9"/>
    <p:sldId id="257" r:id="rId10"/>
    <p:sldId id="287" r:id="rId11"/>
    <p:sldId id="288" r:id="rId12"/>
    <p:sldId id="272" r:id="rId13"/>
    <p:sldId id="273" r:id="rId14"/>
    <p:sldId id="278" r:id="rId15"/>
    <p:sldId id="280" r:id="rId16"/>
    <p:sldId id="263" r:id="rId17"/>
    <p:sldId id="267" r:id="rId18"/>
    <p:sldId id="268" r:id="rId19"/>
    <p:sldId id="289" r:id="rId20"/>
    <p:sldId id="281" r:id="rId21"/>
    <p:sldId id="285" r:id="rId22"/>
    <p:sldId id="290" r:id="rId23"/>
    <p:sldId id="286" r:id="rId24"/>
    <p:sldId id="292" r:id="rId25"/>
    <p:sldId id="271" r:id="rId26"/>
    <p:sldId id="291" r:id="rId27"/>
    <p:sldId id="283" r:id="rId28"/>
    <p:sldId id="284" r:id="rId29"/>
    <p:sldId id="270" r:id="rId30"/>
    <p:sldId id="265" r:id="rId31"/>
    <p:sldId id="264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POWERPOIINT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55" y="1598122"/>
            <a:ext cx="2028859" cy="24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96" y="2735566"/>
            <a:ext cx="5499807" cy="13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 -n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73" y="1428750"/>
            <a:ext cx="5499807" cy="49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57934"/>
              </p:ext>
            </p:extLst>
          </p:nvPr>
        </p:nvGraphicFramePr>
        <p:xfrm>
          <a:off x="8570420" y="2171699"/>
          <a:ext cx="30923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68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546168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C12g7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 2!”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670907"/>
              </p:ext>
            </p:extLst>
          </p:nvPr>
        </p:nvGraphicFramePr>
        <p:xfrm>
          <a:off x="4707774" y="2173776"/>
          <a:ext cx="34068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1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70341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24817"/>
              </p:ext>
            </p:extLst>
          </p:nvPr>
        </p:nvGraphicFramePr>
        <p:xfrm>
          <a:off x="915788" y="2171699"/>
          <a:ext cx="3336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056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“Initial</a:t>
                      </a:r>
                      <a:r>
                        <a:rPr lang="en-US" baseline="0" dirty="0" smtClean="0"/>
                        <a:t> commit!”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4380807" y="2793076"/>
            <a:ext cx="249382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192193" y="2793076"/>
            <a:ext cx="270164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937568"/>
              </p:ext>
            </p:extLst>
          </p:nvPr>
        </p:nvGraphicFramePr>
        <p:xfrm>
          <a:off x="4743104" y="2537459"/>
          <a:ext cx="333617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536238"/>
              </p:ext>
            </p:extLst>
          </p:nvPr>
        </p:nvGraphicFramePr>
        <p:xfrm>
          <a:off x="8114608" y="445458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922283"/>
              </p:ext>
            </p:extLst>
          </p:nvPr>
        </p:nvGraphicFramePr>
        <p:xfrm>
          <a:off x="7915103" y="23587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B.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7082444" y="1559155"/>
            <a:ext cx="1379913" cy="1458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2444" y="3480952"/>
            <a:ext cx="1379913" cy="199713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8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+ 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0fe1ea12bad0d454628ed93045e460f66bc35e4d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Checksum, </a:t>
            </a:r>
            <a:r>
              <a:rPr lang="en-US" dirty="0" err="1" smtClean="0"/>
              <a:t>kryptografisk</a:t>
            </a:r>
            <a:r>
              <a:rPr lang="en-US" dirty="0" smtClean="0"/>
              <a:t> </a:t>
            </a:r>
            <a:r>
              <a:rPr lang="en-US" dirty="0" err="1" smtClean="0"/>
              <a:t>sikkert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7 </a:t>
            </a:r>
            <a:r>
              <a:rPr lang="en-US" dirty="0" err="1" smtClean="0"/>
              <a:t>første</a:t>
            </a:r>
            <a:r>
              <a:rPr lang="en-US" dirty="0" smtClean="0"/>
              <a:t> </a:t>
            </a:r>
            <a:r>
              <a:rPr lang="en-US" dirty="0" err="1" smtClean="0"/>
              <a:t>karakterene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56" y="1620981"/>
            <a:ext cx="5403549" cy="381788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5088"/>
              </p:ext>
            </p:extLst>
          </p:nvPr>
        </p:nvGraphicFramePr>
        <p:xfrm>
          <a:off x="1093267" y="1620981"/>
          <a:ext cx="5186856" cy="3736952"/>
        </p:xfrm>
        <a:graphic>
          <a:graphicData uri="http://schemas.openxmlformats.org/drawingml/2006/table">
            <a:tbl>
              <a:tblPr/>
              <a:tblGrid>
                <a:gridCol w="2593428">
                  <a:extLst>
                    <a:ext uri="{9D8B030D-6E8A-4147-A177-3AD203B41FA5}">
                      <a16:colId xmlns:a16="http://schemas.microsoft.com/office/drawing/2014/main" val="285825280"/>
                    </a:ext>
                  </a:extLst>
                </a:gridCol>
                <a:gridCol w="2593428">
                  <a:extLst>
                    <a:ext uri="{9D8B030D-6E8A-4147-A177-3AD203B41FA5}">
                      <a16:colId xmlns:a16="http://schemas.microsoft.com/office/drawing/2014/main" val="1455022201"/>
                    </a:ext>
                  </a:extLst>
                </a:gridCol>
              </a:tblGrid>
              <a:tr h="209944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Option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36868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-p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log --since "10 hours ago"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6365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--stat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git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whatchanged</a:t>
                      </a:r>
                      <a:r>
                        <a:rPr lang="en-US" sz="1000" dirty="0" smtClean="0"/>
                        <a:t> --since '04/14/2013' --until '05/22/2014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64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</a:t>
                      </a:r>
                      <a:r>
                        <a:rPr lang="en-US" sz="1000" dirty="0" err="1">
                          <a:effectLst/>
                          <a:latin typeface="+mn-lt"/>
                        </a:rPr>
                        <a:t>shortstat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r>
                        <a:rPr lang="en-US" sz="1000" dirty="0" err="1" smtClean="0"/>
                        <a:t>oneline</a:t>
                      </a:r>
                      <a:r>
                        <a:rPr lang="en-US" sz="1000" dirty="0" smtClean="0"/>
                        <a:t> 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32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--name-only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 --name-status "@{3 days ago}"</a:t>
                      </a: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4077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--name-status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log –-</a:t>
                      </a:r>
                      <a:r>
                        <a:rPr lang="en-US" sz="1000" dirty="0" err="1" smtClean="0">
                          <a:latin typeface="+mn-lt"/>
                        </a:rPr>
                        <a:t>oneline</a:t>
                      </a:r>
                      <a:r>
                        <a:rPr lang="en-US" sz="1000" baseline="0" dirty="0" smtClean="0">
                          <a:latin typeface="+mn-lt"/>
                        </a:rPr>
                        <a:t> ---graph --decorate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071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--abbrev-commit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config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alias.lol</a:t>
                      </a:r>
                      <a:r>
                        <a:rPr lang="en-US" sz="1000" dirty="0" smtClean="0">
                          <a:latin typeface="+mn-lt"/>
                        </a:rPr>
                        <a:t> "log --</a:t>
                      </a:r>
                      <a:r>
                        <a:rPr lang="en-US" sz="1000" dirty="0" err="1" smtClean="0">
                          <a:latin typeface="+mn-lt"/>
                        </a:rPr>
                        <a:t>oneline</a:t>
                      </a:r>
                      <a:r>
                        <a:rPr lang="en-US" sz="1000" dirty="0" smtClean="0">
                          <a:latin typeface="+mn-lt"/>
                        </a:rPr>
                        <a:t> --graph --decorate"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22321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--relative-date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371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--graph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3295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--pretty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72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0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63" y="972588"/>
            <a:ext cx="3855610" cy="45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reach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936" y="2286000"/>
            <a:ext cx="301452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94" y="1859320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47" y="2212380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47" y="3867830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Bytt</a:t>
            </a:r>
            <a:r>
              <a:rPr lang="en-US" dirty="0" smtClean="0"/>
              <a:t> </a:t>
            </a:r>
            <a:r>
              <a:rPr lang="en-US" dirty="0" err="1" smtClean="0"/>
              <a:t>arbeidskontekst</a:t>
            </a:r>
            <a:r>
              <a:rPr lang="en-US" dirty="0"/>
              <a:t> </a:t>
            </a:r>
            <a:r>
              <a:rPr lang="en-US" dirty="0" smtClean="0"/>
              <a:t>–branch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filer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</a:t>
            </a:r>
            <a:r>
              <a:rPr lang="en-US" dirty="0" err="1" smtClean="0"/>
              <a:t>lage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16" y="304709"/>
            <a:ext cx="4776919" cy="634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52" y="304709"/>
            <a:ext cx="4776919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86" y="2442045"/>
            <a:ext cx="7531707" cy="1924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86" y="3555446"/>
            <a:ext cx="7795463" cy="810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244" y="1565506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Forward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4624"/>
            <a:ext cx="9601200" cy="507076"/>
          </a:xfrm>
        </p:spPr>
        <p:txBody>
          <a:bodyPr/>
          <a:lstStyle/>
          <a:p>
            <a:r>
              <a:rPr lang="en-US" dirty="0" smtClean="0"/>
              <a:t>Three way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01" y="2550110"/>
            <a:ext cx="6496219" cy="1924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01" y="2550110"/>
            <a:ext cx="7795463" cy="19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90" y="2251120"/>
            <a:ext cx="3731663" cy="8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på</a:t>
            </a:r>
            <a:r>
              <a:rPr lang="en-US" dirty="0" smtClean="0"/>
              <a:t> Ulrik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Merge, branch ,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9" y="282542"/>
            <a:ext cx="5343507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59" y="2727253"/>
            <a:ext cx="5684082" cy="19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 VS 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04" y="1814233"/>
            <a:ext cx="8235057" cy="40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54" y="2635120"/>
            <a:ext cx="5200118" cy="1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par, lag repository.</a:t>
            </a:r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/>
              <a:t>Merge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Remote</a:t>
            </a:r>
            <a:endParaRPr lang="en-US" dirty="0" smtClean="0"/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man </a:t>
            </a:r>
            <a:r>
              <a:rPr lang="en-US" dirty="0" err="1" smtClean="0"/>
              <a:t>hoste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HTTP/HTTPS 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.GIT</a:t>
            </a:r>
          </a:p>
          <a:p>
            <a:r>
              <a:rPr lang="en-US" dirty="0" smtClean="0"/>
              <a:t>\\fileserver\prosjekt.git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</a:t>
            </a:r>
            <a:r>
              <a:rPr lang="en-US" dirty="0" smtClean="0"/>
              <a:t>on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versjonskontroll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2238"/>
            <a:ext cx="9601200" cy="3581400"/>
          </a:xfrm>
        </p:spPr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Local Version Control </a:t>
            </a:r>
            <a:r>
              <a:rPr lang="en-US" dirty="0" smtClean="0"/>
              <a:t>Systems</a:t>
            </a:r>
          </a:p>
          <a:p>
            <a:pPr marL="841248" lvl="2">
              <a:spcBef>
                <a:spcPts val="1000"/>
              </a:spcBef>
            </a:pPr>
            <a:r>
              <a:rPr lang="en-US" dirty="0" smtClean="0"/>
              <a:t>File Lock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Centralized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Distributed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Centralized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83" y="2002328"/>
            <a:ext cx="4259175" cy="38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Distributed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97" y="1710841"/>
            <a:ext cx="5011369" cy="46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69" y="1625600"/>
            <a:ext cx="9810461" cy="421510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Linus </a:t>
            </a:r>
            <a:r>
              <a:rPr lang="en-US" dirty="0" err="1" smtClean="0"/>
              <a:t>Torvald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smtClean="0"/>
              <a:t>Built for speed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~ </a:t>
            </a:r>
            <a:r>
              <a:rPr lang="en-US" b="1" i="0" dirty="0"/>
              <a:t>12,000 </a:t>
            </a:r>
            <a:endParaRPr lang="en-US" b="1" i="0" dirty="0" smtClean="0"/>
          </a:p>
          <a:p>
            <a:r>
              <a:rPr lang="en-US" i="0" dirty="0" smtClean="0"/>
              <a:t>Cons</a:t>
            </a:r>
          </a:p>
          <a:p>
            <a:pPr lvl="1"/>
            <a:r>
              <a:rPr lang="en-US" i="0" dirty="0" err="1" smtClean="0"/>
              <a:t>Kjenner</a:t>
            </a:r>
            <a:r>
              <a:rPr lang="en-US" i="0" dirty="0" smtClean="0"/>
              <a:t> </a:t>
            </a:r>
            <a:r>
              <a:rPr lang="en-US" i="0" dirty="0" err="1" smtClean="0"/>
              <a:t>ikke</a:t>
            </a:r>
            <a:r>
              <a:rPr lang="en-US" i="0" dirty="0" smtClean="0"/>
              <a:t> </a:t>
            </a:r>
            <a:r>
              <a:rPr lang="en-US" i="0" dirty="0" err="1" smtClean="0"/>
              <a:t>til</a:t>
            </a:r>
            <a:r>
              <a:rPr lang="en-US" i="0" dirty="0" smtClean="0"/>
              <a:t> </a:t>
            </a:r>
            <a:r>
              <a:rPr lang="en-US" i="0" dirty="0" err="1" smtClean="0"/>
              <a:t>enkelte</a:t>
            </a:r>
            <a:r>
              <a:rPr lang="en-US" i="0" dirty="0" smtClean="0"/>
              <a:t> filer</a:t>
            </a:r>
          </a:p>
          <a:p>
            <a:pPr lvl="1"/>
            <a:r>
              <a:rPr lang="en-US" i="0" dirty="0" err="1" smtClean="0"/>
              <a:t>Må</a:t>
            </a:r>
            <a:r>
              <a:rPr lang="en-US" i="0" dirty="0" smtClean="0"/>
              <a:t> </a:t>
            </a:r>
            <a:r>
              <a:rPr lang="en-US" i="0" dirty="0" err="1" smtClean="0"/>
              <a:t>laste</a:t>
            </a:r>
            <a:r>
              <a:rPr lang="en-US" i="0" dirty="0" smtClean="0"/>
              <a:t> </a:t>
            </a:r>
            <a:r>
              <a:rPr lang="en-US" i="0" dirty="0" err="1" smtClean="0"/>
              <a:t>ned</a:t>
            </a:r>
            <a:r>
              <a:rPr lang="en-US" i="0" dirty="0" smtClean="0"/>
              <a:t> hele</a:t>
            </a:r>
          </a:p>
          <a:p>
            <a:pPr lvl="1"/>
            <a:r>
              <a:rPr lang="en-US" i="0" dirty="0" err="1" smtClean="0"/>
              <a:t>Unaturlig</a:t>
            </a:r>
            <a:endParaRPr lang="en-US" i="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2050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48" y="1911928"/>
            <a:ext cx="2285997" cy="22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kearone/comicons/128/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73" y="244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223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3169</TotalTime>
  <Words>471</Words>
  <Application>Microsoft Office PowerPoint</Application>
  <PresentationFormat>Widescreen</PresentationFormat>
  <Paragraphs>208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Franklin Gothic Book</vt:lpstr>
      <vt:lpstr>Georgia</vt:lpstr>
      <vt:lpstr>Wingdings</vt:lpstr>
      <vt:lpstr>Crop</vt:lpstr>
      <vt:lpstr>CLONE POWERPOIINT</vt:lpstr>
      <vt:lpstr>Meg og mine prosjekter før versjonskontroll</vt:lpstr>
      <vt:lpstr>GIT</vt:lpstr>
      <vt:lpstr>Agenda</vt:lpstr>
      <vt:lpstr>Hva er versjonskontroll?</vt:lpstr>
      <vt:lpstr>Centralized Version Control Systems </vt:lpstr>
      <vt:lpstr>Distributed Version Control Systems </vt:lpstr>
      <vt:lpstr>Hva er git?</vt:lpstr>
      <vt:lpstr>Terminologi </vt:lpstr>
      <vt:lpstr>Git init</vt:lpstr>
      <vt:lpstr>Git status</vt:lpstr>
      <vt:lpstr>Git Add</vt:lpstr>
      <vt:lpstr>Git commit</vt:lpstr>
      <vt:lpstr>Commit + Sha1</vt:lpstr>
      <vt:lpstr>Git log</vt:lpstr>
      <vt:lpstr>Add, Stage, Commit, Checkout</vt:lpstr>
      <vt:lpstr>Basic Git -&gt; Lab it up!</vt:lpstr>
      <vt:lpstr>Git Branch</vt:lpstr>
      <vt:lpstr>Git log reach branch</vt:lpstr>
      <vt:lpstr>Checkout </vt:lpstr>
      <vt:lpstr>Git merge</vt:lpstr>
      <vt:lpstr>Git merge</vt:lpstr>
      <vt:lpstr>Remote</vt:lpstr>
      <vt:lpstr>Se på Ulrik</vt:lpstr>
      <vt:lpstr>PowerPoint Presentation</vt:lpstr>
      <vt:lpstr>Git Fetch/Pull</vt:lpstr>
      <vt:lpstr>Git Fetch VS Pull</vt:lpstr>
      <vt:lpstr>Git Push</vt:lpstr>
      <vt:lpstr>Git clone – Lab it up!</vt:lpstr>
      <vt:lpstr>Github</vt:lpstr>
      <vt:lpstr>.gitconfig</vt:lpstr>
      <vt:lpstr>Hvordan kan man hoste prosjekter med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84</cp:revision>
  <dcterms:created xsi:type="dcterms:W3CDTF">2016-06-18T11:20:26Z</dcterms:created>
  <dcterms:modified xsi:type="dcterms:W3CDTF">2016-06-20T16:50:26Z</dcterms:modified>
</cp:coreProperties>
</file>