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61" r:id="rId4"/>
    <p:sldId id="259" r:id="rId5"/>
    <p:sldId id="257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44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12" y="1898211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37" y="1502662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337" y="2546434"/>
            <a:ext cx="1221094" cy="10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337" y="3560590"/>
            <a:ext cx="1221094" cy="10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37" y="4681712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Terminologi</a:t>
            </a:r>
            <a:endParaRPr lang="en-US" dirty="0" smtClean="0"/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GIT?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941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Versjonkontroll</a:t>
            </a:r>
            <a:endParaRPr lang="en-US" dirty="0" smtClean="0"/>
          </a:p>
          <a:p>
            <a:pPr lvl="1"/>
            <a:r>
              <a:rPr lang="en-US" dirty="0" smtClean="0"/>
              <a:t>LVCS</a:t>
            </a:r>
          </a:p>
          <a:p>
            <a:pPr lvl="1"/>
            <a:r>
              <a:rPr lang="en-US" dirty="0" smtClean="0"/>
              <a:t>CVCS</a:t>
            </a:r>
          </a:p>
          <a:p>
            <a:pPr lvl="1"/>
            <a:r>
              <a:rPr lang="en-US" dirty="0" smtClean="0"/>
              <a:t>DVCS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err="1" smtClean="0"/>
              <a:t>Utrolig</a:t>
            </a:r>
            <a:r>
              <a:rPr lang="en-US" dirty="0" smtClean="0"/>
              <a:t> </a:t>
            </a:r>
            <a:r>
              <a:rPr lang="en-US" dirty="0" err="1" smtClean="0"/>
              <a:t>kjapp</a:t>
            </a:r>
            <a:endParaRPr lang="en-US" dirty="0" smtClean="0"/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</a:t>
            </a:r>
            <a:r>
              <a:rPr lang="en-US" dirty="0" smtClean="0"/>
              <a:t> ~ </a:t>
            </a:r>
            <a:r>
              <a:rPr lang="en-US" b="1" i="0" dirty="0"/>
              <a:t>12,000 </a:t>
            </a: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043743"/>
              </p:ext>
            </p:extLst>
          </p:nvPr>
        </p:nvGraphicFramePr>
        <p:xfrm>
          <a:off x="1280160" y="1512916"/>
          <a:ext cx="9576260" cy="507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656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32554"/>
              </p:ext>
            </p:extLst>
          </p:nvPr>
        </p:nvGraphicFramePr>
        <p:xfrm>
          <a:off x="1280160" y="2756625"/>
          <a:ext cx="9576260" cy="137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734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Kommandolinjen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879070"/>
              </p:ext>
            </p:extLst>
          </p:nvPr>
        </p:nvGraphicFramePr>
        <p:xfrm>
          <a:off x="3121429" y="2959332"/>
          <a:ext cx="6101542" cy="150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1542">
                  <a:extLst>
                    <a:ext uri="{9D8B030D-6E8A-4147-A177-3AD203B41FA5}">
                      <a16:colId xmlns:a16="http://schemas.microsoft.com/office/drawing/2014/main" val="3842463363"/>
                    </a:ext>
                  </a:extLst>
                </a:gridCol>
              </a:tblGrid>
              <a:tr h="3770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 https://github.com/dahlbyk/posh-git.git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8818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r>
                        <a:rPr lang="en-US" dirty="0" smtClean="0"/>
                        <a:t>cd posh-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36028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r>
                        <a:rPr lang="en-US" dirty="0" smtClean="0"/>
                        <a:t>.\install.ps1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6432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r>
                        <a:rPr lang="en-US" dirty="0" smtClean="0"/>
                        <a:t>. $PROFILE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9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5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38" y="685800"/>
            <a:ext cx="9601200" cy="1485900"/>
          </a:xfrm>
        </p:spPr>
        <p:txBody>
          <a:bodyPr/>
          <a:lstStyle/>
          <a:p>
            <a:r>
              <a:rPr lang="en-US" dirty="0" smtClean="0"/>
              <a:t>Add, Stage, Commit, Checkout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21" y="1687484"/>
            <a:ext cx="1777913" cy="399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8" y="1687484"/>
            <a:ext cx="1777913" cy="399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75" y="1687484"/>
            <a:ext cx="1777913" cy="399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010" y="3173384"/>
            <a:ext cx="1211325" cy="839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38" y="3840305"/>
            <a:ext cx="1211325" cy="83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81" y="4841989"/>
            <a:ext cx="549003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993"/>
          </a:xfrm>
        </p:spPr>
        <p:txBody>
          <a:bodyPr/>
          <a:lstStyle/>
          <a:p>
            <a:r>
              <a:rPr lang="en-US" dirty="0" smtClean="0"/>
              <a:t>“Hands on!”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21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98</TotalTime>
  <Words>128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Meg og mine prosjekter</vt:lpstr>
      <vt:lpstr>GIT</vt:lpstr>
      <vt:lpstr>Agenda</vt:lpstr>
      <vt:lpstr>Hva er GIT? </vt:lpstr>
      <vt:lpstr>Terminologi </vt:lpstr>
      <vt:lpstr>Kommandolinjen </vt:lpstr>
      <vt:lpstr>Add, Stage, Commit, Checkout</vt:lpstr>
      <vt:lpstr>“Hands on!”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13</cp:revision>
  <dcterms:created xsi:type="dcterms:W3CDTF">2016-06-18T11:20:26Z</dcterms:created>
  <dcterms:modified xsi:type="dcterms:W3CDTF">2016-06-18T13:32:00Z</dcterms:modified>
</cp:coreProperties>
</file>