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0" r:id="rId3"/>
    <p:sldId id="256" r:id="rId4"/>
    <p:sldId id="261" r:id="rId5"/>
    <p:sldId id="274" r:id="rId6"/>
    <p:sldId id="275" r:id="rId7"/>
    <p:sldId id="276" r:id="rId8"/>
    <p:sldId id="259" r:id="rId9"/>
    <p:sldId id="257" r:id="rId10"/>
    <p:sldId id="272" r:id="rId11"/>
    <p:sldId id="273" r:id="rId12"/>
    <p:sldId id="280" r:id="rId13"/>
    <p:sldId id="278" r:id="rId14"/>
    <p:sldId id="267" r:id="rId15"/>
    <p:sldId id="263" r:id="rId16"/>
    <p:sldId id="268" r:id="rId17"/>
    <p:sldId id="281" r:id="rId18"/>
    <p:sldId id="271" r:id="rId19"/>
    <p:sldId id="265" r:id="rId20"/>
    <p:sldId id="277" r:id="rId21"/>
    <p:sldId id="270" r:id="rId22"/>
    <p:sldId id="264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rik Farmen" initials="UF" lastIdx="1" clrIdx="0">
    <p:extLst>
      <p:ext uri="{19B8F6BF-5375-455C-9EA6-DF929625EA0E}">
        <p15:presenceInfo xmlns:p15="http://schemas.microsoft.com/office/powerpoint/2012/main" userId="38df2ee3095589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8T20:10:01.604" idx="1">
    <p:pos x="10" y="10"/>
    <p:text>Tommy eksempel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POWERPOIINT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+ status +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. -n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641" y="1486939"/>
            <a:ext cx="5499807" cy="499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757934"/>
              </p:ext>
            </p:extLst>
          </p:nvPr>
        </p:nvGraphicFramePr>
        <p:xfrm>
          <a:off x="8570420" y="2171699"/>
          <a:ext cx="30923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168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546168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C12g7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C4ec5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23728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373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38804"/>
                  </a:ext>
                </a:extLst>
              </a:tr>
              <a:tr h="36148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“I</a:t>
                      </a:r>
                      <a:r>
                        <a:rPr lang="en-US" baseline="0" dirty="0" smtClean="0"/>
                        <a:t> am a commit message 2!”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27780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670907"/>
              </p:ext>
            </p:extLst>
          </p:nvPr>
        </p:nvGraphicFramePr>
        <p:xfrm>
          <a:off x="4707774" y="2173776"/>
          <a:ext cx="34068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417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703417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C4ec5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C4e69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23728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373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38804"/>
                  </a:ext>
                </a:extLst>
              </a:tr>
              <a:tr h="36148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“I</a:t>
                      </a:r>
                      <a:r>
                        <a:rPr lang="en-US" baseline="0" dirty="0" smtClean="0"/>
                        <a:t> am a commit message!”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27780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724817"/>
              </p:ext>
            </p:extLst>
          </p:nvPr>
        </p:nvGraphicFramePr>
        <p:xfrm>
          <a:off x="915788" y="2171699"/>
          <a:ext cx="3336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87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668087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C4e69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3733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38804"/>
                  </a:ext>
                </a:extLst>
              </a:tr>
              <a:tr h="360565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“Initial</a:t>
                      </a:r>
                      <a:r>
                        <a:rPr lang="en-US" baseline="0" dirty="0" smtClean="0"/>
                        <a:t> commit!”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27780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 flipV="1">
            <a:off x="4380807" y="2793076"/>
            <a:ext cx="249382" cy="29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8192193" y="2793076"/>
            <a:ext cx="270164" cy="29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937568"/>
              </p:ext>
            </p:extLst>
          </p:nvPr>
        </p:nvGraphicFramePr>
        <p:xfrm>
          <a:off x="4743104" y="2537459"/>
          <a:ext cx="333617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87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668087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3733"/>
                  </a:ext>
                </a:extLst>
              </a:tr>
            </a:tbl>
          </a:graphicData>
        </a:graphic>
      </p:graphicFrame>
      <p:graphicFrame>
        <p:nvGraphicFramePr>
          <p:cNvPr id="1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536238"/>
              </p:ext>
            </p:extLst>
          </p:nvPr>
        </p:nvGraphicFramePr>
        <p:xfrm>
          <a:off x="8114608" y="4454581"/>
          <a:ext cx="3336174" cy="18080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8087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668087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144226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Dette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testfil</a:t>
                      </a:r>
                      <a:r>
                        <a:rPr lang="en-US" baseline="0" dirty="0" smtClean="0"/>
                        <a:t> med </a:t>
                      </a:r>
                      <a:r>
                        <a:rPr lang="en-US" baseline="0" dirty="0" err="1" smtClean="0"/>
                        <a:t>navn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922283"/>
              </p:ext>
            </p:extLst>
          </p:nvPr>
        </p:nvGraphicFramePr>
        <p:xfrm>
          <a:off x="7915103" y="235871"/>
          <a:ext cx="3336174" cy="18080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8087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668087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144226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Dette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testfil</a:t>
                      </a:r>
                      <a:r>
                        <a:rPr lang="en-US" baseline="0" dirty="0" smtClean="0"/>
                        <a:t> med </a:t>
                      </a:r>
                      <a:r>
                        <a:rPr lang="en-US" baseline="0" dirty="0" err="1" smtClean="0"/>
                        <a:t>navn</a:t>
                      </a:r>
                      <a:r>
                        <a:rPr lang="en-US" baseline="0" dirty="0" smtClean="0"/>
                        <a:t> B.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flipV="1">
            <a:off x="7082444" y="1559155"/>
            <a:ext cx="1379913" cy="1458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2444" y="3480952"/>
            <a:ext cx="1379913" cy="199713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288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456" y="1620981"/>
            <a:ext cx="5403549" cy="381788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38585"/>
              </p:ext>
            </p:extLst>
          </p:nvPr>
        </p:nvGraphicFramePr>
        <p:xfrm>
          <a:off x="1093267" y="1620981"/>
          <a:ext cx="5186856" cy="3728544"/>
        </p:xfrm>
        <a:graphic>
          <a:graphicData uri="http://schemas.openxmlformats.org/drawingml/2006/table">
            <a:tbl>
              <a:tblPr/>
              <a:tblGrid>
                <a:gridCol w="2593428">
                  <a:extLst>
                    <a:ext uri="{9D8B030D-6E8A-4147-A177-3AD203B41FA5}">
                      <a16:colId xmlns:a16="http://schemas.microsoft.com/office/drawing/2014/main" val="285825280"/>
                    </a:ext>
                  </a:extLst>
                </a:gridCol>
                <a:gridCol w="2593428">
                  <a:extLst>
                    <a:ext uri="{9D8B030D-6E8A-4147-A177-3AD203B41FA5}">
                      <a16:colId xmlns:a16="http://schemas.microsoft.com/office/drawing/2014/main" val="1455022201"/>
                    </a:ext>
                  </a:extLst>
                </a:gridCol>
              </a:tblGrid>
              <a:tr h="209944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  <a:latin typeface="Arial" panose="020B0604020202020204" pitchFamily="34" charset="0"/>
                        </a:rPr>
                        <a:t>Option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36868"/>
                  </a:ext>
                </a:extLst>
              </a:tr>
              <a:tr h="20994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</a:rPr>
                        <a:t>-p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00" dirty="0" err="1" smtClean="0">
                          <a:latin typeface="+mn-lt"/>
                        </a:rPr>
                        <a:t>git</a:t>
                      </a:r>
                      <a:r>
                        <a:rPr lang="en-US" sz="1000" dirty="0" smtClean="0">
                          <a:latin typeface="+mn-lt"/>
                        </a:rPr>
                        <a:t> log --since "10 hours ago"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63653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</a:rPr>
                        <a:t>--stat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git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whatchanged</a:t>
                      </a:r>
                      <a:r>
                        <a:rPr lang="en-US" sz="1000" dirty="0" smtClean="0"/>
                        <a:t> --since '04/14/2013' --until '05/22/2014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5645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</a:rPr>
                        <a:t>--</a:t>
                      </a:r>
                      <a:r>
                        <a:rPr lang="en-US" sz="1000" dirty="0" err="1">
                          <a:effectLst/>
                          <a:latin typeface="+mn-lt"/>
                        </a:rPr>
                        <a:t>shortstat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r>
                        <a:rPr lang="en-US" sz="1000" dirty="0" err="1" smtClean="0"/>
                        <a:t>oneline</a:t>
                      </a:r>
                      <a:r>
                        <a:rPr lang="en-US" sz="1000" dirty="0" smtClean="0"/>
                        <a:t> 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32009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</a:rPr>
                        <a:t>--name-only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diff --name-status "@{3 days ago}"</a:t>
                      </a:r>
                    </a:p>
                    <a:p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40771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</a:rPr>
                        <a:t>--name-status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071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</a:rPr>
                        <a:t>--abbrev-commit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622321"/>
                  </a:ext>
                </a:extLst>
              </a:tr>
              <a:tr h="50633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</a:rPr>
                        <a:t>--relative-date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371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</a:rPr>
                        <a:t>--graph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63295"/>
                  </a:ext>
                </a:extLst>
              </a:tr>
              <a:tr h="50633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</a:rPr>
                        <a:t>--pretty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72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0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+ Sha1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0fe1ea12bad0d454628ed93045e460f66bc35e4d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Checksum, </a:t>
            </a:r>
            <a:r>
              <a:rPr lang="en-US" dirty="0" err="1" smtClean="0"/>
              <a:t>kryptografisk</a:t>
            </a:r>
            <a:r>
              <a:rPr lang="en-US" dirty="0" smtClean="0"/>
              <a:t> </a:t>
            </a:r>
            <a:r>
              <a:rPr lang="en-US" dirty="0" err="1" smtClean="0"/>
              <a:t>sikkert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Trenger</a:t>
            </a:r>
            <a:r>
              <a:rPr lang="en-US" dirty="0" smtClean="0"/>
              <a:t> bare å </a:t>
            </a:r>
            <a:r>
              <a:rPr lang="en-US" dirty="0" err="1" smtClean="0"/>
              <a:t>bruke</a:t>
            </a:r>
            <a:r>
              <a:rPr lang="en-US" dirty="0" smtClean="0"/>
              <a:t> de </a:t>
            </a:r>
            <a:r>
              <a:rPr lang="en-US" dirty="0" err="1" smtClean="0"/>
              <a:t>første</a:t>
            </a:r>
            <a:r>
              <a:rPr lang="en-US" dirty="0" smtClean="0"/>
              <a:t> </a:t>
            </a:r>
            <a:r>
              <a:rPr lang="en-US" dirty="0" err="1" smtClean="0"/>
              <a:t>sifrene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91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-&gt; Lab it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Lag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mappe</a:t>
            </a:r>
            <a:endParaRPr lang="en-US" dirty="0" smtClean="0"/>
          </a:p>
          <a:p>
            <a:r>
              <a:rPr lang="en-US" dirty="0" err="1" smtClean="0"/>
              <a:t>Initsialiser</a:t>
            </a:r>
            <a:r>
              <a:rPr lang="en-US" dirty="0" smtClean="0"/>
              <a:t> </a:t>
            </a:r>
            <a:r>
              <a:rPr lang="en-US" dirty="0" err="1" smtClean="0"/>
              <a:t>mappen</a:t>
            </a:r>
            <a:r>
              <a:rPr lang="en-US" dirty="0" smtClean="0"/>
              <a:t> med </a:t>
            </a:r>
            <a:r>
              <a:rPr lang="en-US" dirty="0" err="1" smtClean="0"/>
              <a:t>git</a:t>
            </a:r>
            <a:r>
              <a:rPr lang="en-US" dirty="0" smtClean="0"/>
              <a:t>!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Status?</a:t>
            </a:r>
          </a:p>
          <a:p>
            <a:r>
              <a:rPr lang="en-US" dirty="0" smtClean="0"/>
              <a:t>Lag </a:t>
            </a:r>
            <a:r>
              <a:rPr lang="en-US" dirty="0" err="1" smtClean="0"/>
              <a:t>en</a:t>
            </a:r>
            <a:r>
              <a:rPr lang="en-US" dirty="0" smtClean="0"/>
              <a:t> fil, </a:t>
            </a:r>
            <a:r>
              <a:rPr lang="en-US" dirty="0" err="1" smtClean="0"/>
              <a:t>skriv</a:t>
            </a:r>
            <a:r>
              <a:rPr lang="en-US" dirty="0" smtClean="0"/>
              <a:t> </a:t>
            </a:r>
            <a:r>
              <a:rPr lang="en-US" dirty="0" err="1" smtClean="0"/>
              <a:t>noe</a:t>
            </a:r>
            <a:r>
              <a:rPr lang="en-US" dirty="0" smtClean="0"/>
              <a:t> I den.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Status?</a:t>
            </a:r>
          </a:p>
          <a:p>
            <a:r>
              <a:rPr lang="en-US" dirty="0" smtClean="0"/>
              <a:t>Vi </a:t>
            </a:r>
            <a:r>
              <a:rPr lang="en-US" dirty="0" err="1" smtClean="0"/>
              <a:t>vil</a:t>
            </a:r>
            <a:r>
              <a:rPr lang="en-US" dirty="0" smtClean="0"/>
              <a:t> ha med </a:t>
            </a:r>
            <a:r>
              <a:rPr lang="en-US" dirty="0" err="1" smtClean="0"/>
              <a:t>filen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neste</a:t>
            </a:r>
            <a:r>
              <a:rPr lang="en-US" dirty="0" smtClean="0"/>
              <a:t> commit, </a:t>
            </a:r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må</a:t>
            </a:r>
            <a:r>
              <a:rPr lang="en-US" dirty="0" smtClean="0"/>
              <a:t> vi </a:t>
            </a:r>
            <a:r>
              <a:rPr lang="en-US" dirty="0" err="1" smtClean="0"/>
              <a:t>gjøre</a:t>
            </a:r>
            <a:r>
              <a:rPr lang="en-US" dirty="0" smtClean="0"/>
              <a:t>? </a:t>
            </a:r>
            <a:r>
              <a:rPr lang="en-US" dirty="0" smtClean="0">
                <a:sym typeface="Wingdings" panose="05000000000000000000" pitchFamily="2" charset="2"/>
              </a:rPr>
              <a:t> Status?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Commit that shit.  Log?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95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538" y="685800"/>
            <a:ext cx="9601200" cy="1485900"/>
          </a:xfrm>
        </p:spPr>
        <p:txBody>
          <a:bodyPr/>
          <a:lstStyle/>
          <a:p>
            <a:r>
              <a:rPr lang="en-US" dirty="0" smtClean="0"/>
              <a:t>Add, Stage, Commit, Checkout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21" y="1687484"/>
            <a:ext cx="1777913" cy="3994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48" y="1687484"/>
            <a:ext cx="1777913" cy="3994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075" y="1687484"/>
            <a:ext cx="1777913" cy="3994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010" y="3173384"/>
            <a:ext cx="1211325" cy="8399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138" y="3840305"/>
            <a:ext cx="1211325" cy="839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781" y="4841989"/>
            <a:ext cx="5490038" cy="8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5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Brænsj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branch?</a:t>
            </a:r>
          </a:p>
          <a:p>
            <a:r>
              <a:rPr lang="en-US" dirty="0" err="1" smtClean="0"/>
              <a:t>Hvordan</a:t>
            </a:r>
            <a:r>
              <a:rPr lang="en-US" dirty="0" smtClean="0"/>
              <a:t> </a:t>
            </a:r>
            <a:r>
              <a:rPr lang="en-US" dirty="0" err="1" smtClean="0"/>
              <a:t>bruker</a:t>
            </a:r>
            <a:r>
              <a:rPr lang="en-US" dirty="0" smtClean="0"/>
              <a:t> vi </a:t>
            </a:r>
            <a:r>
              <a:rPr lang="en-US" dirty="0" err="1" smtClean="0"/>
              <a:t>en</a:t>
            </a:r>
            <a:r>
              <a:rPr lang="en-US" dirty="0" smtClean="0"/>
              <a:t> branch?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Kommandoer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Slå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sammen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brancher</a:t>
            </a:r>
            <a:r>
              <a:rPr lang="en-US" dirty="0" smtClean="0">
                <a:sym typeface="Wingdings" panose="05000000000000000000" pitchFamily="2" charset="2"/>
              </a:rPr>
              <a:t>  Merge?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Bytt</a:t>
            </a:r>
            <a:r>
              <a:rPr lang="en-US" dirty="0" smtClean="0"/>
              <a:t> </a:t>
            </a:r>
            <a:r>
              <a:rPr lang="en-US" dirty="0" err="1" smtClean="0"/>
              <a:t>arbeidskontekst</a:t>
            </a:r>
            <a:r>
              <a:rPr lang="en-US" dirty="0"/>
              <a:t> </a:t>
            </a:r>
            <a:r>
              <a:rPr lang="en-US" dirty="0" smtClean="0"/>
              <a:t>–branch</a:t>
            </a:r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filer</a:t>
            </a:r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å </a:t>
            </a:r>
            <a:r>
              <a:rPr lang="en-US" dirty="0" err="1" smtClean="0"/>
              <a:t>lage</a:t>
            </a:r>
            <a:r>
              <a:rPr lang="en-US" dirty="0" smtClean="0"/>
              <a:t>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119" y="282542"/>
            <a:ext cx="5343507" cy="634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Lage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Fork</a:t>
            </a:r>
          </a:p>
          <a:p>
            <a:r>
              <a:rPr lang="en-US" dirty="0" smtClean="0"/>
              <a:t>Clone</a:t>
            </a:r>
          </a:p>
          <a:p>
            <a:r>
              <a:rPr lang="en-US" dirty="0" smtClean="0"/>
              <a:t>Remote</a:t>
            </a:r>
            <a:endParaRPr lang="en-US" dirty="0" smtClean="0"/>
          </a:p>
          <a:p>
            <a:r>
              <a:rPr lang="en-US" dirty="0" smtClean="0"/>
              <a:t>Push</a:t>
            </a:r>
          </a:p>
          <a:p>
            <a:r>
              <a:rPr lang="en-US" dirty="0" smtClean="0"/>
              <a:t>Pull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06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57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Meg </a:t>
            </a:r>
            <a:r>
              <a:rPr lang="en-US" dirty="0" err="1" smtClean="0"/>
              <a:t>og</a:t>
            </a:r>
            <a:r>
              <a:rPr lang="en-US" dirty="0" smtClean="0"/>
              <a:t> mine </a:t>
            </a:r>
            <a:r>
              <a:rPr lang="en-US" dirty="0" err="1" smtClean="0"/>
              <a:t>prosjekter</a:t>
            </a:r>
            <a:r>
              <a:rPr lang="en-US" dirty="0" smtClean="0"/>
              <a:t> </a:t>
            </a:r>
            <a:r>
              <a:rPr lang="en-US" dirty="0" err="1" smtClean="0"/>
              <a:t>før</a:t>
            </a:r>
            <a:r>
              <a:rPr lang="en-US" dirty="0" smtClean="0"/>
              <a:t> </a:t>
            </a:r>
            <a:r>
              <a:rPr lang="en-US" dirty="0" err="1" smtClean="0"/>
              <a:t>versjonskontroll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94" y="1859320"/>
            <a:ext cx="1879688" cy="3832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84" y="3237880"/>
            <a:ext cx="1582538" cy="125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447" y="2212380"/>
            <a:ext cx="1221094" cy="102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447" y="3867830"/>
            <a:ext cx="1221094" cy="10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6946" y="3208990"/>
            <a:ext cx="703350" cy="70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5701" y="2964823"/>
            <a:ext cx="1514156" cy="162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– Lab it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Gå</a:t>
            </a:r>
            <a:r>
              <a:rPr lang="en-US" dirty="0" smtClean="0"/>
              <a:t> </a:t>
            </a:r>
            <a:r>
              <a:rPr lang="en-US" dirty="0" err="1" smtClean="0"/>
              <a:t>sammen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par, lag repository.</a:t>
            </a:r>
          </a:p>
          <a:p>
            <a:r>
              <a:rPr lang="en-US" dirty="0" smtClean="0"/>
              <a:t>Merge</a:t>
            </a:r>
            <a:endParaRPr lang="en-US" dirty="0"/>
          </a:p>
          <a:p>
            <a:r>
              <a:rPr lang="en-US" dirty="0"/>
              <a:t>Merge conflict.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601" y="1985233"/>
            <a:ext cx="7385176" cy="12208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2462" y="3320473"/>
            <a:ext cx="7481454" cy="2660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61067" y="3734725"/>
            <a:ext cx="9347200" cy="151828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9522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4E443C"/>
              </a:solidFill>
              <a:effectLst/>
              <a:latin typeface="Georgia" panose="02040502050405020303" pitchFamily="18" charset="0"/>
            </a:endParaRPr>
          </a:p>
          <a:p>
            <a:pPr lvl="0" defTabSz="914400"/>
            <a:r>
              <a:rPr lang="da-DK" altLang="en-US" dirty="0"/>
              <a:t>[user]</a:t>
            </a:r>
          </a:p>
          <a:p>
            <a:pPr lvl="0" defTabSz="914400"/>
            <a:r>
              <a:rPr lang="da-DK" altLang="en-US" dirty="0"/>
              <a:t>	email = ulrik.bruun.farmen@gmail.com</a:t>
            </a:r>
          </a:p>
          <a:p>
            <a:pPr lvl="0" defTabSz="914400"/>
            <a:r>
              <a:rPr lang="da-DK" altLang="en-US" dirty="0"/>
              <a:t>	name = Ulrik B. Farmen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Hvordan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man </a:t>
            </a:r>
            <a:r>
              <a:rPr lang="en-US" dirty="0" err="1" smtClean="0"/>
              <a:t>hoste</a:t>
            </a:r>
            <a:r>
              <a:rPr lang="en-US" dirty="0" smtClean="0"/>
              <a:t> </a:t>
            </a:r>
            <a:r>
              <a:rPr lang="en-US" dirty="0" err="1" smtClean="0"/>
              <a:t>prosjekter</a:t>
            </a:r>
            <a:r>
              <a:rPr lang="en-US" dirty="0" smtClean="0"/>
              <a:t> med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HTTP/HTTPS </a:t>
            </a:r>
          </a:p>
          <a:p>
            <a:r>
              <a:rPr lang="en-US" dirty="0" smtClean="0"/>
              <a:t>SSH</a:t>
            </a:r>
          </a:p>
          <a:p>
            <a:r>
              <a:rPr lang="en-US" dirty="0" smtClean="0"/>
              <a:t>.GIT</a:t>
            </a:r>
          </a:p>
          <a:p>
            <a:r>
              <a:rPr lang="en-US" smtClean="0"/>
              <a:t>\\fileserver\prosjekt.git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Distribuert versjonskontroll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0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Hvorfor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vi </a:t>
            </a:r>
            <a:r>
              <a:rPr lang="en-US" dirty="0" err="1" smtClean="0"/>
              <a:t>bruke</a:t>
            </a:r>
            <a:r>
              <a:rPr lang="en-US" dirty="0" smtClean="0"/>
              <a:t> </a:t>
            </a:r>
            <a:r>
              <a:rPr lang="en-US" dirty="0" err="1" smtClean="0"/>
              <a:t>versjonskontroll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Terminologi</a:t>
            </a:r>
            <a:endParaRPr lang="en-US" dirty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Kommandolinje</a:t>
            </a:r>
            <a:endParaRPr lang="en-US" dirty="0" smtClean="0"/>
          </a:p>
          <a:p>
            <a:r>
              <a:rPr lang="en-US" dirty="0" smtClean="0"/>
              <a:t>Hands on</a:t>
            </a:r>
          </a:p>
          <a:p>
            <a:r>
              <a:rPr lang="en-US" dirty="0" err="1" smtClean="0"/>
              <a:t>Eksterne</a:t>
            </a:r>
            <a:r>
              <a:rPr lang="en-US" dirty="0" smtClean="0"/>
              <a:t> </a:t>
            </a:r>
            <a:r>
              <a:rPr lang="en-US" dirty="0" err="1" smtClean="0"/>
              <a:t>tjenester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gitconfig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versjonskontroll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42238"/>
            <a:ext cx="9601200" cy="3581400"/>
          </a:xfrm>
        </p:spPr>
        <p:txBody>
          <a:bodyPr/>
          <a:lstStyle/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/>
              <a:t>Local Version Control </a:t>
            </a:r>
            <a:r>
              <a:rPr lang="en-US" dirty="0" smtClean="0"/>
              <a:t>Systems</a:t>
            </a:r>
          </a:p>
          <a:p>
            <a:pPr marL="841248" lvl="2">
              <a:spcBef>
                <a:spcPts val="1000"/>
              </a:spcBef>
            </a:pPr>
            <a:r>
              <a:rPr lang="en-US" dirty="0" smtClean="0"/>
              <a:t>File Lock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/>
              <a:t>Centralized Version Control Systems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/>
              <a:t>Distributed Version Control Systems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>Centralized Version Control Systems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783" y="2002328"/>
            <a:ext cx="4259175" cy="38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9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>Distributed Version Control Systems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097" y="1710841"/>
            <a:ext cx="5011369" cy="46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69" y="1625600"/>
            <a:ext cx="9810461" cy="4215101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Linus </a:t>
            </a:r>
            <a:r>
              <a:rPr lang="en-US" dirty="0" err="1" smtClean="0"/>
              <a:t>Torvald</a:t>
            </a:r>
            <a:r>
              <a:rPr lang="en-US" dirty="0" smtClean="0"/>
              <a:t>	</a:t>
            </a:r>
          </a:p>
          <a:p>
            <a:pPr lvl="1"/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gitt</a:t>
            </a:r>
            <a:r>
              <a:rPr lang="en-US" dirty="0" smtClean="0"/>
              <a:t> bare for </a:t>
            </a:r>
            <a:r>
              <a:rPr lang="en-US" dirty="0" err="1" smtClean="0"/>
              <a:t>kode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err="1" smtClean="0"/>
              <a:t>Distribuert</a:t>
            </a:r>
            <a:endParaRPr lang="en-US" dirty="0" smtClean="0"/>
          </a:p>
          <a:p>
            <a:pPr lvl="1"/>
            <a:r>
              <a:rPr lang="en-US" dirty="0" smtClean="0"/>
              <a:t>Built for speed</a:t>
            </a:r>
            <a:endParaRPr lang="en-US" dirty="0" smtClean="0"/>
          </a:p>
          <a:p>
            <a:pPr lvl="1"/>
            <a:r>
              <a:rPr lang="en-US" dirty="0" err="1" smtClean="0"/>
              <a:t>Laget</a:t>
            </a:r>
            <a:r>
              <a:rPr lang="en-US" dirty="0" smtClean="0"/>
              <a:t> for </a:t>
            </a:r>
            <a:r>
              <a:rPr lang="en-US" dirty="0" err="1" smtClean="0"/>
              <a:t>sammarbeid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b="1" dirty="0" smtClean="0"/>
              <a:t>store</a:t>
            </a:r>
            <a:r>
              <a:rPr lang="en-US" dirty="0" smtClean="0"/>
              <a:t> </a:t>
            </a:r>
            <a:r>
              <a:rPr lang="en-US" dirty="0" err="1" smtClean="0"/>
              <a:t>prosjekter</a:t>
            </a:r>
            <a:r>
              <a:rPr lang="en-US" dirty="0" smtClean="0"/>
              <a:t> ~ </a:t>
            </a:r>
            <a:r>
              <a:rPr lang="en-US" b="1" i="0" dirty="0"/>
              <a:t>12,000 </a:t>
            </a:r>
            <a:endParaRPr lang="en-US" b="1" i="0" dirty="0" smtClean="0"/>
          </a:p>
          <a:p>
            <a:r>
              <a:rPr lang="en-US" i="0" dirty="0" smtClean="0"/>
              <a:t>Cons</a:t>
            </a:r>
          </a:p>
          <a:p>
            <a:pPr lvl="1"/>
            <a:r>
              <a:rPr lang="en-US" i="0" dirty="0" err="1" smtClean="0"/>
              <a:t>Kjenner</a:t>
            </a:r>
            <a:r>
              <a:rPr lang="en-US" i="0" dirty="0" smtClean="0"/>
              <a:t> </a:t>
            </a:r>
            <a:r>
              <a:rPr lang="en-US" i="0" dirty="0" err="1" smtClean="0"/>
              <a:t>ikke</a:t>
            </a:r>
            <a:r>
              <a:rPr lang="en-US" i="0" dirty="0" smtClean="0"/>
              <a:t> </a:t>
            </a:r>
            <a:r>
              <a:rPr lang="en-US" i="0" dirty="0" err="1" smtClean="0"/>
              <a:t>til</a:t>
            </a:r>
            <a:r>
              <a:rPr lang="en-US" i="0" dirty="0" smtClean="0"/>
              <a:t> </a:t>
            </a:r>
            <a:r>
              <a:rPr lang="en-US" i="0" dirty="0" err="1" smtClean="0"/>
              <a:t>enkelte</a:t>
            </a:r>
            <a:r>
              <a:rPr lang="en-US" i="0" dirty="0" smtClean="0"/>
              <a:t> filer</a:t>
            </a:r>
          </a:p>
          <a:p>
            <a:pPr lvl="1"/>
            <a:r>
              <a:rPr lang="en-US" i="0" dirty="0" err="1" smtClean="0"/>
              <a:t>Må</a:t>
            </a:r>
            <a:r>
              <a:rPr lang="en-US" i="0" dirty="0" smtClean="0"/>
              <a:t> </a:t>
            </a:r>
            <a:r>
              <a:rPr lang="en-US" i="0" dirty="0" err="1" smtClean="0"/>
              <a:t>laste</a:t>
            </a:r>
            <a:r>
              <a:rPr lang="en-US" i="0" dirty="0" smtClean="0"/>
              <a:t> </a:t>
            </a:r>
            <a:r>
              <a:rPr lang="en-US" i="0" dirty="0" err="1" smtClean="0"/>
              <a:t>ned</a:t>
            </a:r>
            <a:r>
              <a:rPr lang="en-US" i="0" dirty="0" smtClean="0"/>
              <a:t> hele</a:t>
            </a:r>
          </a:p>
          <a:p>
            <a:pPr lvl="1"/>
            <a:r>
              <a:rPr lang="en-US" i="0" dirty="0" err="1" smtClean="0"/>
              <a:t>Unaturlig</a:t>
            </a:r>
            <a:endParaRPr lang="en-US" i="0" dirty="0" smtClean="0"/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 smtClean="0"/>
          </a:p>
        </p:txBody>
      </p:sp>
      <p:pic>
        <p:nvPicPr>
          <p:cNvPr id="2050" name="Picture 2" descr="https://upload.wikimedia.org/wikipedia/commons/thumb/3/3f/Git_icon.svg/2000px-Git_ic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348" y="1911928"/>
            <a:ext cx="2285997" cy="228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s.iconarchive.com/icons/kearone/comicons/128/linux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373" y="244532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6171"/>
            <a:ext cx="9601200" cy="777240"/>
          </a:xfrm>
        </p:spPr>
        <p:txBody>
          <a:bodyPr/>
          <a:lstStyle/>
          <a:p>
            <a:r>
              <a:rPr lang="en-US" dirty="0" err="1" smtClean="0"/>
              <a:t>Terminologi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973480"/>
              </p:ext>
            </p:extLst>
          </p:nvPr>
        </p:nvGraphicFramePr>
        <p:xfrm>
          <a:off x="1280160" y="1512916"/>
          <a:ext cx="9576260" cy="41928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5252">
                  <a:extLst>
                    <a:ext uri="{9D8B030D-6E8A-4147-A177-3AD203B41FA5}">
                      <a16:colId xmlns:a16="http://schemas.microsoft.com/office/drawing/2014/main" val="3216616695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809469052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4066952279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1095998589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680820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84709"/>
                  </a:ext>
                </a:extLst>
              </a:tr>
              <a:tr h="38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HEAD^3~2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4448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80820"/>
                  </a:ext>
                </a:extLst>
              </a:tr>
              <a:tr h="418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21569"/>
                  </a:ext>
                </a:extLst>
              </a:tr>
              <a:tr h="4257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Refspec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0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4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7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64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0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tree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4277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39252"/>
              </p:ext>
            </p:extLst>
          </p:nvPr>
        </p:nvGraphicFramePr>
        <p:xfrm>
          <a:off x="1280160" y="2540000"/>
          <a:ext cx="9576260" cy="8964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5252">
                  <a:extLst>
                    <a:ext uri="{9D8B030D-6E8A-4147-A177-3AD203B41FA5}">
                      <a16:colId xmlns:a16="http://schemas.microsoft.com/office/drawing/2014/main" val="3717618708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930199857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201936388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1111939676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499093943"/>
                    </a:ext>
                  </a:extLst>
                </a:gridCol>
              </a:tblGrid>
              <a:tr h="434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Init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701181"/>
                  </a:ext>
                </a:extLst>
              </a:tr>
              <a:tr h="4623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Checkout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69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01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1467</TotalTime>
  <Words>422</Words>
  <Application>Microsoft Office PowerPoint</Application>
  <PresentationFormat>Widescreen</PresentationFormat>
  <Paragraphs>192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Franklin Gothic Book</vt:lpstr>
      <vt:lpstr>Georgia</vt:lpstr>
      <vt:lpstr>Wingdings</vt:lpstr>
      <vt:lpstr>Crop</vt:lpstr>
      <vt:lpstr>CLONE POWERPOIINT</vt:lpstr>
      <vt:lpstr>Meg og mine prosjekter før versjonskontroll</vt:lpstr>
      <vt:lpstr>GIT</vt:lpstr>
      <vt:lpstr>Agenda</vt:lpstr>
      <vt:lpstr>Hva er versjonskontroll?</vt:lpstr>
      <vt:lpstr>Centralized Version Control Systems </vt:lpstr>
      <vt:lpstr>Distributed Version Control Systems </vt:lpstr>
      <vt:lpstr>Hva er git?</vt:lpstr>
      <vt:lpstr>Terminologi </vt:lpstr>
      <vt:lpstr>Git init + status + add</vt:lpstr>
      <vt:lpstr>Git commit</vt:lpstr>
      <vt:lpstr>Git log</vt:lpstr>
      <vt:lpstr>Commit + Sha1</vt:lpstr>
      <vt:lpstr>Basic Git -&gt; Lab it up!</vt:lpstr>
      <vt:lpstr>Add, Stage, Commit, Checkout</vt:lpstr>
      <vt:lpstr>Brænsj</vt:lpstr>
      <vt:lpstr>Checkout </vt:lpstr>
      <vt:lpstr>PowerPoint Presentation</vt:lpstr>
      <vt:lpstr>Github</vt:lpstr>
      <vt:lpstr>.Git</vt:lpstr>
      <vt:lpstr>Git clone – Lab it up!</vt:lpstr>
      <vt:lpstr>.gitconfig</vt:lpstr>
      <vt:lpstr>Hvordan kan man hoste prosjekter med git?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Ulrik Farmen</dc:creator>
  <cp:lastModifiedBy>Ulrik Farmen</cp:lastModifiedBy>
  <cp:revision>56</cp:revision>
  <dcterms:created xsi:type="dcterms:W3CDTF">2016-06-18T11:20:26Z</dcterms:created>
  <dcterms:modified xsi:type="dcterms:W3CDTF">2016-06-19T12:28:33Z</dcterms:modified>
</cp:coreProperties>
</file>