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59" r:id="rId6"/>
    <p:sldId id="262" r:id="rId7"/>
    <p:sldId id="263" r:id="rId8"/>
    <p:sldId id="264" r:id="rId9"/>
    <p:sldId id="272" r:id="rId10"/>
    <p:sldId id="260" r:id="rId11"/>
    <p:sldId id="265" r:id="rId12"/>
    <p:sldId id="271" r:id="rId13"/>
    <p:sldId id="266" r:id="rId14"/>
    <p:sldId id="26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74B718-463A-4C77-840C-62DE0B7EA364}">
          <p14:sldIdLst>
            <p14:sldId id="256"/>
            <p14:sldId id="257"/>
            <p14:sldId id="270"/>
            <p14:sldId id="258"/>
            <p14:sldId id="259"/>
            <p14:sldId id="262"/>
            <p14:sldId id="263"/>
            <p14:sldId id="264"/>
            <p14:sldId id="272"/>
          </p14:sldIdLst>
        </p14:section>
        <p14:section name="Early-Stage" id="{03810962-BD51-4B00-BB1B-61E3CEF5B020}">
          <p14:sldIdLst>
            <p14:sldId id="260"/>
            <p14:sldId id="265"/>
            <p14:sldId id="271"/>
          </p14:sldIdLst>
        </p14:section>
        <p14:section name="Later Stage" id="{3F3454E3-8132-42B0-8871-4659C681D7BC}">
          <p14:sldIdLst>
            <p14:sldId id="266"/>
            <p14:sldId id="267"/>
          </p14:sldIdLst>
        </p14:section>
        <p14:section name="ToDo" id="{D3B094F0-39F5-489D-B9AC-9086776F0584}">
          <p14:sldIdLst>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9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eller, Sarah R." userId="a5f96d2f-8f0b-4942-9d6d-dcc6cc496faf" providerId="ADAL" clId="{51FBB82B-3714-43EF-B77F-CA955FF8C04C}"/>
    <pc:docChg chg="undo redo custSel addSld delSld modSld sldOrd">
      <pc:chgData name="Moeller, Sarah R." userId="a5f96d2f-8f0b-4942-9d6d-dcc6cc496faf" providerId="ADAL" clId="{51FBB82B-3714-43EF-B77F-CA955FF8C04C}" dt="2024-06-04T23:45:36.972" v="11275"/>
      <pc:docMkLst>
        <pc:docMk/>
      </pc:docMkLst>
      <pc:sldChg chg="modSp mod">
        <pc:chgData name="Moeller, Sarah R." userId="a5f96d2f-8f0b-4942-9d6d-dcc6cc496faf" providerId="ADAL" clId="{51FBB82B-3714-43EF-B77F-CA955FF8C04C}" dt="2024-06-03T16:01:26.995" v="5300" actId="20577"/>
        <pc:sldMkLst>
          <pc:docMk/>
          <pc:sldMk cId="3388193291" sldId="256"/>
        </pc:sldMkLst>
        <pc:spChg chg="mod">
          <ac:chgData name="Moeller, Sarah R." userId="a5f96d2f-8f0b-4942-9d6d-dcc6cc496faf" providerId="ADAL" clId="{51FBB82B-3714-43EF-B77F-CA955FF8C04C}" dt="2024-06-03T16:01:26.995" v="5300" actId="20577"/>
          <ac:spMkLst>
            <pc:docMk/>
            <pc:sldMk cId="3388193291" sldId="256"/>
            <ac:spMk id="2" creationId="{409DB077-A108-4BDF-A5D2-5CC04EEC527B}"/>
          </ac:spMkLst>
        </pc:spChg>
      </pc:sldChg>
      <pc:sldChg chg="modSp mod">
        <pc:chgData name="Moeller, Sarah R." userId="a5f96d2f-8f0b-4942-9d6d-dcc6cc496faf" providerId="ADAL" clId="{51FBB82B-3714-43EF-B77F-CA955FF8C04C}" dt="2024-06-04T20:25:19.813" v="10657" actId="1076"/>
        <pc:sldMkLst>
          <pc:docMk/>
          <pc:sldMk cId="1069646133" sldId="257"/>
        </pc:sldMkLst>
        <pc:spChg chg="mod">
          <ac:chgData name="Moeller, Sarah R." userId="a5f96d2f-8f0b-4942-9d6d-dcc6cc496faf" providerId="ADAL" clId="{51FBB82B-3714-43EF-B77F-CA955FF8C04C}" dt="2024-06-04T20:25:19.813" v="10657" actId="1076"/>
          <ac:spMkLst>
            <pc:docMk/>
            <pc:sldMk cId="1069646133" sldId="257"/>
            <ac:spMk id="2" creationId="{23905A6B-1F00-1F26-DD34-C7A17493685B}"/>
          </ac:spMkLst>
        </pc:spChg>
        <pc:spChg chg="mod">
          <ac:chgData name="Moeller, Sarah R." userId="a5f96d2f-8f0b-4942-9d6d-dcc6cc496faf" providerId="ADAL" clId="{51FBB82B-3714-43EF-B77F-CA955FF8C04C}" dt="2024-06-04T16:06:46.892" v="7372"/>
          <ac:spMkLst>
            <pc:docMk/>
            <pc:sldMk cId="1069646133" sldId="257"/>
            <ac:spMk id="3" creationId="{5CBECE04-D507-3773-8B53-C0FDB0F83C6B}"/>
          </ac:spMkLst>
        </pc:spChg>
      </pc:sldChg>
      <pc:sldChg chg="modSp new mod">
        <pc:chgData name="Moeller, Sarah R." userId="a5f96d2f-8f0b-4942-9d6d-dcc6cc496faf" providerId="ADAL" clId="{51FBB82B-3714-43EF-B77F-CA955FF8C04C}" dt="2024-06-04T21:47:58.737" v="10667" actId="20577"/>
        <pc:sldMkLst>
          <pc:docMk/>
          <pc:sldMk cId="1508739779" sldId="258"/>
        </pc:sldMkLst>
        <pc:spChg chg="mod">
          <ac:chgData name="Moeller, Sarah R." userId="a5f96d2f-8f0b-4942-9d6d-dcc6cc496faf" providerId="ADAL" clId="{51FBB82B-3714-43EF-B77F-CA955FF8C04C}" dt="2024-06-03T16:05:46.016" v="5778" actId="20577"/>
          <ac:spMkLst>
            <pc:docMk/>
            <pc:sldMk cId="1508739779" sldId="258"/>
            <ac:spMk id="2" creationId="{750C5EBF-E850-09F3-0C9D-3DABE92AE219}"/>
          </ac:spMkLst>
        </pc:spChg>
        <pc:spChg chg="mod">
          <ac:chgData name="Moeller, Sarah R." userId="a5f96d2f-8f0b-4942-9d6d-dcc6cc496faf" providerId="ADAL" clId="{51FBB82B-3714-43EF-B77F-CA955FF8C04C}" dt="2024-06-04T21:47:58.737" v="10667" actId="20577"/>
          <ac:spMkLst>
            <pc:docMk/>
            <pc:sldMk cId="1508739779" sldId="258"/>
            <ac:spMk id="3" creationId="{43B00C96-315A-1DE4-2710-65193AAAF743}"/>
          </ac:spMkLst>
        </pc:spChg>
      </pc:sldChg>
      <pc:sldChg chg="modSp new mod">
        <pc:chgData name="Moeller, Sarah R." userId="a5f96d2f-8f0b-4942-9d6d-dcc6cc496faf" providerId="ADAL" clId="{51FBB82B-3714-43EF-B77F-CA955FF8C04C}" dt="2024-06-03T16:15:40.044" v="7111"/>
        <pc:sldMkLst>
          <pc:docMk/>
          <pc:sldMk cId="728294026" sldId="259"/>
        </pc:sldMkLst>
        <pc:spChg chg="mod">
          <ac:chgData name="Moeller, Sarah R." userId="a5f96d2f-8f0b-4942-9d6d-dcc6cc496faf" providerId="ADAL" clId="{51FBB82B-3714-43EF-B77F-CA955FF8C04C}" dt="2024-05-29T13:56:08.535" v="1611" actId="20577"/>
          <ac:spMkLst>
            <pc:docMk/>
            <pc:sldMk cId="728294026" sldId="259"/>
            <ac:spMk id="2" creationId="{F1A1C4F8-A2FE-44D0-B1CB-EDD500A2C321}"/>
          </ac:spMkLst>
        </pc:spChg>
        <pc:spChg chg="mod">
          <ac:chgData name="Moeller, Sarah R." userId="a5f96d2f-8f0b-4942-9d6d-dcc6cc496faf" providerId="ADAL" clId="{51FBB82B-3714-43EF-B77F-CA955FF8C04C}" dt="2024-06-03T16:15:40.044" v="7111"/>
          <ac:spMkLst>
            <pc:docMk/>
            <pc:sldMk cId="728294026" sldId="259"/>
            <ac:spMk id="3" creationId="{D32B4163-E798-2C30-04A2-83E72344DB54}"/>
          </ac:spMkLst>
        </pc:spChg>
      </pc:sldChg>
      <pc:sldChg chg="modSp new add del mod">
        <pc:chgData name="Moeller, Sarah R." userId="a5f96d2f-8f0b-4942-9d6d-dcc6cc496faf" providerId="ADAL" clId="{51FBB82B-3714-43EF-B77F-CA955FF8C04C}" dt="2024-06-04T16:26:28.133" v="8323" actId="20577"/>
        <pc:sldMkLst>
          <pc:docMk/>
          <pc:sldMk cId="2030397183" sldId="260"/>
        </pc:sldMkLst>
        <pc:spChg chg="mod">
          <ac:chgData name="Moeller, Sarah R." userId="a5f96d2f-8f0b-4942-9d6d-dcc6cc496faf" providerId="ADAL" clId="{51FBB82B-3714-43EF-B77F-CA955FF8C04C}" dt="2024-05-29T14:17:36.886" v="3759" actId="27636"/>
          <ac:spMkLst>
            <pc:docMk/>
            <pc:sldMk cId="2030397183" sldId="260"/>
            <ac:spMk id="2" creationId="{4964290D-00D9-C636-9F99-6D81002312D2}"/>
          </ac:spMkLst>
        </pc:spChg>
        <pc:spChg chg="mod">
          <ac:chgData name="Moeller, Sarah R." userId="a5f96d2f-8f0b-4942-9d6d-dcc6cc496faf" providerId="ADAL" clId="{51FBB82B-3714-43EF-B77F-CA955FF8C04C}" dt="2024-06-04T16:26:28.133" v="8323" actId="20577"/>
          <ac:spMkLst>
            <pc:docMk/>
            <pc:sldMk cId="2030397183" sldId="260"/>
            <ac:spMk id="3" creationId="{5E438FDF-0E1B-8F6C-5BF5-666D53DD73A3}"/>
          </ac:spMkLst>
        </pc:spChg>
      </pc:sldChg>
      <pc:sldChg chg="modSp new del mod">
        <pc:chgData name="Moeller, Sarah R." userId="a5f96d2f-8f0b-4942-9d6d-dcc6cc496faf" providerId="ADAL" clId="{51FBB82B-3714-43EF-B77F-CA955FF8C04C}" dt="2024-06-04T17:54:01.423" v="9779" actId="47"/>
        <pc:sldMkLst>
          <pc:docMk/>
          <pc:sldMk cId="1160399421" sldId="261"/>
        </pc:sldMkLst>
        <pc:spChg chg="mod">
          <ac:chgData name="Moeller, Sarah R." userId="a5f96d2f-8f0b-4942-9d6d-dcc6cc496faf" providerId="ADAL" clId="{51FBB82B-3714-43EF-B77F-CA955FF8C04C}" dt="2024-05-29T13:56:28.632" v="1670" actId="27636"/>
          <ac:spMkLst>
            <pc:docMk/>
            <pc:sldMk cId="1160399421" sldId="261"/>
            <ac:spMk id="2" creationId="{67CD4679-7D29-CEBF-10CD-A0229F7D47A2}"/>
          </ac:spMkLst>
        </pc:spChg>
      </pc:sldChg>
      <pc:sldChg chg="modSp new mod">
        <pc:chgData name="Moeller, Sarah R." userId="a5f96d2f-8f0b-4942-9d6d-dcc6cc496faf" providerId="ADAL" clId="{51FBB82B-3714-43EF-B77F-CA955FF8C04C}" dt="2024-06-04T16:10:31.406" v="7525" actId="6549"/>
        <pc:sldMkLst>
          <pc:docMk/>
          <pc:sldMk cId="182966918" sldId="262"/>
        </pc:sldMkLst>
        <pc:spChg chg="mod">
          <ac:chgData name="Moeller, Sarah R." userId="a5f96d2f-8f0b-4942-9d6d-dcc6cc496faf" providerId="ADAL" clId="{51FBB82B-3714-43EF-B77F-CA955FF8C04C}" dt="2024-05-29T13:56:43.536" v="1681" actId="20577"/>
          <ac:spMkLst>
            <pc:docMk/>
            <pc:sldMk cId="182966918" sldId="262"/>
            <ac:spMk id="2" creationId="{A72D5122-E453-876B-C3A5-6E0358ED272E}"/>
          </ac:spMkLst>
        </pc:spChg>
        <pc:spChg chg="mod">
          <ac:chgData name="Moeller, Sarah R." userId="a5f96d2f-8f0b-4942-9d6d-dcc6cc496faf" providerId="ADAL" clId="{51FBB82B-3714-43EF-B77F-CA955FF8C04C}" dt="2024-06-04T16:10:31.406" v="7525" actId="6549"/>
          <ac:spMkLst>
            <pc:docMk/>
            <pc:sldMk cId="182966918" sldId="262"/>
            <ac:spMk id="3" creationId="{4111F3A5-2518-87A8-2BD6-261FDA0E1797}"/>
          </ac:spMkLst>
        </pc:spChg>
      </pc:sldChg>
      <pc:sldChg chg="modSp new mod">
        <pc:chgData name="Moeller, Sarah R." userId="a5f96d2f-8f0b-4942-9d6d-dcc6cc496faf" providerId="ADAL" clId="{51FBB82B-3714-43EF-B77F-CA955FF8C04C}" dt="2024-06-04T16:20:22.433" v="8064" actId="20577"/>
        <pc:sldMkLst>
          <pc:docMk/>
          <pc:sldMk cId="3162332784" sldId="263"/>
        </pc:sldMkLst>
        <pc:spChg chg="mod">
          <ac:chgData name="Moeller, Sarah R." userId="a5f96d2f-8f0b-4942-9d6d-dcc6cc496faf" providerId="ADAL" clId="{51FBB82B-3714-43EF-B77F-CA955FF8C04C}" dt="2024-05-29T13:58:50.024" v="2058" actId="20577"/>
          <ac:spMkLst>
            <pc:docMk/>
            <pc:sldMk cId="3162332784" sldId="263"/>
            <ac:spMk id="2" creationId="{83BE8989-6925-E105-4ADD-0BB357D3074F}"/>
          </ac:spMkLst>
        </pc:spChg>
        <pc:spChg chg="mod">
          <ac:chgData name="Moeller, Sarah R." userId="a5f96d2f-8f0b-4942-9d6d-dcc6cc496faf" providerId="ADAL" clId="{51FBB82B-3714-43EF-B77F-CA955FF8C04C}" dt="2024-06-04T16:20:22.433" v="8064" actId="20577"/>
          <ac:spMkLst>
            <pc:docMk/>
            <pc:sldMk cId="3162332784" sldId="263"/>
            <ac:spMk id="3" creationId="{DC232FCC-856E-5B67-63F0-8D6F8D724880}"/>
          </ac:spMkLst>
        </pc:spChg>
      </pc:sldChg>
      <pc:sldChg chg="modSp new mod">
        <pc:chgData name="Moeller, Sarah R." userId="a5f96d2f-8f0b-4942-9d6d-dcc6cc496faf" providerId="ADAL" clId="{51FBB82B-3714-43EF-B77F-CA955FF8C04C}" dt="2024-06-04T16:20:41.725" v="8081" actId="20577"/>
        <pc:sldMkLst>
          <pc:docMk/>
          <pc:sldMk cId="2985822559" sldId="264"/>
        </pc:sldMkLst>
        <pc:spChg chg="mod">
          <ac:chgData name="Moeller, Sarah R." userId="a5f96d2f-8f0b-4942-9d6d-dcc6cc496faf" providerId="ADAL" clId="{51FBB82B-3714-43EF-B77F-CA955FF8C04C}" dt="2024-05-29T14:10:19.804" v="2818" actId="20577"/>
          <ac:spMkLst>
            <pc:docMk/>
            <pc:sldMk cId="2985822559" sldId="264"/>
            <ac:spMk id="2" creationId="{757784A4-A7D8-55C5-F3C2-8BF9B231AFAF}"/>
          </ac:spMkLst>
        </pc:spChg>
        <pc:spChg chg="mod">
          <ac:chgData name="Moeller, Sarah R." userId="a5f96d2f-8f0b-4942-9d6d-dcc6cc496faf" providerId="ADAL" clId="{51FBB82B-3714-43EF-B77F-CA955FF8C04C}" dt="2024-06-04T16:20:41.725" v="8081" actId="20577"/>
          <ac:spMkLst>
            <pc:docMk/>
            <pc:sldMk cId="2985822559" sldId="264"/>
            <ac:spMk id="3" creationId="{D6544026-1BF6-E02E-AFA8-E2C690096D38}"/>
          </ac:spMkLst>
        </pc:spChg>
      </pc:sldChg>
      <pc:sldChg chg="modSp new add del mod">
        <pc:chgData name="Moeller, Sarah R." userId="a5f96d2f-8f0b-4942-9d6d-dcc6cc496faf" providerId="ADAL" clId="{51FBB82B-3714-43EF-B77F-CA955FF8C04C}" dt="2024-06-04T23:43:31.592" v="11236" actId="20577"/>
        <pc:sldMkLst>
          <pc:docMk/>
          <pc:sldMk cId="408909477" sldId="265"/>
        </pc:sldMkLst>
        <pc:spChg chg="mod">
          <ac:chgData name="Moeller, Sarah R." userId="a5f96d2f-8f0b-4942-9d6d-dcc6cc496faf" providerId="ADAL" clId="{51FBB82B-3714-43EF-B77F-CA955FF8C04C}" dt="2024-06-04T16:26:54.397" v="8341" actId="20577"/>
          <ac:spMkLst>
            <pc:docMk/>
            <pc:sldMk cId="408909477" sldId="265"/>
            <ac:spMk id="2" creationId="{2F5339FA-186D-47CC-2DF7-B651F05F8001}"/>
          </ac:spMkLst>
        </pc:spChg>
        <pc:spChg chg="mod">
          <ac:chgData name="Moeller, Sarah R." userId="a5f96d2f-8f0b-4942-9d6d-dcc6cc496faf" providerId="ADAL" clId="{51FBB82B-3714-43EF-B77F-CA955FF8C04C}" dt="2024-06-04T23:43:31.592" v="11236" actId="20577"/>
          <ac:spMkLst>
            <pc:docMk/>
            <pc:sldMk cId="408909477" sldId="265"/>
            <ac:spMk id="3" creationId="{7B1BC6EF-7555-04E0-E297-657D3CC90183}"/>
          </ac:spMkLst>
        </pc:spChg>
      </pc:sldChg>
      <pc:sldChg chg="modSp add mod">
        <pc:chgData name="Moeller, Sarah R." userId="a5f96d2f-8f0b-4942-9d6d-dcc6cc496faf" providerId="ADAL" clId="{51FBB82B-3714-43EF-B77F-CA955FF8C04C}" dt="2024-06-04T17:51:34.208" v="9601" actId="20577"/>
        <pc:sldMkLst>
          <pc:docMk/>
          <pc:sldMk cId="3339385313" sldId="266"/>
        </pc:sldMkLst>
        <pc:spChg chg="mod">
          <ac:chgData name="Moeller, Sarah R." userId="a5f96d2f-8f0b-4942-9d6d-dcc6cc496faf" providerId="ADAL" clId="{51FBB82B-3714-43EF-B77F-CA955FF8C04C}" dt="2024-05-29T14:24:41.358" v="4306" actId="20577"/>
          <ac:spMkLst>
            <pc:docMk/>
            <pc:sldMk cId="3339385313" sldId="266"/>
            <ac:spMk id="2" creationId="{4964290D-00D9-C636-9F99-6D81002312D2}"/>
          </ac:spMkLst>
        </pc:spChg>
        <pc:spChg chg="mod">
          <ac:chgData name="Moeller, Sarah R." userId="a5f96d2f-8f0b-4942-9d6d-dcc6cc496faf" providerId="ADAL" clId="{51FBB82B-3714-43EF-B77F-CA955FF8C04C}" dt="2024-06-04T17:51:34.208" v="9601" actId="20577"/>
          <ac:spMkLst>
            <pc:docMk/>
            <pc:sldMk cId="3339385313" sldId="266"/>
            <ac:spMk id="3" creationId="{5E438FDF-0E1B-8F6C-5BF5-666D53DD73A3}"/>
          </ac:spMkLst>
        </pc:spChg>
      </pc:sldChg>
      <pc:sldChg chg="modSp add mod">
        <pc:chgData name="Moeller, Sarah R." userId="a5f96d2f-8f0b-4942-9d6d-dcc6cc496faf" providerId="ADAL" clId="{51FBB82B-3714-43EF-B77F-CA955FF8C04C}" dt="2024-06-04T23:43:35.536" v="11238" actId="20577"/>
        <pc:sldMkLst>
          <pc:docMk/>
          <pc:sldMk cId="3427083907" sldId="267"/>
        </pc:sldMkLst>
        <pc:spChg chg="mod">
          <ac:chgData name="Moeller, Sarah R." userId="a5f96d2f-8f0b-4942-9d6d-dcc6cc496faf" providerId="ADAL" clId="{51FBB82B-3714-43EF-B77F-CA955FF8C04C}" dt="2024-06-04T23:06:01.370" v="10691" actId="20577"/>
          <ac:spMkLst>
            <pc:docMk/>
            <pc:sldMk cId="3427083907" sldId="267"/>
            <ac:spMk id="2" creationId="{2F5339FA-186D-47CC-2DF7-B651F05F8001}"/>
          </ac:spMkLst>
        </pc:spChg>
        <pc:spChg chg="mod">
          <ac:chgData name="Moeller, Sarah R." userId="a5f96d2f-8f0b-4942-9d6d-dcc6cc496faf" providerId="ADAL" clId="{51FBB82B-3714-43EF-B77F-CA955FF8C04C}" dt="2024-06-04T23:43:35.536" v="11238" actId="20577"/>
          <ac:spMkLst>
            <pc:docMk/>
            <pc:sldMk cId="3427083907" sldId="267"/>
            <ac:spMk id="3" creationId="{7B1BC6EF-7555-04E0-E297-657D3CC90183}"/>
          </ac:spMkLst>
        </pc:spChg>
      </pc:sldChg>
      <pc:sldChg chg="modSp new del mod ord">
        <pc:chgData name="Moeller, Sarah R." userId="a5f96d2f-8f0b-4942-9d6d-dcc6cc496faf" providerId="ADAL" clId="{51FBB82B-3714-43EF-B77F-CA955FF8C04C}" dt="2024-06-04T16:10:33.271" v="7526" actId="47"/>
        <pc:sldMkLst>
          <pc:docMk/>
          <pc:sldMk cId="480332719" sldId="268"/>
        </pc:sldMkLst>
        <pc:spChg chg="mod">
          <ac:chgData name="Moeller, Sarah R." userId="a5f96d2f-8f0b-4942-9d6d-dcc6cc496faf" providerId="ADAL" clId="{51FBB82B-3714-43EF-B77F-CA955FF8C04C}" dt="2024-05-30T17:05:58.266" v="4662" actId="20577"/>
          <ac:spMkLst>
            <pc:docMk/>
            <pc:sldMk cId="480332719" sldId="268"/>
            <ac:spMk id="2" creationId="{0BF58107-1B60-769D-A886-125328576B89}"/>
          </ac:spMkLst>
        </pc:spChg>
      </pc:sldChg>
      <pc:sldChg chg="modSp new mod">
        <pc:chgData name="Moeller, Sarah R." userId="a5f96d2f-8f0b-4942-9d6d-dcc6cc496faf" providerId="ADAL" clId="{51FBB82B-3714-43EF-B77F-CA955FF8C04C}" dt="2024-06-04T19:07:33.939" v="10655" actId="20577"/>
        <pc:sldMkLst>
          <pc:docMk/>
          <pc:sldMk cId="2712548168" sldId="269"/>
        </pc:sldMkLst>
        <pc:spChg chg="mod">
          <ac:chgData name="Moeller, Sarah R." userId="a5f96d2f-8f0b-4942-9d6d-dcc6cc496faf" providerId="ADAL" clId="{51FBB82B-3714-43EF-B77F-CA955FF8C04C}" dt="2024-05-30T17:07:21.456" v="4919" actId="20577"/>
          <ac:spMkLst>
            <pc:docMk/>
            <pc:sldMk cId="2712548168" sldId="269"/>
            <ac:spMk id="2" creationId="{CE53E4B6-F266-E111-44C0-CEED386C6978}"/>
          </ac:spMkLst>
        </pc:spChg>
        <pc:spChg chg="mod">
          <ac:chgData name="Moeller, Sarah R." userId="a5f96d2f-8f0b-4942-9d6d-dcc6cc496faf" providerId="ADAL" clId="{51FBB82B-3714-43EF-B77F-CA955FF8C04C}" dt="2024-06-04T19:07:33.939" v="10655" actId="20577"/>
          <ac:spMkLst>
            <pc:docMk/>
            <pc:sldMk cId="2712548168" sldId="269"/>
            <ac:spMk id="3" creationId="{2E20582F-055F-38C3-7D1C-CF7DD13E5727}"/>
          </ac:spMkLst>
        </pc:spChg>
      </pc:sldChg>
      <pc:sldChg chg="modSp new mod">
        <pc:chgData name="Moeller, Sarah R." userId="a5f96d2f-8f0b-4942-9d6d-dcc6cc496faf" providerId="ADAL" clId="{51FBB82B-3714-43EF-B77F-CA955FF8C04C}" dt="2024-06-04T16:07:24.434" v="7401" actId="6549"/>
        <pc:sldMkLst>
          <pc:docMk/>
          <pc:sldMk cId="463382877" sldId="270"/>
        </pc:sldMkLst>
        <pc:spChg chg="mod">
          <ac:chgData name="Moeller, Sarah R." userId="a5f96d2f-8f0b-4942-9d6d-dcc6cc496faf" providerId="ADAL" clId="{51FBB82B-3714-43EF-B77F-CA955FF8C04C}" dt="2024-06-03T16:04:01.468" v="5516" actId="20577"/>
          <ac:spMkLst>
            <pc:docMk/>
            <pc:sldMk cId="463382877" sldId="270"/>
            <ac:spMk id="2" creationId="{99A8B877-A52B-5463-8ACF-76DCE22B1896}"/>
          </ac:spMkLst>
        </pc:spChg>
        <pc:spChg chg="mod">
          <ac:chgData name="Moeller, Sarah R." userId="a5f96d2f-8f0b-4942-9d6d-dcc6cc496faf" providerId="ADAL" clId="{51FBB82B-3714-43EF-B77F-CA955FF8C04C}" dt="2024-06-04T16:07:24.434" v="7401" actId="6549"/>
          <ac:spMkLst>
            <pc:docMk/>
            <pc:sldMk cId="463382877" sldId="270"/>
            <ac:spMk id="3" creationId="{67E40819-08D6-F47E-CDBE-6118D9BD86E4}"/>
          </ac:spMkLst>
        </pc:spChg>
      </pc:sldChg>
      <pc:sldChg chg="new del">
        <pc:chgData name="Moeller, Sarah R." userId="a5f96d2f-8f0b-4942-9d6d-dcc6cc496faf" providerId="ADAL" clId="{51FBB82B-3714-43EF-B77F-CA955FF8C04C}" dt="2024-06-04T17:56:21.640" v="10000" actId="47"/>
        <pc:sldMkLst>
          <pc:docMk/>
          <pc:sldMk cId="390241161" sldId="271"/>
        </pc:sldMkLst>
      </pc:sldChg>
      <pc:sldChg chg="modSp new mod">
        <pc:chgData name="Moeller, Sarah R." userId="a5f96d2f-8f0b-4942-9d6d-dcc6cc496faf" providerId="ADAL" clId="{51FBB82B-3714-43EF-B77F-CA955FF8C04C}" dt="2024-06-04T23:45:36.972" v="11275"/>
        <pc:sldMkLst>
          <pc:docMk/>
          <pc:sldMk cId="3004382345" sldId="271"/>
        </pc:sldMkLst>
        <pc:spChg chg="mod">
          <ac:chgData name="Moeller, Sarah R." userId="a5f96d2f-8f0b-4942-9d6d-dcc6cc496faf" providerId="ADAL" clId="{51FBB82B-3714-43EF-B77F-CA955FF8C04C}" dt="2024-06-04T23:45:22.205" v="11271" actId="20577"/>
          <ac:spMkLst>
            <pc:docMk/>
            <pc:sldMk cId="3004382345" sldId="271"/>
            <ac:spMk id="2" creationId="{70A14145-A4D0-2407-8BD4-42232EE7A286}"/>
          </ac:spMkLst>
        </pc:spChg>
        <pc:spChg chg="mod">
          <ac:chgData name="Moeller, Sarah R." userId="a5f96d2f-8f0b-4942-9d6d-dcc6cc496faf" providerId="ADAL" clId="{51FBB82B-3714-43EF-B77F-CA955FF8C04C}" dt="2024-06-04T23:45:36.972" v="11275"/>
          <ac:spMkLst>
            <pc:docMk/>
            <pc:sldMk cId="3004382345" sldId="271"/>
            <ac:spMk id="3" creationId="{7B293BE8-0BB0-7670-8123-7D773125AD38}"/>
          </ac:spMkLst>
        </pc:spChg>
      </pc:sldChg>
    </pc:docChg>
  </pc:docChgLst>
  <pc:docChgLst>
    <pc:chgData name="Liu, Zoey" userId="S::liu.ying@ufl.edu::52d727fb-1235-46c3-b24e-382c82a7c93b" providerId="AD" clId="Web-{648A19E2-6B5D-05EA-085F-AE255419571D}"/>
    <pc:docChg chg="modSld">
      <pc:chgData name="Liu, Zoey" userId="S::liu.ying@ufl.edu::52d727fb-1235-46c3-b24e-382c82a7c93b" providerId="AD" clId="Web-{648A19E2-6B5D-05EA-085F-AE255419571D}" dt="2024-06-06T20:53:18.801" v="2" actId="20577"/>
      <pc:docMkLst>
        <pc:docMk/>
      </pc:docMkLst>
      <pc:sldChg chg="modSp">
        <pc:chgData name="Liu, Zoey" userId="S::liu.ying@ufl.edu::52d727fb-1235-46c3-b24e-382c82a7c93b" providerId="AD" clId="Web-{648A19E2-6B5D-05EA-085F-AE255419571D}" dt="2024-06-06T20:53:18.801" v="2" actId="20577"/>
        <pc:sldMkLst>
          <pc:docMk/>
          <pc:sldMk cId="3004382345" sldId="271"/>
        </pc:sldMkLst>
        <pc:spChg chg="mod">
          <ac:chgData name="Liu, Zoey" userId="S::liu.ying@ufl.edu::52d727fb-1235-46c3-b24e-382c82a7c93b" providerId="AD" clId="Web-{648A19E2-6B5D-05EA-085F-AE255419571D}" dt="2024-06-06T20:53:18.801" v="2" actId="20577"/>
          <ac:spMkLst>
            <pc:docMk/>
            <pc:sldMk cId="3004382345" sldId="271"/>
            <ac:spMk id="3" creationId="{7B293BE8-0BB0-7670-8123-7D773125AD38}"/>
          </ac:spMkLst>
        </pc:spChg>
      </pc:sldChg>
    </pc:docChg>
  </pc:docChgLst>
  <pc:docChgLst>
    <pc:chgData name="Moeller, Sarah R." userId="a5f96d2f-8f0b-4942-9d6d-dcc6cc496faf" providerId="ADAL" clId="{01064099-70E5-484B-B035-C3DC45CEEA77}"/>
    <pc:docChg chg="custSel modSld">
      <pc:chgData name="Moeller, Sarah R." userId="a5f96d2f-8f0b-4942-9d6d-dcc6cc496faf" providerId="ADAL" clId="{01064099-70E5-484B-B035-C3DC45CEEA77}" dt="2024-07-22T21:05:31.422" v="41" actId="6549"/>
      <pc:docMkLst>
        <pc:docMk/>
      </pc:docMkLst>
      <pc:sldChg chg="modSp mod">
        <pc:chgData name="Moeller, Sarah R." userId="a5f96d2f-8f0b-4942-9d6d-dcc6cc496faf" providerId="ADAL" clId="{01064099-70E5-484B-B035-C3DC45CEEA77}" dt="2024-07-22T21:05:31.422" v="41" actId="6549"/>
        <pc:sldMkLst>
          <pc:docMk/>
          <pc:sldMk cId="2712548168" sldId="269"/>
        </pc:sldMkLst>
        <pc:spChg chg="mod">
          <ac:chgData name="Moeller, Sarah R." userId="a5f96d2f-8f0b-4942-9d6d-dcc6cc496faf" providerId="ADAL" clId="{01064099-70E5-484B-B035-C3DC45CEEA77}" dt="2024-07-22T21:05:31.422" v="41" actId="6549"/>
          <ac:spMkLst>
            <pc:docMk/>
            <pc:sldMk cId="2712548168" sldId="269"/>
            <ac:spMk id="3" creationId="{2E20582F-055F-38C3-7D1C-CF7DD13E572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8913-ACC7-0F1C-AB1A-E0C382D8A2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36D2B6-1D06-DEFB-CB6E-F6832A1F6D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E703FD-3996-1C27-AF65-37BE69404784}"/>
              </a:ext>
            </a:extLst>
          </p:cNvPr>
          <p:cNvSpPr>
            <a:spLocks noGrp="1"/>
          </p:cNvSpPr>
          <p:nvPr>
            <p:ph type="dt" sz="half" idx="10"/>
          </p:nvPr>
        </p:nvSpPr>
        <p:spPr/>
        <p:txBody>
          <a:bodyPr/>
          <a:lstStyle/>
          <a:p>
            <a:fld id="{06F2191C-CA17-441C-B38F-B6F09A58AE12}" type="datetimeFigureOut">
              <a:rPr lang="en-US" smtClean="0"/>
              <a:t>7/30/2024</a:t>
            </a:fld>
            <a:endParaRPr lang="en-US"/>
          </a:p>
        </p:txBody>
      </p:sp>
      <p:sp>
        <p:nvSpPr>
          <p:cNvPr id="5" name="Footer Placeholder 4">
            <a:extLst>
              <a:ext uri="{FF2B5EF4-FFF2-40B4-BE49-F238E27FC236}">
                <a16:creationId xmlns:a16="http://schemas.microsoft.com/office/drawing/2014/main" id="{787DD7A5-2AFB-EC88-DCF7-C798070FD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E3D62-DCBF-2F1D-3ADA-B8411D97A36F}"/>
              </a:ext>
            </a:extLst>
          </p:cNvPr>
          <p:cNvSpPr>
            <a:spLocks noGrp="1"/>
          </p:cNvSpPr>
          <p:nvPr>
            <p:ph type="sldNum" sz="quarter" idx="12"/>
          </p:nvPr>
        </p:nvSpPr>
        <p:spPr/>
        <p:txBody>
          <a:bodyPr/>
          <a:lstStyle/>
          <a:p>
            <a:fld id="{8F20DC80-AEE5-4CC8-93D9-2E6BD0C50F77}" type="slidenum">
              <a:rPr lang="en-US" smtClean="0"/>
              <a:t>‹#›</a:t>
            </a:fld>
            <a:endParaRPr lang="en-US"/>
          </a:p>
        </p:txBody>
      </p:sp>
    </p:spTree>
    <p:extLst>
      <p:ext uri="{BB962C8B-B14F-4D97-AF65-F5344CB8AC3E}">
        <p14:creationId xmlns:p14="http://schemas.microsoft.com/office/powerpoint/2010/main" val="2034478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D75E-9029-7ED7-267C-58B32B054C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FB4F5C-7B60-BF19-AFB7-5402F6CB2C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15ABA1-E998-3968-5746-468F05F0E53D}"/>
              </a:ext>
            </a:extLst>
          </p:cNvPr>
          <p:cNvSpPr>
            <a:spLocks noGrp="1"/>
          </p:cNvSpPr>
          <p:nvPr>
            <p:ph type="dt" sz="half" idx="10"/>
          </p:nvPr>
        </p:nvSpPr>
        <p:spPr/>
        <p:txBody>
          <a:bodyPr/>
          <a:lstStyle/>
          <a:p>
            <a:fld id="{06F2191C-CA17-441C-B38F-B6F09A58AE12}" type="datetimeFigureOut">
              <a:rPr lang="en-US" smtClean="0"/>
              <a:t>7/30/2024</a:t>
            </a:fld>
            <a:endParaRPr lang="en-US"/>
          </a:p>
        </p:txBody>
      </p:sp>
      <p:sp>
        <p:nvSpPr>
          <p:cNvPr id="5" name="Footer Placeholder 4">
            <a:extLst>
              <a:ext uri="{FF2B5EF4-FFF2-40B4-BE49-F238E27FC236}">
                <a16:creationId xmlns:a16="http://schemas.microsoft.com/office/drawing/2014/main" id="{157D7E61-1DE0-B165-2074-36BA22CE9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C628C-E5C6-F6C1-819F-5D1957319490}"/>
              </a:ext>
            </a:extLst>
          </p:cNvPr>
          <p:cNvSpPr>
            <a:spLocks noGrp="1"/>
          </p:cNvSpPr>
          <p:nvPr>
            <p:ph type="sldNum" sz="quarter" idx="12"/>
          </p:nvPr>
        </p:nvSpPr>
        <p:spPr/>
        <p:txBody>
          <a:bodyPr/>
          <a:lstStyle/>
          <a:p>
            <a:fld id="{8F20DC80-AEE5-4CC8-93D9-2E6BD0C50F77}" type="slidenum">
              <a:rPr lang="en-US" smtClean="0"/>
              <a:t>‹#›</a:t>
            </a:fld>
            <a:endParaRPr lang="en-US"/>
          </a:p>
        </p:txBody>
      </p:sp>
    </p:spTree>
    <p:extLst>
      <p:ext uri="{BB962C8B-B14F-4D97-AF65-F5344CB8AC3E}">
        <p14:creationId xmlns:p14="http://schemas.microsoft.com/office/powerpoint/2010/main" val="94843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92E367-9FA4-A75B-C1F3-B976173557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A01F21-1325-3892-55F2-7CAB296239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8AA7A-6538-2A1A-B25E-7E9ED5BFD76C}"/>
              </a:ext>
            </a:extLst>
          </p:cNvPr>
          <p:cNvSpPr>
            <a:spLocks noGrp="1"/>
          </p:cNvSpPr>
          <p:nvPr>
            <p:ph type="dt" sz="half" idx="10"/>
          </p:nvPr>
        </p:nvSpPr>
        <p:spPr/>
        <p:txBody>
          <a:bodyPr/>
          <a:lstStyle/>
          <a:p>
            <a:fld id="{06F2191C-CA17-441C-B38F-B6F09A58AE12}" type="datetimeFigureOut">
              <a:rPr lang="en-US" smtClean="0"/>
              <a:t>7/30/2024</a:t>
            </a:fld>
            <a:endParaRPr lang="en-US"/>
          </a:p>
        </p:txBody>
      </p:sp>
      <p:sp>
        <p:nvSpPr>
          <p:cNvPr id="5" name="Footer Placeholder 4">
            <a:extLst>
              <a:ext uri="{FF2B5EF4-FFF2-40B4-BE49-F238E27FC236}">
                <a16:creationId xmlns:a16="http://schemas.microsoft.com/office/drawing/2014/main" id="{56B3DB4C-ADAA-78FD-D6F0-5A3E49EB6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04BCD-AD25-3777-38E3-48799D517B84}"/>
              </a:ext>
            </a:extLst>
          </p:cNvPr>
          <p:cNvSpPr>
            <a:spLocks noGrp="1"/>
          </p:cNvSpPr>
          <p:nvPr>
            <p:ph type="sldNum" sz="quarter" idx="12"/>
          </p:nvPr>
        </p:nvSpPr>
        <p:spPr/>
        <p:txBody>
          <a:bodyPr/>
          <a:lstStyle/>
          <a:p>
            <a:fld id="{8F20DC80-AEE5-4CC8-93D9-2E6BD0C50F77}" type="slidenum">
              <a:rPr lang="en-US" smtClean="0"/>
              <a:t>‹#›</a:t>
            </a:fld>
            <a:endParaRPr lang="en-US"/>
          </a:p>
        </p:txBody>
      </p:sp>
    </p:spTree>
    <p:extLst>
      <p:ext uri="{BB962C8B-B14F-4D97-AF65-F5344CB8AC3E}">
        <p14:creationId xmlns:p14="http://schemas.microsoft.com/office/powerpoint/2010/main" val="250266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E386-F042-65C8-CF93-A659D1E8A4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41B58C-476F-E95C-A3D0-F52BE4951F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66F88-6A5B-FEF9-2BFA-8AE318D75BBF}"/>
              </a:ext>
            </a:extLst>
          </p:cNvPr>
          <p:cNvSpPr>
            <a:spLocks noGrp="1"/>
          </p:cNvSpPr>
          <p:nvPr>
            <p:ph type="dt" sz="half" idx="10"/>
          </p:nvPr>
        </p:nvSpPr>
        <p:spPr/>
        <p:txBody>
          <a:bodyPr/>
          <a:lstStyle/>
          <a:p>
            <a:fld id="{06F2191C-CA17-441C-B38F-B6F09A58AE12}" type="datetimeFigureOut">
              <a:rPr lang="en-US" smtClean="0"/>
              <a:t>7/30/2024</a:t>
            </a:fld>
            <a:endParaRPr lang="en-US"/>
          </a:p>
        </p:txBody>
      </p:sp>
      <p:sp>
        <p:nvSpPr>
          <p:cNvPr id="5" name="Footer Placeholder 4">
            <a:extLst>
              <a:ext uri="{FF2B5EF4-FFF2-40B4-BE49-F238E27FC236}">
                <a16:creationId xmlns:a16="http://schemas.microsoft.com/office/drawing/2014/main" id="{648F7B3A-EAEE-4B63-27FE-DFA3A499A9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20ABD-2D1E-3A4C-74F9-34C13D17C625}"/>
              </a:ext>
            </a:extLst>
          </p:cNvPr>
          <p:cNvSpPr>
            <a:spLocks noGrp="1"/>
          </p:cNvSpPr>
          <p:nvPr>
            <p:ph type="sldNum" sz="quarter" idx="12"/>
          </p:nvPr>
        </p:nvSpPr>
        <p:spPr/>
        <p:txBody>
          <a:bodyPr/>
          <a:lstStyle/>
          <a:p>
            <a:fld id="{8F20DC80-AEE5-4CC8-93D9-2E6BD0C50F77}" type="slidenum">
              <a:rPr lang="en-US" smtClean="0"/>
              <a:t>‹#›</a:t>
            </a:fld>
            <a:endParaRPr lang="en-US"/>
          </a:p>
        </p:txBody>
      </p:sp>
    </p:spTree>
    <p:extLst>
      <p:ext uri="{BB962C8B-B14F-4D97-AF65-F5344CB8AC3E}">
        <p14:creationId xmlns:p14="http://schemas.microsoft.com/office/powerpoint/2010/main" val="367173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A3A67-BA30-6AE1-8E63-8FDCFD8FC5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EA1CCA-EF4F-73D8-8F1B-01479A362E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68132-3B47-3968-15C0-9BEBEC1040C0}"/>
              </a:ext>
            </a:extLst>
          </p:cNvPr>
          <p:cNvSpPr>
            <a:spLocks noGrp="1"/>
          </p:cNvSpPr>
          <p:nvPr>
            <p:ph type="dt" sz="half" idx="10"/>
          </p:nvPr>
        </p:nvSpPr>
        <p:spPr/>
        <p:txBody>
          <a:bodyPr/>
          <a:lstStyle/>
          <a:p>
            <a:fld id="{06F2191C-CA17-441C-B38F-B6F09A58AE12}" type="datetimeFigureOut">
              <a:rPr lang="en-US" smtClean="0"/>
              <a:t>7/30/2024</a:t>
            </a:fld>
            <a:endParaRPr lang="en-US"/>
          </a:p>
        </p:txBody>
      </p:sp>
      <p:sp>
        <p:nvSpPr>
          <p:cNvPr id="5" name="Footer Placeholder 4">
            <a:extLst>
              <a:ext uri="{FF2B5EF4-FFF2-40B4-BE49-F238E27FC236}">
                <a16:creationId xmlns:a16="http://schemas.microsoft.com/office/drawing/2014/main" id="{8D50698C-B138-22BC-E7B1-BB07EF47A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4E888-44FE-0CEB-1752-23BA73D6BB78}"/>
              </a:ext>
            </a:extLst>
          </p:cNvPr>
          <p:cNvSpPr>
            <a:spLocks noGrp="1"/>
          </p:cNvSpPr>
          <p:nvPr>
            <p:ph type="sldNum" sz="quarter" idx="12"/>
          </p:nvPr>
        </p:nvSpPr>
        <p:spPr/>
        <p:txBody>
          <a:bodyPr/>
          <a:lstStyle/>
          <a:p>
            <a:fld id="{8F20DC80-AEE5-4CC8-93D9-2E6BD0C50F77}" type="slidenum">
              <a:rPr lang="en-US" smtClean="0"/>
              <a:t>‹#›</a:t>
            </a:fld>
            <a:endParaRPr lang="en-US"/>
          </a:p>
        </p:txBody>
      </p:sp>
    </p:spTree>
    <p:extLst>
      <p:ext uri="{BB962C8B-B14F-4D97-AF65-F5344CB8AC3E}">
        <p14:creationId xmlns:p14="http://schemas.microsoft.com/office/powerpoint/2010/main" val="3656488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EA1B-696C-4764-CBC1-003534FE48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E92E67-CEB1-8578-8E9C-10C44908A1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13D0BF-F861-3082-4861-A041E88C4A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54B6CB-4526-AC3E-422B-990CBFDCD1E1}"/>
              </a:ext>
            </a:extLst>
          </p:cNvPr>
          <p:cNvSpPr>
            <a:spLocks noGrp="1"/>
          </p:cNvSpPr>
          <p:nvPr>
            <p:ph type="dt" sz="half" idx="10"/>
          </p:nvPr>
        </p:nvSpPr>
        <p:spPr/>
        <p:txBody>
          <a:bodyPr/>
          <a:lstStyle/>
          <a:p>
            <a:fld id="{06F2191C-CA17-441C-B38F-B6F09A58AE12}" type="datetimeFigureOut">
              <a:rPr lang="en-US" smtClean="0"/>
              <a:t>7/30/2024</a:t>
            </a:fld>
            <a:endParaRPr lang="en-US"/>
          </a:p>
        </p:txBody>
      </p:sp>
      <p:sp>
        <p:nvSpPr>
          <p:cNvPr id="6" name="Footer Placeholder 5">
            <a:extLst>
              <a:ext uri="{FF2B5EF4-FFF2-40B4-BE49-F238E27FC236}">
                <a16:creationId xmlns:a16="http://schemas.microsoft.com/office/drawing/2014/main" id="{F40451F5-6AB8-F9DE-4376-532BDDFBEC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3C897-4F4A-F979-ABC7-F6A6C0B2DDAC}"/>
              </a:ext>
            </a:extLst>
          </p:cNvPr>
          <p:cNvSpPr>
            <a:spLocks noGrp="1"/>
          </p:cNvSpPr>
          <p:nvPr>
            <p:ph type="sldNum" sz="quarter" idx="12"/>
          </p:nvPr>
        </p:nvSpPr>
        <p:spPr/>
        <p:txBody>
          <a:bodyPr/>
          <a:lstStyle/>
          <a:p>
            <a:fld id="{8F20DC80-AEE5-4CC8-93D9-2E6BD0C50F77}" type="slidenum">
              <a:rPr lang="en-US" smtClean="0"/>
              <a:t>‹#›</a:t>
            </a:fld>
            <a:endParaRPr lang="en-US"/>
          </a:p>
        </p:txBody>
      </p:sp>
    </p:spTree>
    <p:extLst>
      <p:ext uri="{BB962C8B-B14F-4D97-AF65-F5344CB8AC3E}">
        <p14:creationId xmlns:p14="http://schemas.microsoft.com/office/powerpoint/2010/main" val="2743589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8656-8DE7-B8FC-B136-B5A67F0BA5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870F95-208A-B79B-DCAD-B59D1121A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792A1C-9194-CE98-32DE-B901E7CD3F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23171D-559A-57F7-FB7C-78FA816D2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0CE62F-BD17-CD3F-31ED-E8949BFEAE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AE7EDD-A98B-DE10-15A8-E973D9E58726}"/>
              </a:ext>
            </a:extLst>
          </p:cNvPr>
          <p:cNvSpPr>
            <a:spLocks noGrp="1"/>
          </p:cNvSpPr>
          <p:nvPr>
            <p:ph type="dt" sz="half" idx="10"/>
          </p:nvPr>
        </p:nvSpPr>
        <p:spPr/>
        <p:txBody>
          <a:bodyPr/>
          <a:lstStyle/>
          <a:p>
            <a:fld id="{06F2191C-CA17-441C-B38F-B6F09A58AE12}" type="datetimeFigureOut">
              <a:rPr lang="en-US" smtClean="0"/>
              <a:t>7/30/2024</a:t>
            </a:fld>
            <a:endParaRPr lang="en-US"/>
          </a:p>
        </p:txBody>
      </p:sp>
      <p:sp>
        <p:nvSpPr>
          <p:cNvPr id="8" name="Footer Placeholder 7">
            <a:extLst>
              <a:ext uri="{FF2B5EF4-FFF2-40B4-BE49-F238E27FC236}">
                <a16:creationId xmlns:a16="http://schemas.microsoft.com/office/drawing/2014/main" id="{113A2124-2EAE-88D6-EBBD-BD3239BED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6B6B6A-ECBD-437E-1951-36B9E453D004}"/>
              </a:ext>
            </a:extLst>
          </p:cNvPr>
          <p:cNvSpPr>
            <a:spLocks noGrp="1"/>
          </p:cNvSpPr>
          <p:nvPr>
            <p:ph type="sldNum" sz="quarter" idx="12"/>
          </p:nvPr>
        </p:nvSpPr>
        <p:spPr/>
        <p:txBody>
          <a:bodyPr/>
          <a:lstStyle/>
          <a:p>
            <a:fld id="{8F20DC80-AEE5-4CC8-93D9-2E6BD0C50F77}" type="slidenum">
              <a:rPr lang="en-US" smtClean="0"/>
              <a:t>‹#›</a:t>
            </a:fld>
            <a:endParaRPr lang="en-US"/>
          </a:p>
        </p:txBody>
      </p:sp>
    </p:spTree>
    <p:extLst>
      <p:ext uri="{BB962C8B-B14F-4D97-AF65-F5344CB8AC3E}">
        <p14:creationId xmlns:p14="http://schemas.microsoft.com/office/powerpoint/2010/main" val="2551248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330C-DC40-C196-684A-EA8AAACDBE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B75F4F-766B-00AF-A208-357E9E771DA5}"/>
              </a:ext>
            </a:extLst>
          </p:cNvPr>
          <p:cNvSpPr>
            <a:spLocks noGrp="1"/>
          </p:cNvSpPr>
          <p:nvPr>
            <p:ph type="dt" sz="half" idx="10"/>
          </p:nvPr>
        </p:nvSpPr>
        <p:spPr/>
        <p:txBody>
          <a:bodyPr/>
          <a:lstStyle/>
          <a:p>
            <a:fld id="{06F2191C-CA17-441C-B38F-B6F09A58AE12}" type="datetimeFigureOut">
              <a:rPr lang="en-US" smtClean="0"/>
              <a:t>7/30/2024</a:t>
            </a:fld>
            <a:endParaRPr lang="en-US"/>
          </a:p>
        </p:txBody>
      </p:sp>
      <p:sp>
        <p:nvSpPr>
          <p:cNvPr id="4" name="Footer Placeholder 3">
            <a:extLst>
              <a:ext uri="{FF2B5EF4-FFF2-40B4-BE49-F238E27FC236}">
                <a16:creationId xmlns:a16="http://schemas.microsoft.com/office/drawing/2014/main" id="{8D20727E-3CED-E798-29CD-28A0073EB4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F5A4A7-005A-E555-54E6-7B62ABB69372}"/>
              </a:ext>
            </a:extLst>
          </p:cNvPr>
          <p:cNvSpPr>
            <a:spLocks noGrp="1"/>
          </p:cNvSpPr>
          <p:nvPr>
            <p:ph type="sldNum" sz="quarter" idx="12"/>
          </p:nvPr>
        </p:nvSpPr>
        <p:spPr/>
        <p:txBody>
          <a:bodyPr/>
          <a:lstStyle/>
          <a:p>
            <a:fld id="{8F20DC80-AEE5-4CC8-93D9-2E6BD0C50F77}" type="slidenum">
              <a:rPr lang="en-US" smtClean="0"/>
              <a:t>‹#›</a:t>
            </a:fld>
            <a:endParaRPr lang="en-US"/>
          </a:p>
        </p:txBody>
      </p:sp>
    </p:spTree>
    <p:extLst>
      <p:ext uri="{BB962C8B-B14F-4D97-AF65-F5344CB8AC3E}">
        <p14:creationId xmlns:p14="http://schemas.microsoft.com/office/powerpoint/2010/main" val="4158759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D45685-FB64-FAE3-3878-B2DD38F0F075}"/>
              </a:ext>
            </a:extLst>
          </p:cNvPr>
          <p:cNvSpPr>
            <a:spLocks noGrp="1"/>
          </p:cNvSpPr>
          <p:nvPr>
            <p:ph type="dt" sz="half" idx="10"/>
          </p:nvPr>
        </p:nvSpPr>
        <p:spPr/>
        <p:txBody>
          <a:bodyPr/>
          <a:lstStyle/>
          <a:p>
            <a:fld id="{06F2191C-CA17-441C-B38F-B6F09A58AE12}" type="datetimeFigureOut">
              <a:rPr lang="en-US" smtClean="0"/>
              <a:t>7/30/2024</a:t>
            </a:fld>
            <a:endParaRPr lang="en-US"/>
          </a:p>
        </p:txBody>
      </p:sp>
      <p:sp>
        <p:nvSpPr>
          <p:cNvPr id="3" name="Footer Placeholder 2">
            <a:extLst>
              <a:ext uri="{FF2B5EF4-FFF2-40B4-BE49-F238E27FC236}">
                <a16:creationId xmlns:a16="http://schemas.microsoft.com/office/drawing/2014/main" id="{4E14D228-2BE2-50C5-6B03-F572E802CA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BEEE5D-C7AC-54CC-8C11-4671337ED377}"/>
              </a:ext>
            </a:extLst>
          </p:cNvPr>
          <p:cNvSpPr>
            <a:spLocks noGrp="1"/>
          </p:cNvSpPr>
          <p:nvPr>
            <p:ph type="sldNum" sz="quarter" idx="12"/>
          </p:nvPr>
        </p:nvSpPr>
        <p:spPr/>
        <p:txBody>
          <a:bodyPr/>
          <a:lstStyle/>
          <a:p>
            <a:fld id="{8F20DC80-AEE5-4CC8-93D9-2E6BD0C50F77}" type="slidenum">
              <a:rPr lang="en-US" smtClean="0"/>
              <a:t>‹#›</a:t>
            </a:fld>
            <a:endParaRPr lang="en-US"/>
          </a:p>
        </p:txBody>
      </p:sp>
    </p:spTree>
    <p:extLst>
      <p:ext uri="{BB962C8B-B14F-4D97-AF65-F5344CB8AC3E}">
        <p14:creationId xmlns:p14="http://schemas.microsoft.com/office/powerpoint/2010/main" val="3952247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B4490-5FE2-0A10-43FF-152FC5839D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D0B872-C29F-BB42-B6B6-76EE2E1E3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144368-214D-4FD4-58F7-68E02CBA7D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77544-F08B-DC5E-EEC4-567F5FAF6F46}"/>
              </a:ext>
            </a:extLst>
          </p:cNvPr>
          <p:cNvSpPr>
            <a:spLocks noGrp="1"/>
          </p:cNvSpPr>
          <p:nvPr>
            <p:ph type="dt" sz="half" idx="10"/>
          </p:nvPr>
        </p:nvSpPr>
        <p:spPr/>
        <p:txBody>
          <a:bodyPr/>
          <a:lstStyle/>
          <a:p>
            <a:fld id="{06F2191C-CA17-441C-B38F-B6F09A58AE12}" type="datetimeFigureOut">
              <a:rPr lang="en-US" smtClean="0"/>
              <a:t>7/30/2024</a:t>
            </a:fld>
            <a:endParaRPr lang="en-US"/>
          </a:p>
        </p:txBody>
      </p:sp>
      <p:sp>
        <p:nvSpPr>
          <p:cNvPr id="6" name="Footer Placeholder 5">
            <a:extLst>
              <a:ext uri="{FF2B5EF4-FFF2-40B4-BE49-F238E27FC236}">
                <a16:creationId xmlns:a16="http://schemas.microsoft.com/office/drawing/2014/main" id="{E3902C3A-472D-536A-EDDE-A3C2CE9D03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B309A4-02E9-99CD-D3D1-4F66B2C0DA67}"/>
              </a:ext>
            </a:extLst>
          </p:cNvPr>
          <p:cNvSpPr>
            <a:spLocks noGrp="1"/>
          </p:cNvSpPr>
          <p:nvPr>
            <p:ph type="sldNum" sz="quarter" idx="12"/>
          </p:nvPr>
        </p:nvSpPr>
        <p:spPr/>
        <p:txBody>
          <a:bodyPr/>
          <a:lstStyle/>
          <a:p>
            <a:fld id="{8F20DC80-AEE5-4CC8-93D9-2E6BD0C50F77}" type="slidenum">
              <a:rPr lang="en-US" smtClean="0"/>
              <a:t>‹#›</a:t>
            </a:fld>
            <a:endParaRPr lang="en-US"/>
          </a:p>
        </p:txBody>
      </p:sp>
    </p:spTree>
    <p:extLst>
      <p:ext uri="{BB962C8B-B14F-4D97-AF65-F5344CB8AC3E}">
        <p14:creationId xmlns:p14="http://schemas.microsoft.com/office/powerpoint/2010/main" val="2660542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40428-6819-BCDA-14F6-A1CEC94879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43AD7E-5B69-DD75-8C18-4688980D64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092C08-B75A-8B6F-D926-351D9D6CA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4E5AEC-5234-44E7-1EC2-B21CFC61828F}"/>
              </a:ext>
            </a:extLst>
          </p:cNvPr>
          <p:cNvSpPr>
            <a:spLocks noGrp="1"/>
          </p:cNvSpPr>
          <p:nvPr>
            <p:ph type="dt" sz="half" idx="10"/>
          </p:nvPr>
        </p:nvSpPr>
        <p:spPr/>
        <p:txBody>
          <a:bodyPr/>
          <a:lstStyle/>
          <a:p>
            <a:fld id="{06F2191C-CA17-441C-B38F-B6F09A58AE12}" type="datetimeFigureOut">
              <a:rPr lang="en-US" smtClean="0"/>
              <a:t>7/30/2024</a:t>
            </a:fld>
            <a:endParaRPr lang="en-US"/>
          </a:p>
        </p:txBody>
      </p:sp>
      <p:sp>
        <p:nvSpPr>
          <p:cNvPr id="6" name="Footer Placeholder 5">
            <a:extLst>
              <a:ext uri="{FF2B5EF4-FFF2-40B4-BE49-F238E27FC236}">
                <a16:creationId xmlns:a16="http://schemas.microsoft.com/office/drawing/2014/main" id="{ED904827-475E-3611-4867-5BAB0D92AB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EF37B4-3D61-47B2-9980-D0F6F8927392}"/>
              </a:ext>
            </a:extLst>
          </p:cNvPr>
          <p:cNvSpPr>
            <a:spLocks noGrp="1"/>
          </p:cNvSpPr>
          <p:nvPr>
            <p:ph type="sldNum" sz="quarter" idx="12"/>
          </p:nvPr>
        </p:nvSpPr>
        <p:spPr/>
        <p:txBody>
          <a:bodyPr/>
          <a:lstStyle/>
          <a:p>
            <a:fld id="{8F20DC80-AEE5-4CC8-93D9-2E6BD0C50F77}" type="slidenum">
              <a:rPr lang="en-US" smtClean="0"/>
              <a:t>‹#›</a:t>
            </a:fld>
            <a:endParaRPr lang="en-US"/>
          </a:p>
        </p:txBody>
      </p:sp>
    </p:spTree>
    <p:extLst>
      <p:ext uri="{BB962C8B-B14F-4D97-AF65-F5344CB8AC3E}">
        <p14:creationId xmlns:p14="http://schemas.microsoft.com/office/powerpoint/2010/main" val="3252858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785020-8798-7F9E-B4F7-21AE53AC3C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FF259D-6A08-9350-576E-0C043D66DD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51973C-598C-6F9A-FF8F-6482D642D9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F2191C-CA17-441C-B38F-B6F09A58AE12}" type="datetimeFigureOut">
              <a:rPr lang="en-US" smtClean="0"/>
              <a:t>7/30/2024</a:t>
            </a:fld>
            <a:endParaRPr lang="en-US"/>
          </a:p>
        </p:txBody>
      </p:sp>
      <p:sp>
        <p:nvSpPr>
          <p:cNvPr id="5" name="Footer Placeholder 4">
            <a:extLst>
              <a:ext uri="{FF2B5EF4-FFF2-40B4-BE49-F238E27FC236}">
                <a16:creationId xmlns:a16="http://schemas.microsoft.com/office/drawing/2014/main" id="{EA4C7B10-0DEA-9B36-21C8-2E1842B5C7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48ECB69-8E75-A571-5A0F-0B7BFFB67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20DC80-AEE5-4CC8-93D9-2E6BD0C50F77}" type="slidenum">
              <a:rPr lang="en-US" smtClean="0"/>
              <a:t>‹#›</a:t>
            </a:fld>
            <a:endParaRPr lang="en-US"/>
          </a:p>
        </p:txBody>
      </p:sp>
    </p:spTree>
    <p:extLst>
      <p:ext uri="{BB962C8B-B14F-4D97-AF65-F5344CB8AC3E}">
        <p14:creationId xmlns:p14="http://schemas.microsoft.com/office/powerpoint/2010/main" val="1333061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ufcompling/al_morph"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B077-A108-4BDF-A5D2-5CC04EEC527B}"/>
              </a:ext>
            </a:extLst>
          </p:cNvPr>
          <p:cNvSpPr>
            <a:spLocks noGrp="1"/>
          </p:cNvSpPr>
          <p:nvPr>
            <p:ph type="ctrTitle"/>
          </p:nvPr>
        </p:nvSpPr>
        <p:spPr/>
        <p:txBody>
          <a:bodyPr>
            <a:normAutofit fontScale="90000"/>
          </a:bodyPr>
          <a:lstStyle/>
          <a:p>
            <a:r>
              <a:rPr lang="en-US" dirty="0"/>
              <a:t>Optimal Active Learning Data Proportions for Low-Resource and Documentary Efforts</a:t>
            </a:r>
          </a:p>
        </p:txBody>
      </p:sp>
      <p:sp>
        <p:nvSpPr>
          <p:cNvPr id="3" name="Subtitle 2">
            <a:extLst>
              <a:ext uri="{FF2B5EF4-FFF2-40B4-BE49-F238E27FC236}">
                <a16:creationId xmlns:a16="http://schemas.microsoft.com/office/drawing/2014/main" id="{78B3CCD4-0AAD-1E28-E705-EFB319FC14B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8193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290D-00D9-C636-9F99-6D81002312D2}"/>
              </a:ext>
            </a:extLst>
          </p:cNvPr>
          <p:cNvSpPr>
            <a:spLocks noGrp="1"/>
          </p:cNvSpPr>
          <p:nvPr>
            <p:ph type="title"/>
          </p:nvPr>
        </p:nvSpPr>
        <p:spPr/>
        <p:txBody>
          <a:bodyPr>
            <a:normAutofit/>
          </a:bodyPr>
          <a:lstStyle/>
          <a:p>
            <a:r>
              <a:rPr lang="en-US" dirty="0"/>
              <a:t>Do early-stage documentation efforts produce sufficient data for effective AL? </a:t>
            </a:r>
          </a:p>
        </p:txBody>
      </p:sp>
      <p:sp>
        <p:nvSpPr>
          <p:cNvPr id="3" name="Content Placeholder 2">
            <a:extLst>
              <a:ext uri="{FF2B5EF4-FFF2-40B4-BE49-F238E27FC236}">
                <a16:creationId xmlns:a16="http://schemas.microsoft.com/office/drawing/2014/main" id="{5E438FDF-0E1B-8F6C-5BF5-666D53DD73A3}"/>
              </a:ext>
            </a:extLst>
          </p:cNvPr>
          <p:cNvSpPr>
            <a:spLocks noGrp="1"/>
          </p:cNvSpPr>
          <p:nvPr>
            <p:ph idx="1"/>
          </p:nvPr>
        </p:nvSpPr>
        <p:spPr/>
        <p:txBody>
          <a:bodyPr/>
          <a:lstStyle/>
          <a:p>
            <a:r>
              <a:rPr lang="en-US" dirty="0"/>
              <a:t>Early stage – initial documentary project, often from linguists working on graduate degrees</a:t>
            </a:r>
          </a:p>
          <a:p>
            <a:r>
              <a:rPr lang="en-US" dirty="0"/>
              <a:t>Typically produces</a:t>
            </a:r>
          </a:p>
          <a:p>
            <a:pPr lvl="1"/>
            <a:r>
              <a:rPr lang="en-US" dirty="0"/>
              <a:t>Transcribed tokens: up to 10k</a:t>
            </a:r>
          </a:p>
          <a:p>
            <a:pPr lvl="1"/>
            <a:r>
              <a:rPr lang="en-US" dirty="0"/>
              <a:t>Annotated tokens: 2.5-5K</a:t>
            </a:r>
          </a:p>
          <a:p>
            <a:r>
              <a:rPr lang="en-US" dirty="0"/>
              <a:t>Presumably more data is annotated than is needed for basic grammar sketches</a:t>
            </a:r>
          </a:p>
          <a:p>
            <a:pPr lvl="1"/>
            <a:r>
              <a:rPr lang="en-US" dirty="0"/>
              <a:t>Therefore, we assume 2.5-4K tokens is good stopping point for early-stage annotation</a:t>
            </a:r>
          </a:p>
        </p:txBody>
      </p:sp>
    </p:spTree>
    <p:extLst>
      <p:ext uri="{BB962C8B-B14F-4D97-AF65-F5344CB8AC3E}">
        <p14:creationId xmlns:p14="http://schemas.microsoft.com/office/powerpoint/2010/main" val="2030397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339FA-186D-47CC-2DF7-B651F05F8001}"/>
              </a:ext>
            </a:extLst>
          </p:cNvPr>
          <p:cNvSpPr>
            <a:spLocks noGrp="1"/>
          </p:cNvSpPr>
          <p:nvPr>
            <p:ph type="title"/>
          </p:nvPr>
        </p:nvSpPr>
        <p:spPr/>
        <p:txBody>
          <a:bodyPr>
            <a:normAutofit fontScale="90000"/>
          </a:bodyPr>
          <a:lstStyle/>
          <a:p>
            <a:r>
              <a:rPr lang="en-US" dirty="0"/>
              <a:t>What is optimal combination of initial training and resampling sizes in early-stage documentation?</a:t>
            </a:r>
          </a:p>
        </p:txBody>
      </p:sp>
      <p:sp>
        <p:nvSpPr>
          <p:cNvPr id="3" name="Content Placeholder 2">
            <a:extLst>
              <a:ext uri="{FF2B5EF4-FFF2-40B4-BE49-F238E27FC236}">
                <a16:creationId xmlns:a16="http://schemas.microsoft.com/office/drawing/2014/main" id="{7B1BC6EF-7555-04E0-E297-657D3CC90183}"/>
              </a:ext>
            </a:extLst>
          </p:cNvPr>
          <p:cNvSpPr>
            <a:spLocks noGrp="1"/>
          </p:cNvSpPr>
          <p:nvPr>
            <p:ph idx="1"/>
          </p:nvPr>
        </p:nvSpPr>
        <p:spPr/>
        <p:txBody>
          <a:bodyPr>
            <a:normAutofit fontScale="85000" lnSpcReduction="10000"/>
          </a:bodyPr>
          <a:lstStyle/>
          <a:p>
            <a:r>
              <a:rPr lang="en-US" dirty="0"/>
              <a:t>All languages. Three languages only early-stage.</a:t>
            </a:r>
          </a:p>
          <a:p>
            <a:r>
              <a:rPr lang="en-US" b="1" dirty="0"/>
              <a:t>Method</a:t>
            </a:r>
            <a:r>
              <a:rPr lang="en-US" dirty="0"/>
              <a:t>: train with various initial sizes, add various resampling batches from non-human oracles, test variations on identical set of unseen tokens</a:t>
            </a:r>
          </a:p>
          <a:p>
            <a:pPr lvl="1"/>
            <a:r>
              <a:rPr lang="en-US" dirty="0"/>
              <a:t>Initial training sizes – chosen randomly</a:t>
            </a:r>
          </a:p>
          <a:p>
            <a:pPr lvl="2"/>
            <a:r>
              <a:rPr lang="en-US" dirty="0"/>
              <a:t>50, 100 – (pilot shows these are not effective initial training sizes)</a:t>
            </a:r>
          </a:p>
          <a:p>
            <a:pPr lvl="2"/>
            <a:r>
              <a:rPr lang="en-US" dirty="0"/>
              <a:t>[500, 1000, 1500]</a:t>
            </a:r>
          </a:p>
          <a:p>
            <a:pPr lvl="3"/>
            <a:r>
              <a:rPr lang="en-US" dirty="0"/>
              <a:t>If time allows: 2000, 2500</a:t>
            </a:r>
          </a:p>
          <a:p>
            <a:pPr lvl="2"/>
            <a:r>
              <a:rPr lang="en-US" dirty="0"/>
              <a:t>Stop resampling when total annotated data = 2500</a:t>
            </a:r>
          </a:p>
          <a:p>
            <a:pPr lvl="3"/>
            <a:r>
              <a:rPr lang="en-US" dirty="0"/>
              <a:t>If time allows: Stop at 3000</a:t>
            </a:r>
          </a:p>
          <a:p>
            <a:pPr lvl="1"/>
            <a:r>
              <a:rPr lang="en-US" dirty="0"/>
              <a:t>Resampling iteration sizes – reasonable annotations amounts by one human annotator without excessive tiring</a:t>
            </a:r>
          </a:p>
          <a:p>
            <a:pPr lvl="2"/>
            <a:r>
              <a:rPr lang="en-US" dirty="0"/>
              <a:t>[25, 50, 100, 250, 500]</a:t>
            </a:r>
          </a:p>
          <a:p>
            <a:r>
              <a:rPr lang="en-US" dirty="0"/>
              <a:t>Total models per language:</a:t>
            </a:r>
          </a:p>
          <a:p>
            <a:pPr lvl="2"/>
            <a:r>
              <a:rPr lang="en-US" dirty="0"/>
              <a:t>If time allows: </a:t>
            </a:r>
          </a:p>
          <a:p>
            <a:endParaRPr lang="en-US" dirty="0"/>
          </a:p>
        </p:txBody>
      </p:sp>
    </p:spTree>
    <p:extLst>
      <p:ext uri="{BB962C8B-B14F-4D97-AF65-F5344CB8AC3E}">
        <p14:creationId xmlns:p14="http://schemas.microsoft.com/office/powerpoint/2010/main" val="408909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14145-A4D0-2407-8BD4-42232EE7A286}"/>
              </a:ext>
            </a:extLst>
          </p:cNvPr>
          <p:cNvSpPr>
            <a:spLocks noGrp="1"/>
          </p:cNvSpPr>
          <p:nvPr>
            <p:ph type="title"/>
          </p:nvPr>
        </p:nvSpPr>
        <p:spPr/>
        <p:txBody>
          <a:bodyPr/>
          <a:lstStyle/>
          <a:p>
            <a:r>
              <a:rPr lang="en-US" dirty="0"/>
              <a:t>Discussion of Preliminary work</a:t>
            </a:r>
          </a:p>
        </p:txBody>
      </p:sp>
      <p:sp>
        <p:nvSpPr>
          <p:cNvPr id="3" name="Content Placeholder 2">
            <a:extLst>
              <a:ext uri="{FF2B5EF4-FFF2-40B4-BE49-F238E27FC236}">
                <a16:creationId xmlns:a16="http://schemas.microsoft.com/office/drawing/2014/main" id="{7B293BE8-0BB0-7670-8123-7D773125AD38}"/>
              </a:ext>
            </a:extLst>
          </p:cNvPr>
          <p:cNvSpPr>
            <a:spLocks noGrp="1"/>
          </p:cNvSpPr>
          <p:nvPr>
            <p:ph idx="1"/>
          </p:nvPr>
        </p:nvSpPr>
        <p:spPr/>
        <p:txBody>
          <a:bodyPr vert="horz" lIns="91440" tIns="45720" rIns="91440" bIns="45720" rtlCol="0" anchor="t">
            <a:normAutofit/>
          </a:bodyPr>
          <a:lstStyle/>
          <a:p>
            <a:r>
              <a:rPr lang="en-US" sz="1800" dirty="0">
                <a:effectLst/>
                <a:latin typeface="Cambria"/>
                <a:ea typeface="Cambria"/>
                <a:cs typeface="Times New Roman"/>
              </a:rPr>
              <a:t>suggests that field linguists must manually annotate at least 1,000 tokens before expecting any benefit from MitL.</a:t>
            </a:r>
          </a:p>
          <a:p>
            <a:r>
              <a:rPr lang="en-US" sz="1800" dirty="0">
                <a:effectLst/>
                <a:latin typeface="Cambria"/>
                <a:ea typeface="Cambria"/>
                <a:cs typeface="Times New Roman"/>
              </a:rPr>
              <a:t>The </a:t>
            </a:r>
            <a:r>
              <a:rPr lang="en-US" sz="1800" dirty="0">
                <a:latin typeface="Cambria"/>
                <a:ea typeface="Cambria"/>
                <a:cs typeface="Times New Roman"/>
              </a:rPr>
              <a:t>models</a:t>
            </a:r>
            <a:r>
              <a:rPr lang="en-US" sz="1800" dirty="0">
                <a:effectLst/>
                <a:latin typeface="Cambria"/>
                <a:ea typeface="Cambria"/>
                <a:cs typeface="Times New Roman"/>
              </a:rPr>
              <a:t> trained on less 1,000 tokens underperform a model trained on at least 1,000 tokens even after the maximum iterations of resampling with uncertainty. Evidently, with less 1,000 annotated tokens, the model is still generally confused enough that the active learning offers to benefit. However, with a 1,000-token initial training set, actively adding 25 sampled tokens using uncertainty sampling will outperforms a randomly chosen 1,500-token training set.</a:t>
            </a:r>
          </a:p>
          <a:p>
            <a:endParaRPr lang="en-US" dirty="0"/>
          </a:p>
        </p:txBody>
      </p:sp>
    </p:spTree>
    <p:extLst>
      <p:ext uri="{BB962C8B-B14F-4D97-AF65-F5344CB8AC3E}">
        <p14:creationId xmlns:p14="http://schemas.microsoft.com/office/powerpoint/2010/main" val="3004382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290D-00D9-C636-9F99-6D81002312D2}"/>
              </a:ext>
            </a:extLst>
          </p:cNvPr>
          <p:cNvSpPr>
            <a:spLocks noGrp="1"/>
          </p:cNvSpPr>
          <p:nvPr>
            <p:ph type="title"/>
          </p:nvPr>
        </p:nvSpPr>
        <p:spPr/>
        <p:txBody>
          <a:bodyPr>
            <a:normAutofit/>
          </a:bodyPr>
          <a:lstStyle/>
          <a:p>
            <a:r>
              <a:rPr lang="en-US" dirty="0"/>
              <a:t>Do late-stage documentation efforts produce sufficient data for effective AL? </a:t>
            </a:r>
          </a:p>
        </p:txBody>
      </p:sp>
      <p:sp>
        <p:nvSpPr>
          <p:cNvPr id="3" name="Content Placeholder 2">
            <a:extLst>
              <a:ext uri="{FF2B5EF4-FFF2-40B4-BE49-F238E27FC236}">
                <a16:creationId xmlns:a16="http://schemas.microsoft.com/office/drawing/2014/main" id="{5E438FDF-0E1B-8F6C-5BF5-666D53DD73A3}"/>
              </a:ext>
            </a:extLst>
          </p:cNvPr>
          <p:cNvSpPr>
            <a:spLocks noGrp="1"/>
          </p:cNvSpPr>
          <p:nvPr>
            <p:ph idx="1"/>
          </p:nvPr>
        </p:nvSpPr>
        <p:spPr/>
        <p:txBody>
          <a:bodyPr>
            <a:normAutofit/>
          </a:bodyPr>
          <a:lstStyle/>
          <a:p>
            <a:r>
              <a:rPr lang="en-US" dirty="0"/>
              <a:t>Late-stage documentary efforts increase annotations gradually over time by career academics</a:t>
            </a:r>
          </a:p>
          <a:p>
            <a:pPr lvl="1"/>
            <a:r>
              <a:rPr lang="en-US" dirty="0"/>
              <a:t>May be over decades because of limited time and funding, which limits effectiveness for community development as well as scientific discovery</a:t>
            </a:r>
          </a:p>
          <a:p>
            <a:pPr lvl="1"/>
            <a:r>
              <a:rPr lang="en-US" dirty="0"/>
              <a:t>Transcribed tokens: up to 300k, but typically 25-50k</a:t>
            </a:r>
          </a:p>
          <a:p>
            <a:pPr lvl="1"/>
            <a:r>
              <a:rPr lang="en-US" dirty="0"/>
              <a:t>Annotated tokens: 10-100k, but typically are 10-15K</a:t>
            </a:r>
          </a:p>
          <a:p>
            <a:r>
              <a:rPr lang="en-US" dirty="0"/>
              <a:t>Again, presumably more is annotated than needed for in depth scientific analysis</a:t>
            </a:r>
          </a:p>
          <a:p>
            <a:pPr lvl="1"/>
            <a:r>
              <a:rPr lang="en-US" dirty="0"/>
              <a:t>We assume 12.5k tokens sufficient for mid- or late-stage documentation</a:t>
            </a:r>
          </a:p>
        </p:txBody>
      </p:sp>
    </p:spTree>
    <p:extLst>
      <p:ext uri="{BB962C8B-B14F-4D97-AF65-F5344CB8AC3E}">
        <p14:creationId xmlns:p14="http://schemas.microsoft.com/office/powerpoint/2010/main" val="3339385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339FA-186D-47CC-2DF7-B651F05F8001}"/>
              </a:ext>
            </a:extLst>
          </p:cNvPr>
          <p:cNvSpPr>
            <a:spLocks noGrp="1"/>
          </p:cNvSpPr>
          <p:nvPr>
            <p:ph type="title"/>
          </p:nvPr>
        </p:nvSpPr>
        <p:spPr/>
        <p:txBody>
          <a:bodyPr>
            <a:normAutofit fontScale="90000"/>
          </a:bodyPr>
          <a:lstStyle/>
          <a:p>
            <a:r>
              <a:rPr lang="en-US" dirty="0"/>
              <a:t>What are optimal combinations of initial training and resampling sizes in late-stage documentation?</a:t>
            </a:r>
          </a:p>
        </p:txBody>
      </p:sp>
      <p:sp>
        <p:nvSpPr>
          <p:cNvPr id="3" name="Content Placeholder 2">
            <a:extLst>
              <a:ext uri="{FF2B5EF4-FFF2-40B4-BE49-F238E27FC236}">
                <a16:creationId xmlns:a16="http://schemas.microsoft.com/office/drawing/2014/main" id="{7B1BC6EF-7555-04E0-E297-657D3CC90183}"/>
              </a:ext>
            </a:extLst>
          </p:cNvPr>
          <p:cNvSpPr>
            <a:spLocks noGrp="1"/>
          </p:cNvSpPr>
          <p:nvPr>
            <p:ph idx="1"/>
          </p:nvPr>
        </p:nvSpPr>
        <p:spPr/>
        <p:txBody>
          <a:bodyPr>
            <a:normAutofit/>
          </a:bodyPr>
          <a:lstStyle/>
          <a:p>
            <a:r>
              <a:rPr lang="en-US" dirty="0"/>
              <a:t>3-6 languages</a:t>
            </a:r>
          </a:p>
          <a:p>
            <a:r>
              <a:rPr lang="en-US" dirty="0"/>
              <a:t>Method:</a:t>
            </a:r>
          </a:p>
          <a:p>
            <a:pPr lvl="1"/>
            <a:r>
              <a:rPr lang="en-US" dirty="0"/>
              <a:t>Initial training sizes</a:t>
            </a:r>
          </a:p>
          <a:p>
            <a:pPr lvl="2"/>
            <a:r>
              <a:rPr lang="en-US" dirty="0"/>
              <a:t>[4000, 6000, 8000, 10000] </a:t>
            </a:r>
          </a:p>
          <a:p>
            <a:pPr lvl="2"/>
            <a:r>
              <a:rPr lang="en-US" dirty="0"/>
              <a:t>Stop when total annotated data is 12500</a:t>
            </a:r>
          </a:p>
          <a:p>
            <a:pPr lvl="1"/>
            <a:r>
              <a:rPr lang="en-US" dirty="0"/>
              <a:t>AL resampling iteration sizes</a:t>
            </a:r>
          </a:p>
          <a:p>
            <a:pPr lvl="2"/>
            <a:r>
              <a:rPr lang="en-US" dirty="0"/>
              <a:t>[25, 50, 100, 250, 500]</a:t>
            </a:r>
          </a:p>
          <a:p>
            <a:r>
              <a:rPr lang="en-US" dirty="0"/>
              <a:t>Total models per language:</a:t>
            </a:r>
          </a:p>
          <a:p>
            <a:pPr lvl="1"/>
            <a:r>
              <a:rPr lang="en-US" dirty="0"/>
              <a:t>If time allows</a:t>
            </a:r>
          </a:p>
          <a:p>
            <a:endParaRPr lang="en-US" dirty="0"/>
          </a:p>
        </p:txBody>
      </p:sp>
    </p:spTree>
    <p:extLst>
      <p:ext uri="{BB962C8B-B14F-4D97-AF65-F5344CB8AC3E}">
        <p14:creationId xmlns:p14="http://schemas.microsoft.com/office/powerpoint/2010/main" val="342708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E4B6-F266-E111-44C0-CEED386C6978}"/>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2E20582F-055F-38C3-7D1C-CF7DD13E5727}"/>
              </a:ext>
            </a:extLst>
          </p:cNvPr>
          <p:cNvSpPr>
            <a:spLocks noGrp="1"/>
          </p:cNvSpPr>
          <p:nvPr>
            <p:ph idx="1"/>
          </p:nvPr>
        </p:nvSpPr>
        <p:spPr/>
        <p:txBody>
          <a:bodyPr>
            <a:normAutofit fontScale="77500" lnSpcReduction="20000"/>
          </a:bodyPr>
          <a:lstStyle/>
          <a:p>
            <a:pPr marL="0" indent="0">
              <a:buNone/>
            </a:pPr>
            <a:r>
              <a:rPr lang="en-US" b="1" dirty="0"/>
              <a:t>Sarah</a:t>
            </a:r>
          </a:p>
          <a:p>
            <a:r>
              <a:rPr lang="en-US" strike="sngStrike" dirty="0"/>
              <a:t>Reformat morpheme glossing data (input should be morphemes) – July 20, 2024</a:t>
            </a:r>
          </a:p>
          <a:p>
            <a:r>
              <a:rPr lang="en-US" strike="sngStrike" dirty="0"/>
              <a:t>Create input/</a:t>
            </a:r>
            <a:r>
              <a:rPr lang="en-US" strike="sngStrike" dirty="0" err="1"/>
              <a:t>ouput</a:t>
            </a:r>
            <a:r>
              <a:rPr lang="en-US" strike="sngStrike" dirty="0"/>
              <a:t> for inflection (affix glossing) – Aug 1, 2024</a:t>
            </a:r>
          </a:p>
          <a:p>
            <a:r>
              <a:rPr lang="en-US" dirty="0"/>
              <a:t>Create </a:t>
            </a:r>
            <a:r>
              <a:rPr lang="en-US"/>
              <a:t>datasets for </a:t>
            </a:r>
            <a:r>
              <a:rPr lang="en-US" dirty="0" err="1"/>
              <a:t>Nyagbo</a:t>
            </a:r>
            <a:r>
              <a:rPr lang="en-US" dirty="0"/>
              <a:t> – Aug 15, 2024</a:t>
            </a:r>
          </a:p>
          <a:p>
            <a:pPr marL="0" indent="0">
              <a:buNone/>
            </a:pPr>
            <a:r>
              <a:rPr lang="en-US" b="1" dirty="0"/>
              <a:t>Zoey</a:t>
            </a:r>
          </a:p>
          <a:p>
            <a:r>
              <a:rPr lang="en-US" dirty="0"/>
              <a:t>Calculate time to train all combinations</a:t>
            </a:r>
          </a:p>
          <a:p>
            <a:r>
              <a:rPr lang="en-US" dirty="0"/>
              <a:t>Train deep learning models</a:t>
            </a:r>
          </a:p>
          <a:p>
            <a:r>
              <a:rPr lang="en-US" dirty="0"/>
              <a:t>Draft Models, Experiment setup sections</a:t>
            </a:r>
          </a:p>
          <a:p>
            <a:pPr marL="0" indent="0">
              <a:buNone/>
            </a:pPr>
            <a:r>
              <a:rPr lang="en-US" b="1" dirty="0"/>
              <a:t>Both</a:t>
            </a:r>
          </a:p>
          <a:p>
            <a:r>
              <a:rPr lang="en-US" dirty="0"/>
              <a:t>Draft </a:t>
            </a:r>
            <a:r>
              <a:rPr lang="en-US" dirty="0" err="1"/>
              <a:t>ICLDC</a:t>
            </a:r>
            <a:r>
              <a:rPr lang="en-US" dirty="0"/>
              <a:t> abstract – Sept 1, 2024</a:t>
            </a:r>
          </a:p>
          <a:p>
            <a:r>
              <a:rPr lang="en-US" dirty="0"/>
              <a:t>Draft intro, background sections – Oct 1, 2024</a:t>
            </a:r>
          </a:p>
          <a:p>
            <a:pPr lvl="1"/>
            <a:r>
              <a:rPr lang="en-US" dirty="0"/>
              <a:t>Do lit review on AL, morphology, and documentary annotation</a:t>
            </a:r>
          </a:p>
          <a:p>
            <a:pPr marL="0" indent="0">
              <a:buNone/>
            </a:pPr>
            <a:endParaRPr lang="en-US" dirty="0"/>
          </a:p>
        </p:txBody>
      </p:sp>
    </p:spTree>
    <p:extLst>
      <p:ext uri="{BB962C8B-B14F-4D97-AF65-F5344CB8AC3E}">
        <p14:creationId xmlns:p14="http://schemas.microsoft.com/office/powerpoint/2010/main" val="2712548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5A6B-1F00-1F26-DD34-C7A17493685B}"/>
              </a:ext>
            </a:extLst>
          </p:cNvPr>
          <p:cNvSpPr>
            <a:spLocks noGrp="1"/>
          </p:cNvSpPr>
          <p:nvPr>
            <p:ph type="title"/>
          </p:nvPr>
        </p:nvSpPr>
        <p:spPr/>
        <p:txBody>
          <a:bodyPr/>
          <a:lstStyle/>
          <a:p>
            <a:r>
              <a:rPr lang="en-US" dirty="0"/>
              <a:t>The situation</a:t>
            </a:r>
          </a:p>
        </p:txBody>
      </p:sp>
      <p:sp>
        <p:nvSpPr>
          <p:cNvPr id="3" name="Content Placeholder 2">
            <a:extLst>
              <a:ext uri="{FF2B5EF4-FFF2-40B4-BE49-F238E27FC236}">
                <a16:creationId xmlns:a16="http://schemas.microsoft.com/office/drawing/2014/main" id="{5CBECE04-D507-3773-8B53-C0FDB0F83C6B}"/>
              </a:ext>
            </a:extLst>
          </p:cNvPr>
          <p:cNvSpPr>
            <a:spLocks noGrp="1"/>
          </p:cNvSpPr>
          <p:nvPr>
            <p:ph idx="1"/>
          </p:nvPr>
        </p:nvSpPr>
        <p:spPr/>
        <p:txBody>
          <a:bodyPr>
            <a:normAutofit/>
          </a:bodyPr>
          <a:lstStyle/>
          <a:p>
            <a:r>
              <a:rPr lang="en-US" dirty="0"/>
              <a:t>Documentary linguists work with native speakers to collect and annotate data, but current methods cannot meet the pace of language endangerment</a:t>
            </a:r>
          </a:p>
          <a:p>
            <a:r>
              <a:rPr lang="en-US" dirty="0"/>
              <a:t>Effective NLP assistance could scale efforts respond to the fast rate of language endangerment</a:t>
            </a:r>
          </a:p>
          <a:p>
            <a:r>
              <a:rPr lang="en-US" dirty="0"/>
              <a:t>The annotated data can serve as ML training datasets</a:t>
            </a:r>
          </a:p>
          <a:p>
            <a:r>
              <a:rPr lang="en-US" dirty="0"/>
              <a:t>ML/NLP could perform annotation tasks that are key to language documentation and basic linguistic analysis</a:t>
            </a:r>
          </a:p>
          <a:p>
            <a:endParaRPr lang="en-US" dirty="0"/>
          </a:p>
          <a:p>
            <a:endParaRPr lang="en-US" dirty="0"/>
          </a:p>
        </p:txBody>
      </p:sp>
    </p:spTree>
    <p:extLst>
      <p:ext uri="{BB962C8B-B14F-4D97-AF65-F5344CB8AC3E}">
        <p14:creationId xmlns:p14="http://schemas.microsoft.com/office/powerpoint/2010/main" val="1069646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877-A52B-5463-8ACF-76DCE22B1896}"/>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67E40819-08D6-F47E-CDBE-6118D9BD86E4}"/>
              </a:ext>
            </a:extLst>
          </p:cNvPr>
          <p:cNvSpPr>
            <a:spLocks noGrp="1"/>
          </p:cNvSpPr>
          <p:nvPr>
            <p:ph idx="1"/>
          </p:nvPr>
        </p:nvSpPr>
        <p:spPr/>
        <p:txBody>
          <a:bodyPr/>
          <a:lstStyle/>
          <a:p>
            <a:r>
              <a:rPr lang="en-US" dirty="0"/>
              <a:t>Typical documentary projects do not produce sufficient annotated data to train NLP models to state-of-the-art performance</a:t>
            </a:r>
          </a:p>
          <a:p>
            <a:r>
              <a:rPr lang="en-US" dirty="0"/>
              <a:t>A vicious cycle – </a:t>
            </a:r>
          </a:p>
          <a:p>
            <a:pPr lvl="1"/>
            <a:r>
              <a:rPr lang="en-US" dirty="0"/>
              <a:t>more annotated data needed </a:t>
            </a:r>
            <a:r>
              <a:rPr lang="en-US" dirty="0">
                <a:sym typeface="Wingdings" panose="05000000000000000000" pitchFamily="2" charset="2"/>
              </a:rPr>
              <a:t> </a:t>
            </a:r>
            <a:r>
              <a:rPr lang="en-US" dirty="0"/>
              <a:t> </a:t>
            </a:r>
          </a:p>
          <a:p>
            <a:pPr lvl="1"/>
            <a:r>
              <a:rPr lang="en-US" dirty="0"/>
              <a:t>NLP could speed annotation </a:t>
            </a:r>
            <a:r>
              <a:rPr lang="en-US" dirty="0">
                <a:sym typeface="Wingdings" panose="05000000000000000000" pitchFamily="2" charset="2"/>
              </a:rPr>
              <a:t> </a:t>
            </a:r>
            <a:endParaRPr lang="en-US" dirty="0"/>
          </a:p>
          <a:p>
            <a:pPr lvl="1"/>
            <a:r>
              <a:rPr lang="en-US" dirty="0"/>
              <a:t>NLP needs more data</a:t>
            </a:r>
          </a:p>
          <a:p>
            <a:endParaRPr lang="en-US" dirty="0"/>
          </a:p>
        </p:txBody>
      </p:sp>
    </p:spTree>
    <p:extLst>
      <p:ext uri="{BB962C8B-B14F-4D97-AF65-F5344CB8AC3E}">
        <p14:creationId xmlns:p14="http://schemas.microsoft.com/office/powerpoint/2010/main" val="463382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5EBF-E850-09F3-0C9D-3DABE92AE219}"/>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43B00C96-315A-1DE4-2710-65193AAAF743}"/>
              </a:ext>
            </a:extLst>
          </p:cNvPr>
          <p:cNvSpPr>
            <a:spLocks noGrp="1"/>
          </p:cNvSpPr>
          <p:nvPr>
            <p:ph idx="1"/>
          </p:nvPr>
        </p:nvSpPr>
        <p:spPr/>
        <p:txBody>
          <a:bodyPr>
            <a:normAutofit/>
          </a:bodyPr>
          <a:lstStyle/>
          <a:p>
            <a:r>
              <a:rPr lang="en-US" dirty="0"/>
              <a:t>Active Learning (AL) - human-in-the-loop approach that optimizes the balance of human and machine labor</a:t>
            </a:r>
          </a:p>
          <a:p>
            <a:r>
              <a:rPr lang="en-US" dirty="0"/>
              <a:t>AL does not require large annotated training sets</a:t>
            </a:r>
          </a:p>
          <a:p>
            <a:pPr lvl="1"/>
            <a:r>
              <a:rPr lang="en-US" dirty="0"/>
              <a:t>Annotators (oracles) annotate batches of new data points (“resampling”)</a:t>
            </a:r>
          </a:p>
          <a:p>
            <a:pPr lvl="1"/>
            <a:r>
              <a:rPr lang="en-US" dirty="0"/>
              <a:t>Resampling uses the model’s confidence scores to identify data points that are most likely to improve the model’s performance</a:t>
            </a:r>
          </a:p>
          <a:p>
            <a:r>
              <a:rPr lang="en-US" dirty="0"/>
              <a:t>AL is ideal for language documentation workflows </a:t>
            </a:r>
          </a:p>
          <a:p>
            <a:pPr lvl="1"/>
            <a:r>
              <a:rPr lang="en-US" dirty="0"/>
              <a:t>Early-stage documentary efforts creates a small annotated dataset </a:t>
            </a:r>
          </a:p>
          <a:p>
            <a:pPr lvl="1"/>
            <a:r>
              <a:rPr lang="en-US" dirty="0"/>
              <a:t>Annotations increase over time as the language is studied more deeply</a:t>
            </a:r>
          </a:p>
        </p:txBody>
      </p:sp>
    </p:spTree>
    <p:extLst>
      <p:ext uri="{BB962C8B-B14F-4D97-AF65-F5344CB8AC3E}">
        <p14:creationId xmlns:p14="http://schemas.microsoft.com/office/powerpoint/2010/main" val="1508739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C4F8-A2FE-44D0-B1CB-EDD500A2C32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D32B4163-E798-2C30-04A2-83E72344DB54}"/>
              </a:ext>
            </a:extLst>
          </p:cNvPr>
          <p:cNvSpPr>
            <a:spLocks noGrp="1"/>
          </p:cNvSpPr>
          <p:nvPr>
            <p:ph idx="1"/>
          </p:nvPr>
        </p:nvSpPr>
        <p:spPr/>
        <p:txBody>
          <a:bodyPr>
            <a:normAutofit/>
          </a:bodyPr>
          <a:lstStyle/>
          <a:p>
            <a:r>
              <a:rPr lang="en-US" dirty="0"/>
              <a:t>What is the optimal combination of initial training set size and AL resampling size? </a:t>
            </a:r>
          </a:p>
          <a:p>
            <a:pPr lvl="1"/>
            <a:r>
              <a:rPr lang="en-US" dirty="0"/>
              <a:t>How much data should a linguist gather and annotated before expecting effective assistance from NLP with AL?</a:t>
            </a:r>
          </a:p>
          <a:p>
            <a:pPr lvl="1"/>
            <a:r>
              <a:rPr lang="en-US" dirty="0"/>
              <a:t>How many new data points should be presented for annotation during the AL?</a:t>
            </a:r>
          </a:p>
          <a:p>
            <a:r>
              <a:rPr lang="en-US" dirty="0"/>
              <a:t>Do early- and late-stage documentation efforts produce enough data for effective AL?</a:t>
            </a:r>
          </a:p>
          <a:p>
            <a:r>
              <a:rPr lang="en-US" dirty="0"/>
              <a:t>How does language typology influence the answers to these questions?</a:t>
            </a:r>
          </a:p>
        </p:txBody>
      </p:sp>
    </p:spTree>
    <p:extLst>
      <p:ext uri="{BB962C8B-B14F-4D97-AF65-F5344CB8AC3E}">
        <p14:creationId xmlns:p14="http://schemas.microsoft.com/office/powerpoint/2010/main" val="728294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D5122-E453-876B-C3A5-6E0358ED272E}"/>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111F3A5-2518-87A8-2BD6-261FDA0E1797}"/>
              </a:ext>
            </a:extLst>
          </p:cNvPr>
          <p:cNvSpPr>
            <a:spLocks noGrp="1"/>
          </p:cNvSpPr>
          <p:nvPr>
            <p:ph idx="1"/>
          </p:nvPr>
        </p:nvSpPr>
        <p:spPr/>
        <p:txBody>
          <a:bodyPr/>
          <a:lstStyle/>
          <a:p>
            <a:r>
              <a:rPr lang="en-US" dirty="0"/>
              <a:t>Documentary corpora in multiple languages</a:t>
            </a:r>
          </a:p>
          <a:p>
            <a:pPr lvl="1"/>
            <a:r>
              <a:rPr lang="en-US" dirty="0"/>
              <a:t>Transcribed</a:t>
            </a:r>
          </a:p>
          <a:p>
            <a:pPr lvl="1"/>
            <a:r>
              <a:rPr lang="en-US" dirty="0"/>
              <a:t>Partially annotated</a:t>
            </a:r>
          </a:p>
          <a:p>
            <a:pPr lvl="1"/>
            <a:r>
              <a:rPr lang="en-US" dirty="0"/>
              <a:t>From various stages of documentary work</a:t>
            </a:r>
          </a:p>
          <a:p>
            <a:pPr lvl="1"/>
            <a:r>
              <a:rPr lang="en-US" dirty="0"/>
              <a:t>Linguistically diverse</a:t>
            </a:r>
          </a:p>
          <a:p>
            <a:r>
              <a:rPr lang="en-US" dirty="0"/>
              <a:t>Annotation (interlinearization) originally done in FLEx and Toolbox</a:t>
            </a:r>
          </a:p>
          <a:p>
            <a:pPr lvl="1"/>
            <a:r>
              <a:rPr lang="en-US" dirty="0"/>
              <a:t>Exported to flextext XML</a:t>
            </a:r>
          </a:p>
          <a:p>
            <a:pPr lvl="1"/>
            <a:r>
              <a:rPr lang="en-US" dirty="0"/>
              <a:t>Filtered out digits, punctuation, unannotated tokens</a:t>
            </a:r>
          </a:p>
          <a:p>
            <a:r>
              <a:rPr lang="en-US" dirty="0">
                <a:hlinkClick r:id="rId2"/>
              </a:rPr>
              <a:t>https://github.com/ufcompling/al_morph</a:t>
            </a:r>
            <a:r>
              <a:rPr lang="en-US" dirty="0"/>
              <a:t> </a:t>
            </a:r>
          </a:p>
          <a:p>
            <a:pPr lvl="1"/>
            <a:endParaRPr lang="en-US" dirty="0"/>
          </a:p>
        </p:txBody>
      </p:sp>
    </p:spTree>
    <p:extLst>
      <p:ext uri="{BB962C8B-B14F-4D97-AF65-F5344CB8AC3E}">
        <p14:creationId xmlns:p14="http://schemas.microsoft.com/office/powerpoint/2010/main" val="18296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E8989-6925-E105-4ADD-0BB357D3074F}"/>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DC232FCC-856E-5B67-63F0-8D6F8D724880}"/>
              </a:ext>
            </a:extLst>
          </p:cNvPr>
          <p:cNvSpPr>
            <a:spLocks noGrp="1"/>
          </p:cNvSpPr>
          <p:nvPr>
            <p:ph idx="1"/>
          </p:nvPr>
        </p:nvSpPr>
        <p:spPr/>
        <p:txBody>
          <a:bodyPr>
            <a:normAutofit lnSpcReduction="10000"/>
          </a:bodyPr>
          <a:lstStyle/>
          <a:p>
            <a:r>
              <a:rPr lang="en-US" dirty="0"/>
              <a:t>We chose two priority tasks in language documentation and combine them</a:t>
            </a:r>
          </a:p>
          <a:p>
            <a:pPr lvl="1"/>
            <a:r>
              <a:rPr lang="en-US" b="1" dirty="0"/>
              <a:t>Morpheme segmentation (boundary detection)</a:t>
            </a:r>
          </a:p>
          <a:p>
            <a:pPr lvl="1"/>
            <a:r>
              <a:rPr lang="en-US" b="1" dirty="0"/>
              <a:t>Morpheme glossing (input: morphemes, output: all glosses)</a:t>
            </a:r>
          </a:p>
          <a:p>
            <a:pPr lvl="1"/>
            <a:r>
              <a:rPr lang="en-US" b="1" dirty="0"/>
              <a:t>Joint segmentation &amp; Glossing</a:t>
            </a:r>
          </a:p>
          <a:p>
            <a:pPr lvl="1"/>
            <a:r>
              <a:rPr lang="en-US" dirty="0"/>
              <a:t>If times allows – a related task common in computational morphology : </a:t>
            </a:r>
          </a:p>
          <a:p>
            <a:pPr lvl="2"/>
            <a:r>
              <a:rPr lang="en-US" b="1" dirty="0"/>
              <a:t>Inflection (input: tokens, output: affix glosses)</a:t>
            </a:r>
          </a:p>
          <a:p>
            <a:r>
              <a:rPr lang="en-US" dirty="0"/>
              <a:t>Why these tasks?</a:t>
            </a:r>
          </a:p>
          <a:p>
            <a:pPr lvl="1"/>
            <a:r>
              <a:rPr lang="en-US" dirty="0"/>
              <a:t>Sequence labeling tasks</a:t>
            </a:r>
          </a:p>
          <a:p>
            <a:pPr lvl="1"/>
            <a:r>
              <a:rPr lang="en-US" dirty="0"/>
              <a:t>morpheme segmentation and glossing is often done simultaneously </a:t>
            </a:r>
            <a:r>
              <a:rPr lang="en-US" dirty="0" err="1"/>
              <a:t>IRL</a:t>
            </a:r>
            <a:r>
              <a:rPr lang="en-US" dirty="0"/>
              <a:t> </a:t>
            </a:r>
          </a:p>
          <a:p>
            <a:pPr lvl="2"/>
            <a:r>
              <a:rPr lang="en-US" dirty="0"/>
              <a:t>If you know what a morpheme looks like, you probably know its function</a:t>
            </a:r>
          </a:p>
        </p:txBody>
      </p:sp>
    </p:spTree>
    <p:extLst>
      <p:ext uri="{BB962C8B-B14F-4D97-AF65-F5344CB8AC3E}">
        <p14:creationId xmlns:p14="http://schemas.microsoft.com/office/powerpoint/2010/main" val="3162332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84A4-A7D8-55C5-F3C2-8BF9B231AFAF}"/>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D6544026-1BF6-E02E-AFA8-E2C690096D38}"/>
              </a:ext>
            </a:extLst>
          </p:cNvPr>
          <p:cNvSpPr>
            <a:spLocks noGrp="1"/>
          </p:cNvSpPr>
          <p:nvPr>
            <p:ph idx="1"/>
          </p:nvPr>
        </p:nvSpPr>
        <p:spPr/>
        <p:txBody>
          <a:bodyPr/>
          <a:lstStyle/>
          <a:p>
            <a:r>
              <a:rPr lang="en-US" dirty="0"/>
              <a:t>Transformer</a:t>
            </a:r>
          </a:p>
          <a:p>
            <a:pPr lvl="1"/>
            <a:r>
              <a:rPr lang="en-US" dirty="0" err="1"/>
              <a:t>Fairseq</a:t>
            </a:r>
            <a:r>
              <a:rPr lang="en-US" dirty="0"/>
              <a:t> implementation?</a:t>
            </a:r>
          </a:p>
          <a:p>
            <a:pPr lvl="1"/>
            <a:r>
              <a:rPr lang="en-US" dirty="0"/>
              <a:t>Wu et al. (2020) hyperparameters (or our own?)</a:t>
            </a:r>
          </a:p>
          <a:p>
            <a:pPr lvl="1"/>
            <a:endParaRPr lang="en-US" dirty="0"/>
          </a:p>
          <a:p>
            <a:r>
              <a:rPr lang="en-US" dirty="0"/>
              <a:t>If time allows, compare </a:t>
            </a:r>
            <a:r>
              <a:rPr lang="en-US" dirty="0" err="1"/>
              <a:t>SVM</a:t>
            </a:r>
            <a:r>
              <a:rPr lang="en-US" dirty="0"/>
              <a:t> since classical ML sometimes outperforms deep learning in low-resource settings</a:t>
            </a:r>
          </a:p>
          <a:p>
            <a:pPr lvl="1"/>
            <a:r>
              <a:rPr lang="en-US" dirty="0"/>
              <a:t>Applicable only to morpheme glossing, because </a:t>
            </a:r>
            <a:r>
              <a:rPr lang="en-US" dirty="0" err="1"/>
              <a:t>CRF</a:t>
            </a:r>
            <a:r>
              <a:rPr lang="en-US" dirty="0"/>
              <a:t> requires one label per input token and canonical morphological segmentation requires labels for invisible tokens</a:t>
            </a:r>
          </a:p>
        </p:txBody>
      </p:sp>
    </p:spTree>
    <p:extLst>
      <p:ext uri="{BB962C8B-B14F-4D97-AF65-F5344CB8AC3E}">
        <p14:creationId xmlns:p14="http://schemas.microsoft.com/office/powerpoint/2010/main" val="2985822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8FF7-6C7F-80D0-755C-83091AC7BA10}"/>
              </a:ext>
            </a:extLst>
          </p:cNvPr>
          <p:cNvSpPr>
            <a:spLocks noGrp="1"/>
          </p:cNvSpPr>
          <p:nvPr>
            <p:ph type="title"/>
          </p:nvPr>
        </p:nvSpPr>
        <p:spPr/>
        <p:txBody>
          <a:bodyPr/>
          <a:lstStyle/>
          <a:p>
            <a:r>
              <a:rPr lang="en-US" dirty="0"/>
              <a:t>Sampling Methods</a:t>
            </a:r>
          </a:p>
        </p:txBody>
      </p:sp>
      <p:sp>
        <p:nvSpPr>
          <p:cNvPr id="3" name="Content Placeholder 2">
            <a:extLst>
              <a:ext uri="{FF2B5EF4-FFF2-40B4-BE49-F238E27FC236}">
                <a16:creationId xmlns:a16="http://schemas.microsoft.com/office/drawing/2014/main" id="{EC35BAB8-D4B5-5B8A-62DF-0BA35345341F}"/>
              </a:ext>
            </a:extLst>
          </p:cNvPr>
          <p:cNvSpPr>
            <a:spLocks noGrp="1"/>
          </p:cNvSpPr>
          <p:nvPr>
            <p:ph idx="1"/>
          </p:nvPr>
        </p:nvSpPr>
        <p:spPr/>
        <p:txBody>
          <a:bodyPr/>
          <a:lstStyle/>
          <a:p>
            <a:r>
              <a:rPr lang="en-US" dirty="0"/>
              <a:t>Combination of </a:t>
            </a:r>
          </a:p>
          <a:p>
            <a:pPr lvl="1"/>
            <a:r>
              <a:rPr lang="en-US" dirty="0"/>
              <a:t>Diversity Sampling</a:t>
            </a:r>
          </a:p>
          <a:p>
            <a:pPr lvl="2"/>
            <a:r>
              <a:rPr lang="en-US" dirty="0"/>
              <a:t>Cluster-based sampling – to capture meaningful trends in smaller or irregular classes, not just most numerous classes, or </a:t>
            </a:r>
          </a:p>
          <a:p>
            <a:pPr lvl="2"/>
            <a:r>
              <a:rPr lang="en-US"/>
              <a:t>Model-based sampling - sampling for low activation in your logits and hidden layers to find items that are confusing to your model because of lack of information</a:t>
            </a:r>
            <a:endParaRPr lang="en-US" dirty="0"/>
          </a:p>
          <a:p>
            <a:pPr lvl="1"/>
            <a:r>
              <a:rPr lang="en-US" dirty="0"/>
              <a:t>Uncertainty Sampling</a:t>
            </a:r>
          </a:p>
          <a:p>
            <a:pPr lvl="2"/>
            <a:r>
              <a:rPr lang="en-US" dirty="0"/>
              <a:t>Least confidence – to look where the model is most confused</a:t>
            </a:r>
          </a:p>
        </p:txBody>
      </p:sp>
    </p:spTree>
    <p:extLst>
      <p:ext uri="{BB962C8B-B14F-4D97-AF65-F5344CB8AC3E}">
        <p14:creationId xmlns:p14="http://schemas.microsoft.com/office/powerpoint/2010/main" val="1515501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674</TotalTime>
  <Words>1050</Words>
  <Application>Microsoft Office PowerPoint</Application>
  <PresentationFormat>Widescreen</PresentationFormat>
  <Paragraphs>114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Cambria</vt:lpstr>
      <vt:lpstr>Wingdings</vt:lpstr>
      <vt:lpstr>Office Theme</vt:lpstr>
      <vt:lpstr>Optimal Active Learning Data Proportions for Low-Resource and Documentary Efforts</vt:lpstr>
      <vt:lpstr>The situation</vt:lpstr>
      <vt:lpstr>The Problem</vt:lpstr>
      <vt:lpstr>Proposed Solution</vt:lpstr>
      <vt:lpstr>Questions</vt:lpstr>
      <vt:lpstr>Data</vt:lpstr>
      <vt:lpstr>Tasks</vt:lpstr>
      <vt:lpstr>Model</vt:lpstr>
      <vt:lpstr>Sampling Methods</vt:lpstr>
      <vt:lpstr>Do early-stage documentation efforts produce sufficient data for effective AL? </vt:lpstr>
      <vt:lpstr>What is optimal combination of initial training and resampling sizes in early-stage documentation?</vt:lpstr>
      <vt:lpstr>Discussion of Preliminary work</vt:lpstr>
      <vt:lpstr>Do late-stage documentation efforts produce sufficient data for effective AL? </vt:lpstr>
      <vt:lpstr>What are optimal combinations of initial training and resampling sizes in late-stage documentation?</vt:lpstr>
      <vt:lpstr>TODO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Moeller, Sarah R.</dc:creator>
  <cp:lastModifiedBy>Moeller, Sarah R.</cp:lastModifiedBy>
  <cp:revision>9</cp:revision>
  <dcterms:created xsi:type="dcterms:W3CDTF">2024-05-29T13:42:16Z</dcterms:created>
  <dcterms:modified xsi:type="dcterms:W3CDTF">2024-07-30T21:51:23Z</dcterms:modified>
</cp:coreProperties>
</file>