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9999FF"/>
    <a:srgbClr val="CCC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theme/theme1.xml><?xml version="1.0" encoding="utf-8"?>
<a:theme xmlns:a="http://schemas.openxmlformats.org/drawingml/2006/main" name="Office Theme">
  <a:themeElements>
    <a:clrScheme name="紫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コーポレート・ロゴ">
      <a:majorFont>
        <a:latin typeface="コーポレート・ロゴＢ"/>
        <a:ea typeface="コーポレート・ロゴＢ"/>
        <a:cs typeface=""/>
      </a:majorFont>
      <a:minorFont>
        <a:latin typeface="コーポレート・ロゴＢ"/>
        <a:ea typeface="コーポレート・ロゴＢ"/>
        <a:cs typeface=""/>
      </a:minorFont>
    </a:fontScheme>
    <a:fmtScheme name="スモーク ガラス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l">
          <a:defRPr kumimoji="1"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763</Words>
  <Application>Microsoft Office PowerPoint</Application>
  <PresentationFormat>ワイド画面</PresentationFormat>
  <Paragraphs>139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5" baseType="lpstr">
      <vt:lpstr>コーポレート・ロゴＢ</vt:lpstr>
      <vt:lpstr>Arial</vt:lpstr>
      <vt:lpstr>Office Theme</vt:lpstr>
      <vt:lpstr>PowerPoint プレゼンテーション</vt:lpstr>
      <vt:lpstr>プレイ参加者向けの話</vt:lpstr>
      <vt:lpstr>以下、視聴者向け</vt:lpstr>
      <vt:lpstr>第1回(今回)</vt:lpstr>
      <vt:lpstr>第1回は野生のマイクラ</vt:lpstr>
      <vt:lpstr>現状</vt:lpstr>
      <vt:lpstr>内部(できる人)事前説明</vt:lpstr>
      <vt:lpstr>内部(初心者)事前説明</vt:lpstr>
      <vt:lpstr>参加者紹介</vt:lpstr>
      <vt:lpstr>マイクラ プレイ方針</vt:lpstr>
      <vt:lpstr>環境・設定</vt:lpstr>
      <vt:lpstr>チート(コマンド等)</vt:lpstr>
      <vt:lpstr>背景等</vt:lpstr>
      <vt:lpstr>個人的な都合</vt:lpstr>
      <vt:lpstr>コミュニティ的な都合(1)</vt:lpstr>
      <vt:lpstr>コミュニティ的な都合(2)</vt:lpstr>
      <vt:lpstr>定期配信が目的</vt:lpstr>
      <vt:lpstr>ハードル下げが目的</vt:lpstr>
      <vt:lpstr>ハードル下げが目的</vt:lpstr>
      <vt:lpstr>ハードル下げが目的</vt:lpstr>
      <vt:lpstr>「配信側都合」なものの</vt:lpstr>
      <vt:lpstr>今後の配信について</vt:lpstr>
      <vt:lpstr>コンセプト</vt:lpstr>
      <vt:lpstr>例えば自分の場合</vt:lpstr>
      <vt:lpstr>例えば自分の場合</vt:lpstr>
      <vt:lpstr>例えば自分の場合</vt:lpstr>
      <vt:lpstr>人それぞれ好みのプレイを</vt:lpstr>
      <vt:lpstr>人それぞれ好みのプレイを</vt:lpstr>
      <vt:lpstr>人それぞれ好みのプレイを</vt:lpstr>
      <vt:lpstr>人それぞれ好みのプレイを</vt:lpstr>
      <vt:lpstr>配信スタイル</vt:lpstr>
      <vt:lpstr>説明は以上となります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Iwanaga Nobuyuki</dc:creator>
  <cp:lastModifiedBy>Iwanaga Nobuyuki</cp:lastModifiedBy>
  <cp:revision>83</cp:revision>
  <dcterms:created xsi:type="dcterms:W3CDTF">2020-08-09T05:59:14Z</dcterms:created>
  <dcterms:modified xsi:type="dcterms:W3CDTF">2020-08-09T11:30:38Z</dcterms:modified>
</cp:coreProperties>
</file>