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51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9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5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6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86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702-AA0E-433C-BAA9-B580BB343F66}" type="datetimeFigureOut">
              <a:rPr kumimoji="1" lang="ja-JP" altLang="en-US" smtClean="0"/>
              <a:t>2016/5/1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AAE8-870C-4A4E-AF9E-5E9B0F7AB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8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126156" y="223907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6156" y="2012486"/>
            <a:ext cx="73955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Wrapper_int</a:t>
            </a:r>
            <a:endParaRPr kumimoji="1"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126156" y="3251327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1126156" y="325132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80334" y="3251326"/>
            <a:ext cx="900965" cy="2265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abc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6156" y="3024736"/>
            <a:ext cx="89504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Wrapper_string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40216" y="3024736"/>
            <a:ext cx="36765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string</a:t>
            </a:r>
            <a:endParaRPr kumimoji="1" lang="ja-JP" altLang="en-US" sz="1000" dirty="0"/>
          </a:p>
        </p:txBody>
      </p:sp>
      <p:cxnSp>
        <p:nvCxnSpPr>
          <p:cNvPr id="29" name="直線矢印コネクタ 28"/>
          <p:cNvCxnSpPr>
            <a:stCxn id="24" idx="3"/>
            <a:endCxn id="26" idx="1"/>
          </p:cNvCxnSpPr>
          <p:nvPr/>
        </p:nvCxnSpPr>
        <p:spPr>
          <a:xfrm>
            <a:off x="1386038" y="3357205"/>
            <a:ext cx="494296" cy="74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26156" y="3757452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26156" y="3757452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880335" y="3757451"/>
            <a:ext cx="1910615" cy="2265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1, 2, 3</a:t>
            </a:r>
            <a:endParaRPr kumimoji="1" lang="ja-JP" altLang="en-US" sz="1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6156" y="3530861"/>
            <a:ext cx="108580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Wrapper_Array_int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89484" y="3530861"/>
            <a:ext cx="29231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int[]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>
            <a:stCxn id="30" idx="3"/>
            <a:endCxn id="32" idx="1"/>
          </p:cNvCxnSpPr>
          <p:nvPr/>
        </p:nvCxnSpPr>
        <p:spPr>
          <a:xfrm>
            <a:off x="1386038" y="3863330"/>
            <a:ext cx="494297" cy="741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四角形吹き出し 37"/>
          <p:cNvSpPr/>
          <p:nvPr/>
        </p:nvSpPr>
        <p:spPr>
          <a:xfrm>
            <a:off x="838200" y="4167032"/>
            <a:ext cx="1943099" cy="247948"/>
          </a:xfrm>
          <a:prstGeom prst="wedgeRectCallout">
            <a:avLst>
              <a:gd name="adj1" fmla="val -39625"/>
              <a:gd name="adj2" fmla="val -1165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同じ構造をしていても別の型</a:t>
            </a:r>
            <a:endParaRPr kumimoji="1" lang="ja-JP" altLang="en-US" sz="1000" dirty="0"/>
          </a:p>
        </p:txBody>
      </p:sp>
      <p:sp>
        <p:nvSpPr>
          <p:cNvPr id="41" name="タイトル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全展開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26156" y="2545083"/>
            <a:ext cx="83252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Wrapper_byte</a:t>
            </a:r>
            <a:endParaRPr kumimoji="1" lang="ja-JP" altLang="en-US" sz="1000" dirty="0"/>
          </a:p>
        </p:txBody>
      </p:sp>
      <p:sp>
        <p:nvSpPr>
          <p:cNvPr id="46" name="左中かっこ 45"/>
          <p:cNvSpPr/>
          <p:nvPr/>
        </p:nvSpPr>
        <p:spPr>
          <a:xfrm>
            <a:off x="914400" y="3251326"/>
            <a:ext cx="114300" cy="7178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121041" y="2768412"/>
            <a:ext cx="119915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右中かっこ 47"/>
          <p:cNvSpPr/>
          <p:nvPr/>
        </p:nvSpPr>
        <p:spPr>
          <a:xfrm>
            <a:off x="1958683" y="2239077"/>
            <a:ext cx="181533" cy="741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吹き出し 48"/>
          <p:cNvSpPr/>
          <p:nvPr/>
        </p:nvSpPr>
        <p:spPr>
          <a:xfrm>
            <a:off x="2363647" y="2421888"/>
            <a:ext cx="1071984" cy="337140"/>
          </a:xfrm>
          <a:prstGeom prst="wedgeRectCallout">
            <a:avLst>
              <a:gd name="adj1" fmla="val -68058"/>
              <a:gd name="adj2" fmla="val 7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別の型</a:t>
            </a:r>
            <a:endParaRPr kumimoji="1" lang="en-US" altLang="ja-JP" sz="1000" dirty="0"/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値は埋め込み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003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126156" y="223907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6156" y="2012486"/>
            <a:ext cx="73955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Wrapper_int</a:t>
            </a:r>
            <a:endParaRPr kumimoji="1"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126156" y="3251327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1126156" y="325132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80334" y="3251326"/>
            <a:ext cx="900965" cy="2265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abc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6156" y="3024736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40216" y="3024736"/>
            <a:ext cx="36765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string</a:t>
            </a:r>
            <a:endParaRPr kumimoji="1" lang="ja-JP" altLang="en-US" sz="1000" dirty="0"/>
          </a:p>
        </p:txBody>
      </p:sp>
      <p:cxnSp>
        <p:nvCxnSpPr>
          <p:cNvPr id="29" name="直線矢印コネクタ 28"/>
          <p:cNvCxnSpPr>
            <a:stCxn id="24" idx="3"/>
            <a:endCxn id="26" idx="1"/>
          </p:cNvCxnSpPr>
          <p:nvPr/>
        </p:nvCxnSpPr>
        <p:spPr>
          <a:xfrm>
            <a:off x="1386038" y="3357205"/>
            <a:ext cx="494296" cy="74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26156" y="3757452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26156" y="3757452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880335" y="3757451"/>
            <a:ext cx="1910615" cy="2265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1, 2, 3</a:t>
            </a:r>
            <a:endParaRPr kumimoji="1" lang="ja-JP" altLang="en-US" sz="1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6156" y="3530861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89484" y="3530861"/>
            <a:ext cx="29231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int[]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>
            <a:stCxn id="30" idx="3"/>
            <a:endCxn id="32" idx="1"/>
          </p:cNvCxnSpPr>
          <p:nvPr/>
        </p:nvCxnSpPr>
        <p:spPr>
          <a:xfrm>
            <a:off x="1386038" y="3863330"/>
            <a:ext cx="494297" cy="741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タイトル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値型だけ展開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26156" y="2545083"/>
            <a:ext cx="83252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Wrapper_byte</a:t>
            </a:r>
            <a:endParaRPr kumimoji="1" lang="ja-JP" altLang="en-US" sz="1000" dirty="0"/>
          </a:p>
        </p:txBody>
      </p:sp>
      <p:sp>
        <p:nvSpPr>
          <p:cNvPr id="46" name="左中かっこ 45"/>
          <p:cNvSpPr/>
          <p:nvPr/>
        </p:nvSpPr>
        <p:spPr>
          <a:xfrm>
            <a:off x="914400" y="3251326"/>
            <a:ext cx="114300" cy="7178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121041" y="2768412"/>
            <a:ext cx="119915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右中かっこ 47"/>
          <p:cNvSpPr/>
          <p:nvPr/>
        </p:nvSpPr>
        <p:spPr>
          <a:xfrm>
            <a:off x="1958683" y="2239077"/>
            <a:ext cx="181533" cy="741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吹き出し 48"/>
          <p:cNvSpPr/>
          <p:nvPr/>
        </p:nvSpPr>
        <p:spPr>
          <a:xfrm>
            <a:off x="2363646" y="2315003"/>
            <a:ext cx="1151079" cy="550910"/>
          </a:xfrm>
          <a:prstGeom prst="wedgeRectCallout">
            <a:avLst>
              <a:gd name="adj1" fmla="val -68058"/>
              <a:gd name="adj2" fmla="val 7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構造が違うので</a:t>
            </a:r>
            <a:r>
              <a:rPr kumimoji="1" lang="ja-JP" altLang="en-US" sz="1000" dirty="0"/>
              <a:t>別の型に</a:t>
            </a:r>
            <a:endParaRPr kumimoji="1" lang="en-US" altLang="ja-JP" sz="1000" dirty="0"/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値は埋め込み</a:t>
            </a:r>
            <a:endParaRPr kumimoji="1" lang="ja-JP" altLang="en-US" sz="1000" dirty="0"/>
          </a:p>
        </p:txBody>
      </p:sp>
      <p:sp>
        <p:nvSpPr>
          <p:cNvPr id="23" name="四角形吹き出し 22"/>
          <p:cNvSpPr/>
          <p:nvPr/>
        </p:nvSpPr>
        <p:spPr>
          <a:xfrm>
            <a:off x="838200" y="4167032"/>
            <a:ext cx="1669672" cy="247948"/>
          </a:xfrm>
          <a:prstGeom prst="wedgeRectCallout">
            <a:avLst>
              <a:gd name="adj1" fmla="val -36878"/>
              <a:gd name="adj2" fmla="val -108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同じ構造なので同じ型に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079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126156" y="2239077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1126156" y="223907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1880335" y="223907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6156" y="2012486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80335" y="2012486"/>
            <a:ext cx="44940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Integer</a:t>
            </a:r>
            <a:endParaRPr kumimoji="1" lang="ja-JP" altLang="en-US" sz="1000" dirty="0"/>
          </a:p>
        </p:txBody>
      </p:sp>
      <p:cxnSp>
        <p:nvCxnSpPr>
          <p:cNvPr id="15" name="直線矢印コネクタ 14"/>
          <p:cNvCxnSpPr>
            <a:stCxn id="13" idx="3"/>
            <a:endCxn id="10" idx="1"/>
          </p:cNvCxnSpPr>
          <p:nvPr/>
        </p:nvCxnSpPr>
        <p:spPr>
          <a:xfrm>
            <a:off x="1386038" y="2344955"/>
            <a:ext cx="49429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126156" y="2745202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126156" y="2745202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880335" y="2745202"/>
            <a:ext cx="119915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26156" y="2518611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80335" y="2518611"/>
            <a:ext cx="3083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Byte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17" idx="3"/>
            <a:endCxn id="19" idx="1"/>
          </p:cNvCxnSpPr>
          <p:nvPr/>
        </p:nvCxnSpPr>
        <p:spPr>
          <a:xfrm>
            <a:off x="1386038" y="2851080"/>
            <a:ext cx="49429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126156" y="3251327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1126156" y="3251327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80334" y="3251326"/>
            <a:ext cx="900965" cy="2265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abc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6156" y="3024736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56423" y="3024736"/>
            <a:ext cx="36765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string</a:t>
            </a:r>
            <a:endParaRPr kumimoji="1" lang="ja-JP" altLang="en-US" sz="1000" dirty="0"/>
          </a:p>
        </p:txBody>
      </p:sp>
      <p:cxnSp>
        <p:nvCxnSpPr>
          <p:cNvPr id="29" name="直線矢印コネクタ 28"/>
          <p:cNvCxnSpPr>
            <a:stCxn id="24" idx="3"/>
            <a:endCxn id="26" idx="1"/>
          </p:cNvCxnSpPr>
          <p:nvPr/>
        </p:nvCxnSpPr>
        <p:spPr>
          <a:xfrm>
            <a:off x="1386038" y="3357205"/>
            <a:ext cx="494296" cy="74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26156" y="3757452"/>
            <a:ext cx="259882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26156" y="3757452"/>
            <a:ext cx="519764" cy="211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880335" y="3757451"/>
            <a:ext cx="1910615" cy="2265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/>
              <a:t>1, 2, 3</a:t>
            </a:r>
            <a:endParaRPr kumimoji="1" lang="ja-JP" altLang="en-US" sz="1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6156" y="3530861"/>
            <a:ext cx="53597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Wrapper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48057" y="3530861"/>
            <a:ext cx="29231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int[]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>
            <a:stCxn id="30" idx="3"/>
            <a:endCxn id="32" idx="1"/>
          </p:cNvCxnSpPr>
          <p:nvPr/>
        </p:nvCxnSpPr>
        <p:spPr>
          <a:xfrm>
            <a:off x="1386038" y="3863330"/>
            <a:ext cx="494297" cy="741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四角形吹き出し 37"/>
          <p:cNvSpPr/>
          <p:nvPr/>
        </p:nvSpPr>
        <p:spPr>
          <a:xfrm>
            <a:off x="2618307" y="2125781"/>
            <a:ext cx="1752600" cy="453179"/>
          </a:xfrm>
          <a:prstGeom prst="wedgeRectCallout">
            <a:avLst>
              <a:gd name="adj1" fmla="val -58876"/>
              <a:gd name="adj2" fmla="val -89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kumimoji="1" lang="en-US" altLang="ja-JP" sz="1000" dirty="0"/>
              <a:t>int</a:t>
            </a:r>
            <a:r>
              <a:rPr lang="ja-JP" altLang="en-US" sz="1000" dirty="0"/>
              <a:t>を直接使えない</a:t>
            </a:r>
            <a:endParaRPr lang="en-US" altLang="ja-JP" sz="1000" dirty="0"/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kumimoji="1" lang="en-US" altLang="ja-JP" sz="1000" dirty="0"/>
              <a:t>1</a:t>
            </a:r>
            <a:r>
              <a:rPr kumimoji="1" lang="ja-JP" altLang="en-US" sz="1000" dirty="0"/>
              <a:t>段階、クラスで</a:t>
            </a:r>
            <a:r>
              <a:rPr kumimoji="1" lang="en-US" altLang="ja-JP" sz="1000" dirty="0"/>
              <a:t>int</a:t>
            </a:r>
            <a:r>
              <a:rPr kumimoji="1" lang="ja-JP" altLang="en-US" sz="1000" dirty="0"/>
              <a:t>を包む</a:t>
            </a:r>
          </a:p>
        </p:txBody>
      </p:sp>
      <p:sp>
        <p:nvSpPr>
          <p:cNvPr id="41" name="タイトル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型消去</a:t>
            </a:r>
          </a:p>
        </p:txBody>
      </p:sp>
      <p:sp>
        <p:nvSpPr>
          <p:cNvPr id="36" name="左中かっこ 35"/>
          <p:cNvSpPr/>
          <p:nvPr/>
        </p:nvSpPr>
        <p:spPr>
          <a:xfrm>
            <a:off x="907948" y="2239077"/>
            <a:ext cx="120752" cy="1730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吹き出し 36"/>
          <p:cNvSpPr/>
          <p:nvPr/>
        </p:nvSpPr>
        <p:spPr>
          <a:xfrm>
            <a:off x="838200" y="4167032"/>
            <a:ext cx="695325" cy="247948"/>
          </a:xfrm>
          <a:prstGeom prst="wedgeRectCallout">
            <a:avLst>
              <a:gd name="adj1" fmla="val -23187"/>
              <a:gd name="adj2" fmla="val -1165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同じ型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50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Calibri</vt:lpstr>
      <vt:lpstr>Office テーマ</vt:lpstr>
      <vt:lpstr>全展開</vt:lpstr>
      <vt:lpstr>値型だけ展開</vt:lpstr>
      <vt:lpstr>型消去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8</cp:revision>
  <dcterms:created xsi:type="dcterms:W3CDTF">2016-05-01T02:26:19Z</dcterms:created>
  <dcterms:modified xsi:type="dcterms:W3CDTF">2016-05-01T02:41:47Z</dcterms:modified>
</cp:coreProperties>
</file>