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80" r:id="rId4"/>
    <p:sldId id="285" r:id="rId5"/>
    <p:sldId id="281" r:id="rId6"/>
    <p:sldId id="286" r:id="rId7"/>
    <p:sldId id="282" r:id="rId8"/>
    <p:sldId id="287" r:id="rId9"/>
    <p:sldId id="283" r:id="rId10"/>
    <p:sldId id="288" r:id="rId11"/>
    <p:sldId id="284" r:id="rId12"/>
    <p:sldId id="289" r:id="rId13"/>
    <p:sldId id="291" r:id="rId14"/>
    <p:sldId id="29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0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45297-BF77-43C8-A551-1D12CBE3669F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6462F-CA29-4F3E-AC7F-6B03528498C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67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8A1C-0837-45BA-8D74-5FE080185E3E}" type="datetime1">
              <a:rPr lang="pt-BR" smtClean="0"/>
              <a:pPr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2001-5A66-4803-8934-31F078EB807C}" type="datetime1">
              <a:rPr lang="pt-BR" smtClean="0"/>
              <a:pPr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BFA1-C5C7-4104-B892-DF360A947BFF}" type="datetime1">
              <a:rPr lang="pt-BR" smtClean="0"/>
              <a:pPr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A593-62D2-47BA-8CC4-D80BEE0BFEFB}" type="datetime1">
              <a:rPr lang="pt-BR" smtClean="0"/>
              <a:pPr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4BC6-0551-4218-8480-1E190347D050}" type="datetime1">
              <a:rPr lang="pt-BR" smtClean="0"/>
              <a:pPr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9BBB-E71B-4B11-8585-78F7E92B579C}" type="datetime1">
              <a:rPr lang="pt-BR" smtClean="0"/>
              <a:pPr/>
              <a:t>04/11/2014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796B-28B7-4DAB-AF5E-B44338E23B4B}" type="datetime1">
              <a:rPr lang="pt-BR" smtClean="0"/>
              <a:pPr/>
              <a:t>04/11/2014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E478-D466-4C9F-BCB9-69B59CB0DD03}" type="datetime1">
              <a:rPr lang="pt-BR" smtClean="0"/>
              <a:pPr/>
              <a:t>04/11/2014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9777-3B24-4DC5-9EEF-B11806C404F9}" type="datetime1">
              <a:rPr lang="pt-BR" smtClean="0"/>
              <a:pPr/>
              <a:t>04/11/2014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A5F6-398F-4EDD-9576-A47F7F56C457}" type="datetime1">
              <a:rPr lang="pt-BR" smtClean="0"/>
              <a:pPr/>
              <a:t>04/11/2014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3915-3B3E-4227-B07D-53BD5081D185}" type="datetime1">
              <a:rPr lang="pt-BR" smtClean="0"/>
              <a:pPr/>
              <a:t>04/11/2014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A027-674E-44EF-B21D-33EB65C1AC4C}" type="datetime1">
              <a:rPr lang="pt-BR" smtClean="0"/>
              <a:pPr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224136"/>
          </a:xfrm>
        </p:spPr>
        <p:txBody>
          <a:bodyPr>
            <a:normAutofit/>
          </a:bodyPr>
          <a:lstStyle/>
          <a:p>
            <a:pPr lvl="0"/>
            <a:r>
              <a:rPr lang="pt-BR" sz="3200" dirty="0" smtClean="0"/>
              <a:t>Construção de Software</a:t>
            </a:r>
            <a:br>
              <a:rPr lang="pt-BR" sz="3200" dirty="0" smtClean="0"/>
            </a:br>
            <a:r>
              <a:rPr lang="pt-BR" sz="3200" dirty="0"/>
              <a:t>Atividade </a:t>
            </a:r>
            <a:r>
              <a:rPr lang="pt-BR" sz="3200" dirty="0" err="1"/>
              <a:t>Extra-Aula</a:t>
            </a:r>
            <a:r>
              <a:rPr lang="pt-BR" sz="3200" dirty="0"/>
              <a:t> (AEA) </a:t>
            </a:r>
            <a:r>
              <a:rPr lang="pt-BR" sz="3200" dirty="0" err="1"/>
              <a:t>nr</a:t>
            </a:r>
            <a:r>
              <a:rPr lang="pt-BR" sz="3200" dirty="0"/>
              <a:t>. </a:t>
            </a:r>
            <a:r>
              <a:rPr lang="pt-BR" sz="3200" dirty="0" smtClean="0"/>
              <a:t>05</a:t>
            </a:r>
            <a:endParaRPr lang="pt-BR" sz="3200" dirty="0">
              <a:solidFill>
                <a:srgbClr val="0000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172819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Equipe: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Nome aluno(a)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Nome aluno(a)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Nome aluno(a)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Nome aluno(a)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711" y="5517232"/>
            <a:ext cx="2930753" cy="99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11560" y="1844824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Assunto selecionado para a atividade</a:t>
            </a:r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389694" y="6021288"/>
            <a:ext cx="3974394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Prof. Rubens de Castro Pereira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Conclusões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8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6000" dirty="0" smtClean="0"/>
          </a:p>
          <a:p>
            <a:pPr marL="0" indent="0" algn="ctr">
              <a:buNone/>
            </a:pPr>
            <a:r>
              <a:rPr lang="pt-BR" sz="6000" dirty="0" smtClean="0"/>
              <a:t>Referencias Bibliográficas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2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Referencias </a:t>
            </a:r>
            <a:r>
              <a:rPr lang="pt-BR" dirty="0" smtClean="0"/>
              <a:t>Bibliográficas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8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Coloque fotos dos membros da equipe com os respectivos nomes e formação acadêmica.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0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6000" dirty="0" smtClean="0"/>
          </a:p>
          <a:p>
            <a:pPr marL="0" indent="0" algn="ctr">
              <a:buNone/>
            </a:pPr>
            <a:r>
              <a:rPr lang="pt-BR" sz="6000" dirty="0" smtClean="0"/>
              <a:t>Questionamentos</a:t>
            </a:r>
            <a:endParaRPr lang="pt-BR" sz="6000" dirty="0"/>
          </a:p>
          <a:p>
            <a:pPr marL="0" indent="0" algn="ctr">
              <a:buNone/>
            </a:pPr>
            <a:endParaRPr lang="pt-BR" sz="60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7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 ao assunto</a:t>
            </a:r>
          </a:p>
          <a:p>
            <a:r>
              <a:rPr lang="pt-BR" dirty="0" smtClean="0"/>
              <a:t>Revisão conceitual</a:t>
            </a:r>
          </a:p>
          <a:p>
            <a:r>
              <a:rPr lang="pt-BR" dirty="0" smtClean="0"/>
              <a:t>Exemplo ou estudo de caso</a:t>
            </a:r>
          </a:p>
          <a:p>
            <a:r>
              <a:rPr lang="pt-BR" dirty="0" smtClean="0"/>
              <a:t>Conclusões</a:t>
            </a:r>
          </a:p>
          <a:p>
            <a:r>
              <a:rPr lang="pt-BR" dirty="0" smtClean="0"/>
              <a:t>Referencias Bibliográficas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6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6000" dirty="0" smtClean="0"/>
          </a:p>
          <a:p>
            <a:pPr marL="0" indent="0" algn="ctr">
              <a:buNone/>
            </a:pPr>
            <a:r>
              <a:rPr lang="pt-BR" sz="6000" dirty="0" smtClean="0"/>
              <a:t>Introdução ao assunto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2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Introdução ao </a:t>
            </a:r>
            <a:r>
              <a:rPr lang="pt-BR" dirty="0" smtClean="0"/>
              <a:t>assunto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4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6000" dirty="0" smtClean="0"/>
          </a:p>
          <a:p>
            <a:pPr marL="0" indent="0" algn="ctr">
              <a:buNone/>
            </a:pPr>
            <a:r>
              <a:rPr lang="pt-BR" sz="6000" dirty="0" smtClean="0"/>
              <a:t>Revisão conceitual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2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Revisão </a:t>
            </a:r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6000" dirty="0" smtClean="0"/>
          </a:p>
          <a:p>
            <a:pPr marL="0" indent="0" algn="ctr">
              <a:buNone/>
            </a:pPr>
            <a:r>
              <a:rPr lang="pt-BR" sz="6000" dirty="0" smtClean="0"/>
              <a:t>Exemplo ou estudo de caso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2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Exemplo ou estudo de </a:t>
            </a:r>
            <a:r>
              <a:rPr lang="pt-BR" dirty="0" smtClean="0"/>
              <a:t>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8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sz="6000" dirty="0" smtClean="0"/>
          </a:p>
          <a:p>
            <a:pPr marL="0" indent="0" algn="ctr">
              <a:buNone/>
            </a:pPr>
            <a:r>
              <a:rPr lang="pt-BR" sz="6000" dirty="0" smtClean="0"/>
              <a:t>Conclusões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Rubens de Castro Pereira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2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175</Words>
  <Application>Microsoft Office PowerPoint</Application>
  <PresentationFormat>Apresentação na tela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Construção de Software Atividade Extra-Aula (AEA) nr. 05</vt:lpstr>
      <vt:lpstr>Agenda</vt:lpstr>
      <vt:lpstr>Apresentação do PowerPoint</vt:lpstr>
      <vt:lpstr>Introdução ao assunto</vt:lpstr>
      <vt:lpstr>Apresentação do PowerPoint</vt:lpstr>
      <vt:lpstr>Revisão conceitual</vt:lpstr>
      <vt:lpstr>Apresentação do PowerPoint</vt:lpstr>
      <vt:lpstr>Exemplo ou estudo de caso</vt:lpstr>
      <vt:lpstr>Apresentação do PowerPoint</vt:lpstr>
      <vt:lpstr>Conclusões</vt:lpstr>
      <vt:lpstr>Apresentação do PowerPoint</vt:lpstr>
      <vt:lpstr>Referencias Bibliográficas</vt:lpstr>
      <vt:lpstr>Equipe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Rubens</dc:creator>
  <cp:lastModifiedBy>Rubens</cp:lastModifiedBy>
  <cp:revision>483</cp:revision>
  <dcterms:created xsi:type="dcterms:W3CDTF">2014-01-18T10:24:35Z</dcterms:created>
  <dcterms:modified xsi:type="dcterms:W3CDTF">2014-11-04T22:38:57Z</dcterms:modified>
</cp:coreProperties>
</file>