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43608" y="260648"/>
            <a:ext cx="5270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PIT</a:t>
            </a:r>
            <a:r>
              <a:rPr lang="zh-TW" altLang="en-US" sz="4000" dirty="0" smtClean="0"/>
              <a:t>與</a:t>
            </a:r>
            <a:r>
              <a:rPr lang="en-US" altLang="zh-TW" sz="4000" dirty="0" smtClean="0"/>
              <a:t>PMS</a:t>
            </a:r>
            <a:r>
              <a:rPr lang="zh-TW" altLang="en-US" sz="4000" dirty="0" smtClean="0"/>
              <a:t>的</a:t>
            </a:r>
            <a:r>
              <a:rPr lang="en-US" altLang="zh-TW" sz="4000" dirty="0" smtClean="0"/>
              <a:t>Lot ID</a:t>
            </a:r>
            <a:r>
              <a:rPr lang="zh-TW" altLang="en-US" sz="4000" dirty="0" smtClean="0"/>
              <a:t>轉換</a:t>
            </a:r>
            <a:r>
              <a:rPr lang="en-US" altLang="zh-TW" sz="4000" dirty="0" smtClean="0"/>
              <a:t> 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0" y="184482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u="sng" dirty="0" smtClean="0"/>
              <a:t>http://</a:t>
            </a:r>
            <a:r>
              <a:rPr lang="en-US" altLang="zh-TW" u="sng" dirty="0" smtClean="0"/>
              <a:t>10.3.231.140:8081/RestService/getconfig?</a:t>
            </a:r>
            <a:r>
              <a:rPr lang="en-US" altLang="zh-TW" u="sng" dirty="0" smtClean="0">
                <a:solidFill>
                  <a:schemeClr val="accent6"/>
                </a:solidFill>
              </a:rPr>
              <a:t>lotid=AP799C-P223W01-11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&amp;pcid=AH2062011SS0BMV0031&amp;RCP=RCP043&amp;</a:t>
            </a:r>
            <a:r>
              <a:rPr lang="en-US" altLang="zh-TW" u="sng" dirty="0" smtClean="0">
                <a:solidFill>
                  <a:schemeClr val="accent3"/>
                </a:solidFill>
              </a:rPr>
              <a:t>SM=S</a:t>
            </a:r>
            <a:r>
              <a:rPr lang="en-US" altLang="zh-TW" u="sng" dirty="0" smtClean="0"/>
              <a:t>&amp;</a:t>
            </a:r>
            <a:r>
              <a:rPr lang="en-US" altLang="zh-TW" u="sng" dirty="0" smtClean="0">
                <a:solidFill>
                  <a:srgbClr val="FF0000"/>
                </a:solidFill>
              </a:rPr>
              <a:t>wafer=01,02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1520" y="2636912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(</a:t>
            </a:r>
            <a:r>
              <a:rPr lang="en-US" altLang="zh-TW" dirty="0" smtClean="0">
                <a:solidFill>
                  <a:schemeClr val="accent3"/>
                </a:solidFill>
              </a:rPr>
              <a:t>SM==S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	wafer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’ , ‘</a:t>
            </a:r>
            <a:r>
              <a:rPr lang="zh-TW" altLang="en-US" dirty="0" smtClean="0"/>
              <a:t>字元拆開片數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zh-TW" altLang="en-US" dirty="0" smtClean="0">
                <a:sym typeface="Wingdings" pitchFamily="2" charset="2"/>
              </a:rPr>
              <a:t>拆成</a:t>
            </a:r>
            <a:r>
              <a:rPr lang="en-US" altLang="zh-TW" dirty="0" smtClean="0">
                <a:sym typeface="Wingdings" pitchFamily="2" charset="2"/>
              </a:rPr>
              <a:t>number[0] ~ number[n]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accent6"/>
                </a:solidFill>
              </a:rPr>
              <a:t>	</a:t>
            </a:r>
            <a:r>
              <a:rPr lang="en-US" altLang="zh-TW" dirty="0" err="1" smtClean="0">
                <a:solidFill>
                  <a:schemeClr val="accent6"/>
                </a:solidFill>
              </a:rPr>
              <a:t>Lotid</a:t>
            </a:r>
            <a:r>
              <a:rPr lang="en-US" altLang="zh-TW" dirty="0" smtClean="0">
                <a:solidFill>
                  <a:schemeClr val="accent6"/>
                </a:solidFill>
              </a:rPr>
              <a:t>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</a:t>
            </a:r>
            <a:r>
              <a:rPr lang="en-US" altLang="zh-TW" dirty="0" smtClean="0"/>
              <a:t>- ‘ </a:t>
            </a:r>
            <a:r>
              <a:rPr lang="zh-TW" altLang="en-US" dirty="0" smtClean="0"/>
              <a:t>字元拆開資訊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 拆成</a:t>
            </a:r>
            <a:r>
              <a:rPr lang="en-US" altLang="zh-TW" dirty="0" smtClean="0">
                <a:sym typeface="Wingdings" pitchFamily="2" charset="2"/>
              </a:rPr>
              <a:t>part[0] ~ part[2]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ym typeface="Wingdings" pitchFamily="2" charset="2"/>
              </a:rPr>
              <a:t>	</a:t>
            </a:r>
            <a:r>
              <a:rPr lang="en-US" altLang="zh-TW" dirty="0" smtClean="0">
                <a:sym typeface="Wingdings" pitchFamily="2" charset="2"/>
              </a:rPr>
              <a:t>part[0]=part[0]</a:t>
            </a:r>
            <a:r>
              <a:rPr lang="zh-TW" altLang="en-US" dirty="0" smtClean="0">
                <a:sym typeface="Wingdings" pitchFamily="2" charset="2"/>
              </a:rPr>
              <a:t>前五碼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///</a:t>
            </a:r>
            <a:r>
              <a:rPr lang="zh-TW" altLang="en-US" dirty="0" smtClean="0">
                <a:sym typeface="Wingdings" pitchFamily="2" charset="2"/>
              </a:rPr>
              <a:t>整理</a:t>
            </a:r>
            <a:r>
              <a:rPr lang="en-US" altLang="zh-TW" dirty="0" err="1" smtClean="0">
                <a:sym typeface="Wingdings" pitchFamily="2" charset="2"/>
              </a:rPr>
              <a:t>wafer_ID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	if (part[1]</a:t>
            </a:r>
            <a:r>
              <a:rPr lang="zh-TW" altLang="en-US" dirty="0" smtClean="0"/>
              <a:t>的第一個字是英文字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{part[1]=part[1]</a:t>
            </a:r>
            <a:r>
              <a:rPr lang="zh-TW" altLang="en-US" dirty="0" smtClean="0"/>
              <a:t>前四碼</a:t>
            </a: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整理</a:t>
            </a:r>
            <a:r>
              <a:rPr lang="en-US" altLang="zh-TW" dirty="0" err="1" smtClean="0"/>
              <a:t>Lot_ID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	else {</a:t>
            </a:r>
            <a:r>
              <a:rPr lang="en-US" altLang="zh-TW" dirty="0" smtClean="0"/>
              <a:t>part[1</a:t>
            </a:r>
            <a:r>
              <a:rPr lang="en-US" altLang="zh-TW" dirty="0" smtClean="0"/>
              <a:t>]=‘-’+part[1]</a:t>
            </a:r>
            <a:r>
              <a:rPr lang="zh-TW" altLang="en-US" dirty="0" smtClean="0"/>
              <a:t>前三碼</a:t>
            </a:r>
            <a:r>
              <a:rPr lang="en-US" altLang="zh-TW" dirty="0" smtClean="0"/>
              <a:t>}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/// </a:t>
            </a:r>
            <a:r>
              <a:rPr lang="zh-TW" altLang="en-US" dirty="0" smtClean="0"/>
              <a:t>整理</a:t>
            </a:r>
            <a:r>
              <a:rPr lang="en-US" altLang="zh-TW" dirty="0" err="1" smtClean="0"/>
              <a:t>Lot_ID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	PMS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	wafer ID =   part[0]+part[1]+’-’+</a:t>
            </a:r>
            <a:r>
              <a:rPr lang="zh-TW" altLang="en-US" dirty="0" smtClean="0"/>
              <a:t> </a:t>
            </a:r>
            <a:r>
              <a:rPr lang="en-US" altLang="zh-TW" dirty="0" smtClean="0"/>
              <a:t>number[0]</a:t>
            </a:r>
          </a:p>
          <a:p>
            <a:pPr marL="342900" indent="-342900"/>
            <a:r>
              <a:rPr lang="en-US" altLang="zh-TW" dirty="0" smtClean="0"/>
              <a:t>	</a:t>
            </a:r>
            <a:r>
              <a:rPr lang="en-US" altLang="zh-TW" dirty="0" smtClean="0"/>
              <a:t>		</a:t>
            </a:r>
            <a:r>
              <a:rPr lang="en-US" altLang="zh-TW" dirty="0" smtClean="0"/>
              <a:t> wafer ID =   part[0]+part[1]+’-’+</a:t>
            </a:r>
            <a:r>
              <a:rPr lang="zh-TW" altLang="en-US" dirty="0" smtClean="0"/>
              <a:t> </a:t>
            </a:r>
            <a:r>
              <a:rPr lang="en-US" altLang="zh-TW" dirty="0" smtClean="0"/>
              <a:t>number[1]</a:t>
            </a:r>
          </a:p>
          <a:p>
            <a:pPr marL="342900" indent="-342900"/>
            <a:r>
              <a:rPr lang="en-US" altLang="zh-TW" dirty="0" smtClean="0"/>
              <a:t>	</a:t>
            </a:r>
            <a:r>
              <a:rPr lang="en-US" altLang="zh-TW" dirty="0" smtClean="0"/>
              <a:t>		…….</a:t>
            </a:r>
          </a:p>
          <a:p>
            <a:pPr marL="342900" indent="-342900"/>
            <a:r>
              <a:rPr lang="en-US" altLang="zh-TW" dirty="0" smtClean="0"/>
              <a:t>			wafer </a:t>
            </a:r>
            <a:r>
              <a:rPr lang="en-US" altLang="zh-TW" dirty="0" smtClean="0"/>
              <a:t>ID =   part[0]+part[1]+’-’+</a:t>
            </a:r>
            <a:r>
              <a:rPr lang="zh-TW" altLang="en-US" dirty="0" smtClean="0"/>
              <a:t> </a:t>
            </a:r>
            <a:r>
              <a:rPr lang="en-US" altLang="zh-TW" dirty="0" smtClean="0"/>
              <a:t>number[n]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5536" y="1268760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需要判斷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個東西 </a:t>
            </a:r>
            <a:r>
              <a:rPr lang="en-US" altLang="zh-TW" dirty="0" err="1" smtClean="0"/>
              <a:t>lotid</a:t>
            </a:r>
            <a:r>
              <a:rPr lang="en-US" altLang="zh-TW" dirty="0" smtClean="0"/>
              <a:t> &amp; SM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wafer </a:t>
            </a:r>
            <a:r>
              <a:rPr lang="zh-TW" altLang="en-US" dirty="0" smtClean="0"/>
              <a:t>   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0" y="2564904"/>
            <a:ext cx="1907704" cy="432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43608" y="260648"/>
            <a:ext cx="5270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PIT</a:t>
            </a:r>
            <a:r>
              <a:rPr lang="zh-TW" altLang="en-US" sz="4000" dirty="0" smtClean="0"/>
              <a:t>與</a:t>
            </a:r>
            <a:r>
              <a:rPr lang="en-US" altLang="zh-TW" sz="4000" dirty="0" smtClean="0"/>
              <a:t>PMS</a:t>
            </a:r>
            <a:r>
              <a:rPr lang="zh-TW" altLang="en-US" sz="4000" dirty="0" smtClean="0"/>
              <a:t>的</a:t>
            </a:r>
            <a:r>
              <a:rPr lang="en-US" altLang="zh-TW" sz="4000" dirty="0" smtClean="0"/>
              <a:t>Lot ID</a:t>
            </a:r>
            <a:r>
              <a:rPr lang="zh-TW" altLang="en-US" sz="4000" dirty="0" smtClean="0"/>
              <a:t>轉換</a:t>
            </a:r>
            <a:r>
              <a:rPr lang="en-US" altLang="zh-TW" sz="4000" dirty="0" smtClean="0"/>
              <a:t> 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0" y="184482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u="sng" dirty="0" smtClean="0"/>
              <a:t>http://</a:t>
            </a:r>
            <a:r>
              <a:rPr lang="en-US" altLang="zh-TW" u="sng" dirty="0" smtClean="0"/>
              <a:t>10.3.231.140:8081/RestService/getconfig?</a:t>
            </a:r>
            <a:r>
              <a:rPr lang="en-US" altLang="zh-TW" u="sng" dirty="0" smtClean="0">
                <a:solidFill>
                  <a:schemeClr val="accent6"/>
                </a:solidFill>
              </a:rPr>
              <a:t>lotid=AP799C-P223W01-11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&amp;pcid=AH2062011SS0BMV0031&amp;RCP=RCP043&amp;</a:t>
            </a:r>
            <a:r>
              <a:rPr lang="en-US" altLang="zh-TW" u="sng" dirty="0" smtClean="0">
                <a:solidFill>
                  <a:schemeClr val="accent3"/>
                </a:solidFill>
              </a:rPr>
              <a:t>SM=S</a:t>
            </a:r>
            <a:r>
              <a:rPr lang="en-US" altLang="zh-TW" u="sng" dirty="0" smtClean="0"/>
              <a:t>&amp;</a:t>
            </a:r>
            <a:r>
              <a:rPr lang="en-US" altLang="zh-TW" u="sng" dirty="0" smtClean="0">
                <a:solidFill>
                  <a:srgbClr val="FF0000"/>
                </a:solidFill>
              </a:rPr>
              <a:t>wafer=01,02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1520" y="2636912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(</a:t>
            </a:r>
            <a:r>
              <a:rPr lang="en-US" altLang="zh-TW" dirty="0" smtClean="0">
                <a:solidFill>
                  <a:schemeClr val="accent3"/>
                </a:solidFill>
              </a:rPr>
              <a:t>SM==M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{</a:t>
            </a:r>
          </a:p>
          <a:p>
            <a:pPr marL="342900" indent="-342900"/>
            <a:r>
              <a:rPr lang="en-US" altLang="zh-TW" dirty="0" smtClean="0">
                <a:solidFill>
                  <a:schemeClr val="accent6"/>
                </a:solidFill>
              </a:rPr>
              <a:t>	</a:t>
            </a:r>
            <a:r>
              <a:rPr lang="en-US" altLang="zh-TW" dirty="0" err="1" smtClean="0">
                <a:solidFill>
                  <a:schemeClr val="accent6"/>
                </a:solidFill>
              </a:rPr>
              <a:t>Lotid</a:t>
            </a:r>
            <a:r>
              <a:rPr lang="en-US" altLang="zh-TW" dirty="0" smtClean="0">
                <a:solidFill>
                  <a:schemeClr val="accent6"/>
                </a:solidFill>
              </a:rPr>
              <a:t>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</a:t>
            </a:r>
            <a:r>
              <a:rPr lang="en-US" altLang="zh-TW" dirty="0" smtClean="0"/>
              <a:t>- ‘ </a:t>
            </a:r>
            <a:r>
              <a:rPr lang="zh-TW" altLang="en-US" dirty="0" smtClean="0"/>
              <a:t>字元拆開資訊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 拆成</a:t>
            </a:r>
            <a:r>
              <a:rPr lang="en-US" altLang="zh-TW" dirty="0" smtClean="0">
                <a:sym typeface="Wingdings" pitchFamily="2" charset="2"/>
              </a:rPr>
              <a:t>part[0] ~ part[2]</a:t>
            </a:r>
          </a:p>
          <a:p>
            <a:pPr marL="342900" indent="-342900"/>
            <a:r>
              <a:rPr lang="en-US" altLang="zh-TW" dirty="0" smtClean="0">
                <a:sym typeface="Wingdings" pitchFamily="2" charset="2"/>
              </a:rPr>
              <a:t>	</a:t>
            </a:r>
            <a:r>
              <a:rPr lang="en-US" altLang="zh-TW" dirty="0" smtClean="0">
                <a:sym typeface="Wingdings" pitchFamily="2" charset="2"/>
              </a:rPr>
              <a:t>part[0]=part[0]</a:t>
            </a:r>
            <a:r>
              <a:rPr lang="zh-TW" altLang="en-US" dirty="0" smtClean="0">
                <a:sym typeface="Wingdings" pitchFamily="2" charset="2"/>
              </a:rPr>
              <a:t>前五碼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///</a:t>
            </a:r>
            <a:r>
              <a:rPr lang="zh-TW" altLang="en-US" dirty="0" smtClean="0">
                <a:sym typeface="Wingdings" pitchFamily="2" charset="2"/>
              </a:rPr>
              <a:t>整理</a:t>
            </a:r>
            <a:r>
              <a:rPr lang="en-US" altLang="zh-TW" dirty="0" err="1" smtClean="0">
                <a:sym typeface="Wingdings" pitchFamily="2" charset="2"/>
              </a:rPr>
              <a:t>wafer_ID</a:t>
            </a:r>
            <a:endParaRPr lang="en-US" altLang="zh-TW" dirty="0" smtClean="0">
              <a:sym typeface="Wingdings" pitchFamily="2" charset="2"/>
            </a:endParaRPr>
          </a:p>
          <a:p>
            <a:pPr marL="342900" indent="-342900"/>
            <a:r>
              <a:rPr lang="en-US" altLang="zh-TW" dirty="0" smtClean="0">
                <a:sym typeface="Wingdings" pitchFamily="2" charset="2"/>
              </a:rPr>
              <a:t>	part[1]</a:t>
            </a:r>
            <a:r>
              <a:rPr lang="zh-TW" altLang="en-US" dirty="0" smtClean="0">
                <a:sym typeface="Wingdings" pitchFamily="2" charset="2"/>
              </a:rPr>
              <a:t>在用</a:t>
            </a:r>
            <a:r>
              <a:rPr lang="en-US" altLang="zh-TW" dirty="0" smtClean="0">
                <a:sym typeface="Wingdings" pitchFamily="2" charset="2"/>
              </a:rPr>
              <a:t>’W’</a:t>
            </a:r>
            <a:r>
              <a:rPr lang="zh-TW" altLang="en-US" dirty="0" smtClean="0">
                <a:sym typeface="Wingdings" pitchFamily="2" charset="2"/>
              </a:rPr>
              <a:t>字元拆開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P</a:t>
            </a:r>
            <a:r>
              <a:rPr lang="en-US" altLang="zh-TW" dirty="0" err="1" smtClean="0">
                <a:sym typeface="Wingdings" pitchFamily="2" charset="2"/>
              </a:rPr>
              <a:t>art_M</a:t>
            </a:r>
            <a:r>
              <a:rPr lang="en-US" altLang="zh-TW" dirty="0" smtClean="0">
                <a:sym typeface="Wingdings" pitchFamily="2" charset="2"/>
              </a:rPr>
              <a:t>	[0],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 err="1" smtClean="0">
                <a:sym typeface="Wingdings" pitchFamily="2" charset="2"/>
              </a:rPr>
              <a:t>Part_M</a:t>
            </a:r>
            <a:r>
              <a:rPr lang="en-US" altLang="zh-TW" dirty="0" smtClean="0">
                <a:sym typeface="Wingdings" pitchFamily="2" charset="2"/>
              </a:rPr>
              <a:t>[1] </a:t>
            </a:r>
            <a:r>
              <a:rPr lang="en-US" altLang="zh-TW" dirty="0" smtClean="0"/>
              <a:t>	</a:t>
            </a:r>
          </a:p>
          <a:p>
            <a:pPr marL="342900" indent="-342900"/>
            <a:r>
              <a:rPr lang="en-US" altLang="zh-TW" dirty="0" smtClean="0"/>
              <a:t>	</a:t>
            </a:r>
            <a:r>
              <a:rPr lang="en-US" altLang="zh-TW" dirty="0" smtClean="0"/>
              <a:t>if (</a:t>
            </a:r>
            <a:r>
              <a:rPr lang="en-US" altLang="zh-TW" dirty="0" err="1" smtClean="0"/>
              <a:t>part_M</a:t>
            </a:r>
            <a:r>
              <a:rPr lang="en-US" altLang="zh-TW" dirty="0" smtClean="0"/>
              <a:t>[0]</a:t>
            </a:r>
            <a:r>
              <a:rPr lang="zh-TW" altLang="en-US" dirty="0" smtClean="0"/>
              <a:t>的第一個字是英文字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part_M</a:t>
            </a:r>
            <a:r>
              <a:rPr lang="en-US" altLang="zh-TW" dirty="0" smtClean="0"/>
              <a:t>[0]=</a:t>
            </a:r>
            <a:r>
              <a:rPr lang="en-US" altLang="zh-TW" dirty="0" err="1" smtClean="0"/>
              <a:t>part_M</a:t>
            </a:r>
            <a:r>
              <a:rPr lang="en-US" altLang="zh-TW" dirty="0" smtClean="0"/>
              <a:t> </a:t>
            </a:r>
            <a:r>
              <a:rPr lang="en-US" altLang="zh-TW" dirty="0" smtClean="0"/>
              <a:t>[0]</a:t>
            </a:r>
            <a:r>
              <a:rPr lang="zh-TW" altLang="en-US" dirty="0" smtClean="0"/>
              <a:t>前四碼</a:t>
            </a: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整理</a:t>
            </a:r>
            <a:r>
              <a:rPr lang="en-US" altLang="zh-TW" dirty="0" err="1" smtClean="0"/>
              <a:t>Lot_ID</a:t>
            </a:r>
            <a:endParaRPr lang="en-US" altLang="zh-TW" dirty="0" smtClean="0"/>
          </a:p>
          <a:p>
            <a:pPr marL="342900" indent="-342900"/>
            <a:r>
              <a:rPr lang="en-US" altLang="zh-TW" dirty="0" smtClean="0"/>
              <a:t>	</a:t>
            </a:r>
            <a:r>
              <a:rPr lang="en-US" altLang="zh-TW" dirty="0" smtClean="0"/>
              <a:t>else {</a:t>
            </a:r>
            <a:r>
              <a:rPr lang="en-US" altLang="zh-TW" dirty="0" err="1" smtClean="0"/>
              <a:t>part_M</a:t>
            </a:r>
            <a:r>
              <a:rPr lang="en-US" altLang="zh-TW" dirty="0" smtClean="0"/>
              <a:t>[0]=‘-’+part[0]</a:t>
            </a:r>
            <a:r>
              <a:rPr lang="zh-TW" altLang="en-US" dirty="0" smtClean="0"/>
              <a:t>前三碼</a:t>
            </a:r>
            <a:r>
              <a:rPr lang="en-US" altLang="zh-TW" dirty="0" smtClean="0"/>
              <a:t>}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/// </a:t>
            </a:r>
            <a:r>
              <a:rPr lang="zh-TW" altLang="en-US" dirty="0" smtClean="0"/>
              <a:t>整理</a:t>
            </a:r>
            <a:r>
              <a:rPr lang="en-US" altLang="zh-TW" dirty="0" err="1" smtClean="0"/>
              <a:t>Lot_ID</a:t>
            </a:r>
            <a:endParaRPr lang="en-US" altLang="zh-TW" dirty="0" smtClean="0"/>
          </a:p>
          <a:p>
            <a:pPr marL="342900" indent="-342900"/>
            <a:r>
              <a:rPr lang="en-US" altLang="zh-TW" dirty="0" smtClean="0"/>
              <a:t>	PMS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	wafer ID =   part[0]+</a:t>
            </a:r>
            <a:r>
              <a:rPr lang="en-US" altLang="zh-TW" dirty="0" err="1" smtClean="0"/>
              <a:t>part_M</a:t>
            </a:r>
            <a:r>
              <a:rPr lang="en-US" altLang="zh-TW" dirty="0" smtClean="0"/>
              <a:t>[0]+’-’+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part_M</a:t>
            </a:r>
            <a:r>
              <a:rPr lang="en-US" altLang="zh-TW" dirty="0" smtClean="0"/>
              <a:t>[1]</a:t>
            </a:r>
          </a:p>
          <a:p>
            <a:pPr marL="342900" indent="-342900"/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5536" y="1268760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需要判斷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個東西 </a:t>
            </a:r>
            <a:r>
              <a:rPr lang="en-US" altLang="zh-TW" dirty="0" err="1" smtClean="0"/>
              <a:t>lotid</a:t>
            </a:r>
            <a:r>
              <a:rPr lang="en-US" altLang="zh-TW" dirty="0" smtClean="0"/>
              <a:t> &amp; SM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wafer </a:t>
            </a:r>
            <a:r>
              <a:rPr lang="zh-TW" altLang="en-US" dirty="0" smtClean="0"/>
              <a:t>   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0" y="2564904"/>
            <a:ext cx="1907704" cy="432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58</Words>
  <Application>Microsoft Office PowerPoint</Application>
  <PresentationFormat>如螢幕大小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jwchen</cp:lastModifiedBy>
  <cp:revision>21</cp:revision>
  <dcterms:modified xsi:type="dcterms:W3CDTF">2013-11-28T06:14:02Z</dcterms:modified>
</cp:coreProperties>
</file>