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5" r:id="rId6"/>
    <p:sldId id="264" r:id="rId7"/>
    <p:sldId id="262" r:id="rId8"/>
    <p:sldId id="266" r:id="rId9"/>
    <p:sldId id="267" r:id="rId10"/>
    <p:sldId id="268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D01590-FF3A-4AA8-B1A5-30E7A5A952F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6C4706-077E-4B59-8891-A4A0778D838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-46212195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514600"/>
            <a:ext cx="6477000" cy="13906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UFO SIGHTINGS IN US 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-A VISUAL ANALYIS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962400"/>
            <a:ext cx="6400800" cy="198120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rgbClr val="7030A0"/>
                </a:solidFill>
              </a:rPr>
              <a:t>Worked by</a:t>
            </a:r>
          </a:p>
          <a:p>
            <a:pPr algn="r"/>
            <a:r>
              <a:rPr lang="en-US" b="1" dirty="0" err="1" smtClean="0">
                <a:solidFill>
                  <a:srgbClr val="7030A0"/>
                </a:solidFill>
              </a:rPr>
              <a:t>Akhil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Sreehari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r"/>
            <a:r>
              <a:rPr lang="en-US" b="1" dirty="0" smtClean="0">
                <a:solidFill>
                  <a:srgbClr val="7030A0"/>
                </a:solidFill>
              </a:rPr>
              <a:t>Gopikrishnan Pararath Radhakrishnan</a:t>
            </a:r>
          </a:p>
          <a:p>
            <a:pPr algn="r"/>
            <a:r>
              <a:rPr lang="en-US" b="1" dirty="0" smtClean="0">
                <a:solidFill>
                  <a:srgbClr val="7030A0"/>
                </a:solidFill>
              </a:rPr>
              <a:t>Sanket Sinha</a:t>
            </a:r>
          </a:p>
          <a:p>
            <a:pPr algn="r"/>
            <a:r>
              <a:rPr lang="en-US" b="1" dirty="0" err="1" smtClean="0">
                <a:solidFill>
                  <a:srgbClr val="7030A0"/>
                </a:solidFill>
              </a:rPr>
              <a:t>Kashish</a:t>
            </a:r>
            <a:r>
              <a:rPr lang="en-US" b="1" dirty="0" smtClean="0">
                <a:solidFill>
                  <a:srgbClr val="7030A0"/>
                </a:solidFill>
              </a:rPr>
              <a:t> Kothari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7316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d-render-of-a-grunge-style-alien-figure_1048-66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33400" y="-609599"/>
            <a:ext cx="5334000" cy="5870808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73162"/>
          </a:xfrm>
        </p:spPr>
        <p:txBody>
          <a:bodyPr/>
          <a:lstStyle/>
          <a:p>
            <a:pPr algn="ctr"/>
            <a:r>
              <a:rPr lang="en-US" dirty="0" smtClean="0"/>
              <a:t>Total Sightings of UFO in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UFOs are reported to be sighted in the US as early as 1910. </a:t>
            </a:r>
          </a:p>
          <a:p>
            <a:r>
              <a:rPr lang="en-US" dirty="0" smtClean="0"/>
              <a:t>The recordings of such occurrences started since 1998 and there are  around 65,000 such sightings reported till 2014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934200" cy="515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depicting UFO sightings  in US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E:\Information management\Data Visualization\Final Project\Screen Shot 2017-12-08 at 2.13.56 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4488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E:\Information management\Data Visualization\Final Project\Screen Shot 2017-12-08 at 9.09.19 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863600"/>
            <a:ext cx="7620000" cy="513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1" y="0"/>
            <a:ext cx="9372601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04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depicting UFO’s duration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6934200" cy="538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73162"/>
          </a:xfrm>
        </p:spPr>
        <p:txBody>
          <a:bodyPr/>
          <a:lstStyle/>
          <a:p>
            <a:pPr algn="ctr"/>
            <a:r>
              <a:rPr lang="en-US" dirty="0" smtClean="0"/>
              <a:t>Analysis of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worked around with the data to find interesting </a:t>
            </a:r>
            <a:r>
              <a:rPr lang="en-US" dirty="0" err="1" smtClean="0"/>
              <a:t>trivias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sightings were largely recorded on 1</a:t>
            </a:r>
            <a:r>
              <a:rPr lang="en-US" baseline="30000" dirty="0" smtClean="0"/>
              <a:t>st</a:t>
            </a:r>
            <a:r>
              <a:rPr lang="en-US" dirty="0" smtClean="0"/>
              <a:t> and 15</a:t>
            </a:r>
            <a:r>
              <a:rPr lang="en-US" baseline="30000" dirty="0" smtClean="0"/>
              <a:t>th</a:t>
            </a:r>
            <a:r>
              <a:rPr lang="en-US" dirty="0" smtClean="0"/>
              <a:t> of every month.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73162"/>
          </a:xfrm>
        </p:spPr>
        <p:txBody>
          <a:bodyPr/>
          <a:lstStyle/>
          <a:p>
            <a:pPr algn="ctr"/>
            <a:r>
              <a:rPr lang="en-US" dirty="0" smtClean="0"/>
              <a:t>UFO sighted in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ocean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3726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7316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E:\Information management\Data Visualization\Final Project\Gopi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366838"/>
            <a:ext cx="5688013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89</TotalTime>
  <Words>96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UFO SIGHTINGS IN US   -A VISUAL ANALYIS</vt:lpstr>
      <vt:lpstr>Total Sightings of UFO in US</vt:lpstr>
      <vt:lpstr>Slide 3</vt:lpstr>
      <vt:lpstr>Slide 4</vt:lpstr>
      <vt:lpstr>Slide 5</vt:lpstr>
      <vt:lpstr>Slide 6</vt:lpstr>
      <vt:lpstr>Analysis of data </vt:lpstr>
      <vt:lpstr>UFO sighted in diff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 IN US – A VISUAL ANALYIS</dc:title>
  <dc:creator>home</dc:creator>
  <cp:lastModifiedBy>home</cp:lastModifiedBy>
  <cp:revision>10</cp:revision>
  <dcterms:created xsi:type="dcterms:W3CDTF">2017-12-08T14:56:23Z</dcterms:created>
  <dcterms:modified xsi:type="dcterms:W3CDTF">2017-12-08T16:25:59Z</dcterms:modified>
</cp:coreProperties>
</file>