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70" r:id="rId5"/>
    <p:sldId id="271" r:id="rId6"/>
    <p:sldId id="272" r:id="rId7"/>
    <p:sldId id="266" r:id="rId8"/>
    <p:sldId id="267" r:id="rId9"/>
    <p:sldId id="26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5472" userDrawn="1">
          <p15:clr>
            <a:srgbClr val="A4A3A4"/>
          </p15:clr>
        </p15:guide>
        <p15:guide id="5" orient="horz" pos="288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66" y="114"/>
      </p:cViewPr>
      <p:guideLst>
        <p:guide orient="horz" pos="2160"/>
        <p:guide pos="2880"/>
        <p:guide pos="288"/>
        <p:guide pos="5472"/>
        <p:guide orient="horz" pos="288"/>
        <p:guide orient="horz"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-462121959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</a:extLst>
          </a:blip>
          <a:srcRect l="2704"/>
          <a:stretch/>
        </p:blipFill>
        <p:spPr>
          <a:xfrm>
            <a:off x="457200" y="457201"/>
            <a:ext cx="8224522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4522" cy="914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UFO SIGHTINGS IN US  -A VISUAL ANALYIS</a:t>
            </a:r>
            <a:endParaRPr lang="en-US" sz="4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latin typeface="Agency FB" panose="020B0503020202020204" pitchFamily="34" charset="0"/>
              </a:rPr>
              <a:t>Worked by</a:t>
            </a:r>
          </a:p>
          <a:p>
            <a:pPr algn="l"/>
            <a:r>
              <a:rPr lang="en-US" sz="2400" dirty="0" smtClean="0">
                <a:latin typeface="Agency FB" panose="020B0503020202020204" pitchFamily="34" charset="0"/>
              </a:rPr>
              <a:t>Akhil </a:t>
            </a:r>
            <a:r>
              <a:rPr lang="en-US" sz="2400" dirty="0" err="1" smtClean="0">
                <a:latin typeface="Agency FB" panose="020B0503020202020204" pitchFamily="34" charset="0"/>
              </a:rPr>
              <a:t>Sreehari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pPr algn="l"/>
            <a:r>
              <a:rPr lang="en-US" sz="2400" dirty="0" err="1" smtClean="0">
                <a:latin typeface="Agency FB" panose="020B0503020202020204" pitchFamily="34" charset="0"/>
              </a:rPr>
              <a:t>Gopikrishnan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Pararath</a:t>
            </a:r>
            <a:r>
              <a:rPr lang="en-US" sz="2400" dirty="0" smtClean="0">
                <a:latin typeface="Agency FB" panose="020B0503020202020204" pitchFamily="34" charset="0"/>
              </a:rPr>
              <a:t> Radhakrishnan</a:t>
            </a:r>
          </a:p>
          <a:p>
            <a:pPr algn="l"/>
            <a:r>
              <a:rPr lang="en-US" sz="2400" dirty="0" err="1" smtClean="0">
                <a:latin typeface="Agency FB" panose="020B0503020202020204" pitchFamily="34" charset="0"/>
              </a:rPr>
              <a:t>Sanket</a:t>
            </a:r>
            <a:r>
              <a:rPr lang="en-US" sz="2400" dirty="0" smtClean="0">
                <a:latin typeface="Agency FB" panose="020B0503020202020204" pitchFamily="34" charset="0"/>
              </a:rPr>
              <a:t> Sinha</a:t>
            </a:r>
          </a:p>
          <a:p>
            <a:pPr algn="l"/>
            <a:r>
              <a:rPr lang="en-US" sz="2400" dirty="0" err="1" smtClean="0">
                <a:latin typeface="Agency FB" panose="020B0503020202020204" pitchFamily="34" charset="0"/>
              </a:rPr>
              <a:t>Kashish</a:t>
            </a:r>
            <a:r>
              <a:rPr lang="en-US" sz="2400" dirty="0" smtClean="0">
                <a:latin typeface="Agency FB" panose="020B0503020202020204" pitchFamily="34" charset="0"/>
              </a:rPr>
              <a:t> Kothari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-render-of-a-grunge-style-alien-figure_1048-66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33400" y="-609599"/>
            <a:ext cx="5334000" cy="5870808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4" y="251563"/>
            <a:ext cx="8305800" cy="8012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Total Sightings of UFO in US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70037"/>
            <a:ext cx="74676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gency FB" panose="020B0503020202020204" pitchFamily="34" charset="0"/>
              </a:rPr>
              <a:t>UFOs are reported to be sighted in the US as early as 1910. 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36576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gency FB" panose="020B0503020202020204" pitchFamily="34" charset="0"/>
              </a:rPr>
              <a:t>The recordings of such occurrences started since 1998 and there are  around 65,000 such sightings reported till 2014</a:t>
            </a:r>
            <a:endParaRPr lang="en-US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4" y="251563"/>
            <a:ext cx="8305800" cy="8012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Graph Depicting UFO Sightings in the US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46" y="1245327"/>
            <a:ext cx="6934200" cy="515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4" y="251563"/>
            <a:ext cx="8305800" cy="8012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Title Goes Here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pic>
        <p:nvPicPr>
          <p:cNvPr id="4" name="Picture 2" descr="E:\Information management\Data Visualization\Final Project\Screen Shot 2017-12-08 at 9.09.19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70000"/>
            <a:ext cx="7620000" cy="513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2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4" y="251563"/>
            <a:ext cx="8305800" cy="8012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Gra</a:t>
            </a:r>
            <a:r>
              <a:rPr lang="en-US" sz="4000" b="1" dirty="0" smtClean="0">
                <a:latin typeface="Agency FB" panose="020B0503020202020204" pitchFamily="34" charset="0"/>
              </a:rPr>
              <a:t>ph Depicting UFO’s Duration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85" y="1189513"/>
            <a:ext cx="6694715" cy="520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98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4" y="251563"/>
            <a:ext cx="8305800" cy="8012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Analysis of Data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70037"/>
            <a:ext cx="74676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gency FB" panose="020B0503020202020204" pitchFamily="34" charset="0"/>
              </a:rPr>
              <a:t>We worked around with the data to find interesting </a:t>
            </a:r>
            <a:r>
              <a:rPr lang="en-US" dirty="0" err="1" smtClean="0">
                <a:latin typeface="Agency FB" panose="020B0503020202020204" pitchFamily="34" charset="0"/>
              </a:rPr>
              <a:t>trivias</a:t>
            </a:r>
            <a:r>
              <a:rPr lang="en-US" dirty="0" smtClean="0">
                <a:latin typeface="Agency FB" panose="020B0503020202020204" pitchFamily="34" charset="0"/>
              </a:rPr>
              <a:t>. </a:t>
            </a:r>
          </a:p>
          <a:p>
            <a:pPr marL="36576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gency FB" panose="020B0503020202020204" pitchFamily="34" charset="0"/>
              </a:rPr>
              <a:t>For example, sightings were largely recorded on 1</a:t>
            </a:r>
            <a:r>
              <a:rPr lang="en-US" baseline="30000" dirty="0" smtClean="0">
                <a:latin typeface="Agency FB" panose="020B0503020202020204" pitchFamily="34" charset="0"/>
              </a:rPr>
              <a:t>st</a:t>
            </a:r>
            <a:r>
              <a:rPr lang="en-US" dirty="0" smtClean="0">
                <a:latin typeface="Agency FB" panose="020B0503020202020204" pitchFamily="34" charset="0"/>
              </a:rPr>
              <a:t> and 15</a:t>
            </a:r>
            <a:r>
              <a:rPr lang="en-US" baseline="30000" dirty="0" smtClean="0">
                <a:latin typeface="Agency FB" panose="020B0503020202020204" pitchFamily="34" charset="0"/>
              </a:rPr>
              <a:t>th</a:t>
            </a:r>
            <a:r>
              <a:rPr lang="en-US" dirty="0" smtClean="0">
                <a:latin typeface="Agency FB" panose="020B0503020202020204" pitchFamily="34" charset="0"/>
              </a:rPr>
              <a:t> of every month.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9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r>
              <a:rPr lang="en-US" dirty="0" smtClean="0"/>
              <a:t>UFO sighted in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E:\Information management\Data Visualization\Final Project\Gopi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366838"/>
            <a:ext cx="5688013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</TotalTime>
  <Words>104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Courier New</vt:lpstr>
      <vt:lpstr>Franklin Gothic Book</vt:lpstr>
      <vt:lpstr>Wingdings 2</vt:lpstr>
      <vt:lpstr>Technic</vt:lpstr>
      <vt:lpstr>UFO SIGHTINGS IN US  -A VISUAL ANALYIS</vt:lpstr>
      <vt:lpstr>Total Sightings of UFO in US</vt:lpstr>
      <vt:lpstr>Graph Depicting UFO Sightings in the US</vt:lpstr>
      <vt:lpstr>Title Goes Here</vt:lpstr>
      <vt:lpstr>Graph Depicting UFO’s Duration</vt:lpstr>
      <vt:lpstr>Analysis of Data</vt:lpstr>
      <vt:lpstr>UFO sighted in diff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IN US – A VISUAL ANALYIS</dc:title>
  <dc:creator>home</dc:creator>
  <cp:lastModifiedBy>Kalyanaraman, Gokul [CCC-OT NE]</cp:lastModifiedBy>
  <cp:revision>13</cp:revision>
  <dcterms:created xsi:type="dcterms:W3CDTF">2017-12-08T14:56:23Z</dcterms:created>
  <dcterms:modified xsi:type="dcterms:W3CDTF">2017-12-08T16:47:06Z</dcterms:modified>
</cp:coreProperties>
</file>