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59" r:id="rId2"/>
    <p:sldId id="365" r:id="rId3"/>
    <p:sldId id="364" r:id="rId4"/>
    <p:sldId id="366" r:id="rId5"/>
    <p:sldId id="367" r:id="rId6"/>
    <p:sldId id="306" r:id="rId7"/>
    <p:sldId id="369" r:id="rId8"/>
    <p:sldId id="368" r:id="rId9"/>
    <p:sldId id="362" r:id="rId10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 SeungHwan" initials="JS" lastIdx="1" clrIdx="0">
    <p:extLst>
      <p:ext uri="{19B8F6BF-5375-455C-9EA6-DF929625EA0E}">
        <p15:presenceInfo xmlns:p15="http://schemas.microsoft.com/office/powerpoint/2012/main" userId="f80d729674e854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  <a:srgbClr val="00C87D"/>
    <a:srgbClr val="FFFFFF"/>
    <a:srgbClr val="3A9E78"/>
    <a:srgbClr val="0432FF"/>
    <a:srgbClr val="800000"/>
    <a:srgbClr val="000088"/>
    <a:srgbClr val="FFCC99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253" autoAdjust="0"/>
  </p:normalViewPr>
  <p:slideViewPr>
    <p:cSldViewPr>
      <p:cViewPr varScale="1">
        <p:scale>
          <a:sx n="166" d="100"/>
          <a:sy n="166" d="100"/>
        </p:scale>
        <p:origin x="1448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"/>
    </p:cViewPr>
  </p:sorterViewPr>
  <p:notesViewPr>
    <p:cSldViewPr>
      <p:cViewPr varScale="1">
        <p:scale>
          <a:sx n="84" d="100"/>
          <a:sy n="84" d="100"/>
        </p:scale>
        <p:origin x="1928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fld id="{7C81571B-F847-794C-B81F-DA1D0AD84C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698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4375" y="4487863"/>
            <a:ext cx="5721350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fld id="{555EA255-E7CE-5043-AC25-0054EE4E05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04574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1948-E0DE-204A-9E92-D335D17307C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5812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1948-E0DE-204A-9E92-D335D17307C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966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1948-E0DE-204A-9E92-D335D17307C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553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1948-E0DE-204A-9E92-D335D17307C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9721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1948-E0DE-204A-9E92-D335D17307C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465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1948-E0DE-204A-9E92-D335D17307C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517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1948-E0DE-204A-9E92-D335D17307C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297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CA3B39-AA6E-294E-A7E4-28B4ADDB4A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464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51AF0-746B-DE46-BFD6-0D3748A968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076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B6745-455F-C440-8550-B55279EF92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72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44ED9-1030-0D4F-9C22-1EBFA9C4B3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25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C538C-BFE0-3D41-BEF2-F256765E8B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994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80DB6-180C-AF4C-9D48-DE70BCC4B8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862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77B67-0C01-2A4C-87E6-3D14B8D0DB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737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D48EC-D472-FC4D-89ED-93449608E4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506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53711-AF3C-9D43-B6D2-2FBC432C4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641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9F25F-CC98-CD4F-BBE9-F5575F4646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136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개체 틀로 끌거나 아이콘을 클릭하여 추가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D843B8C-44C3-AD4A-86DB-7216FFF3BE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543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973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76200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eaLnBrk="1" hangingPunct="1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hangingPunct="1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5087" y="6492875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4EA0A68-4860-0047-9B88-5D80F7C8EF6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7" r:id="rId9"/>
    <p:sldLayoutId id="2147483694" r:id="rId10"/>
    <p:sldLayoutId id="2147483695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</a:defRPr>
      </a:lvl9pPr>
    </p:titleStyle>
    <p:bodyStyle>
      <a:lvl1pPr marL="269875" indent="-269875" algn="l" rtl="0" eaLnBrk="0" fontAlgn="base" latinLnBrk="1" hangingPunct="0">
        <a:spcBef>
          <a:spcPct val="20000"/>
        </a:spcBef>
        <a:spcAft>
          <a:spcPts val="600"/>
        </a:spcAft>
        <a:buClr>
          <a:srgbClr val="C00000"/>
        </a:buClr>
        <a:buFont typeface="Wingdings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41388" indent="-238125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8263" indent="-238125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95450" indent="-198438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973138"/>
          </a:xfrm>
        </p:spPr>
        <p:txBody>
          <a:bodyPr>
            <a:normAutofit/>
          </a:bodyPr>
          <a:lstStyle/>
          <a:p>
            <a:r>
              <a:rPr lang="en-US" altLang="ko-KR" dirty="0"/>
              <a:t>PA #1 – </a:t>
            </a:r>
            <a:r>
              <a:rPr lang="en-US" altLang="ko-KR" dirty="0" smtClean="0"/>
              <a:t>Escape Room!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875"/>
            <a:ext cx="8077200" cy="4835525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You must escape the room through the ‘door’ by taking the ‘key’.</a:t>
            </a:r>
          </a:p>
          <a:p>
            <a:r>
              <a:rPr lang="en-US" altLang="ko-KR" dirty="0" smtClean="0"/>
              <a:t>‘Ghost’ will chase you and you must avoid it.</a:t>
            </a:r>
          </a:p>
          <a:p>
            <a:r>
              <a:rPr lang="en-US" altLang="ko-KR" dirty="0" smtClean="0"/>
              <a:t>The room is (15, 15) size. The player cannot pass the ‘wall’.</a:t>
            </a:r>
            <a:endParaRPr lang="en-US" altLang="ko-KR" dirty="0"/>
          </a:p>
          <a:p>
            <a:r>
              <a:rPr lang="en-US" altLang="ko-KR" dirty="0" smtClean="0"/>
              <a:t>Player(you) moves with left (l), </a:t>
            </a:r>
            <a:r>
              <a:rPr lang="en-US" altLang="ko-KR" dirty="0"/>
              <a:t>down </a:t>
            </a:r>
            <a:r>
              <a:rPr lang="en-US" altLang="ko-KR" dirty="0" smtClean="0"/>
              <a:t>(d), </a:t>
            </a:r>
            <a:r>
              <a:rPr lang="en-US" altLang="ko-KR" dirty="0"/>
              <a:t>up </a:t>
            </a:r>
            <a:r>
              <a:rPr lang="en-US" altLang="ko-KR" dirty="0" smtClean="0"/>
              <a:t>(u), </a:t>
            </a:r>
            <a:r>
              <a:rPr lang="en-US" altLang="ko-KR" dirty="0"/>
              <a:t>and right </a:t>
            </a:r>
            <a:r>
              <a:rPr lang="en-US" altLang="ko-KR" dirty="0" smtClean="0"/>
              <a:t>(r) </a:t>
            </a:r>
            <a:r>
              <a:rPr lang="en-US" altLang="ko-KR" dirty="0"/>
              <a:t>by </a:t>
            </a:r>
            <a:r>
              <a:rPr lang="en-US" altLang="ko-KR" dirty="0" smtClean="0"/>
              <a:t>keyboard input.</a:t>
            </a:r>
            <a:endParaRPr lang="en-US" altLang="ko-KR" dirty="0"/>
          </a:p>
          <a:p>
            <a:r>
              <a:rPr lang="en-US" altLang="ko-KR" dirty="0"/>
              <a:t>Ghost moves based </a:t>
            </a:r>
            <a:r>
              <a:rPr lang="en-US" altLang="ko-KR" dirty="0" smtClean="0"/>
              <a:t>below policy.</a:t>
            </a:r>
          </a:p>
          <a:p>
            <a:pPr lvl="1"/>
            <a:r>
              <a:rPr lang="en-US" altLang="ko-KR" dirty="0" smtClean="0"/>
              <a:t>Ghost need to have a rest after 1 move.</a:t>
            </a:r>
            <a:endParaRPr lang="en-US" altLang="ko-KR" dirty="0"/>
          </a:p>
          <a:p>
            <a:pPr lvl="1"/>
            <a:r>
              <a:rPr lang="en-US" altLang="ko-KR" dirty="0" smtClean="0"/>
              <a:t>If ghost’s x position is larger than player’s x position, move to left(x-1). </a:t>
            </a:r>
          </a:p>
          <a:p>
            <a:pPr lvl="1"/>
            <a:r>
              <a:rPr lang="en-US" altLang="ko-KR" dirty="0" smtClean="0"/>
              <a:t>If ghost’s x position is smaller than player’s x position, move to right(x+1).</a:t>
            </a:r>
            <a:endParaRPr lang="en-US" altLang="ko-KR" dirty="0"/>
          </a:p>
          <a:p>
            <a:pPr lvl="1"/>
            <a:r>
              <a:rPr lang="en-US" altLang="ko-KR" dirty="0"/>
              <a:t>If ghost’s </a:t>
            </a:r>
            <a:r>
              <a:rPr lang="en-US" altLang="ko-KR" dirty="0" smtClean="0"/>
              <a:t>y </a:t>
            </a:r>
            <a:r>
              <a:rPr lang="en-US" altLang="ko-KR" dirty="0"/>
              <a:t>position is larger than player’s </a:t>
            </a:r>
            <a:r>
              <a:rPr lang="en-US" altLang="ko-KR" dirty="0" smtClean="0"/>
              <a:t>y </a:t>
            </a:r>
            <a:r>
              <a:rPr lang="en-US" altLang="ko-KR" dirty="0"/>
              <a:t>position, move </a:t>
            </a:r>
            <a:r>
              <a:rPr lang="en-US" altLang="ko-KR" dirty="0" smtClean="0"/>
              <a:t>to up(y-1</a:t>
            </a:r>
            <a:r>
              <a:rPr lang="en-US" altLang="ko-KR" dirty="0"/>
              <a:t>). </a:t>
            </a:r>
          </a:p>
          <a:p>
            <a:pPr lvl="1"/>
            <a:r>
              <a:rPr lang="en-US" altLang="ko-KR" dirty="0"/>
              <a:t>If ghost’s </a:t>
            </a:r>
            <a:r>
              <a:rPr lang="en-US" altLang="ko-KR" dirty="0" smtClean="0"/>
              <a:t>y </a:t>
            </a:r>
            <a:r>
              <a:rPr lang="en-US" altLang="ko-KR" dirty="0"/>
              <a:t>position is smaller than player’s y position, move </a:t>
            </a:r>
            <a:r>
              <a:rPr lang="en-US" altLang="ko-KR" dirty="0" smtClean="0"/>
              <a:t>to down(y+1).</a:t>
            </a:r>
          </a:p>
          <a:p>
            <a:pPr marL="274637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Key and Door don’t move.</a:t>
            </a:r>
            <a:endParaRPr lang="en-US" altLang="ko-KR" dirty="0"/>
          </a:p>
          <a:p>
            <a:r>
              <a:rPr lang="en-US" altLang="ko-KR" dirty="0" smtClean="0"/>
              <a:t>If you don’t have a key, you can’t escape through door. </a:t>
            </a:r>
          </a:p>
          <a:p>
            <a:r>
              <a:rPr lang="en-US" altLang="ko-KR" dirty="0" smtClean="0"/>
              <a:t>If the ghost catch you, you lose.</a:t>
            </a:r>
          </a:p>
          <a:p>
            <a:r>
              <a:rPr lang="en-US" altLang="ko-KR" dirty="0" smtClean="0"/>
              <a:t>If you take a key and arrive at the door, you win.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44ED9-1030-0D4F-9C22-1EBFA9C4B3BB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4648200"/>
            <a:ext cx="175260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626" y="5137550"/>
            <a:ext cx="152400" cy="63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048340" y="5315190"/>
            <a:ext cx="143313" cy="1491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8628" y="5589578"/>
            <a:ext cx="108000" cy="10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2025" y="4648200"/>
            <a:ext cx="159075" cy="1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973138"/>
          </a:xfrm>
        </p:spPr>
        <p:txBody>
          <a:bodyPr>
            <a:normAutofit/>
          </a:bodyPr>
          <a:lstStyle/>
          <a:p>
            <a:r>
              <a:rPr lang="en-US" altLang="ko-KR" dirty="0"/>
              <a:t>PA #1 – </a:t>
            </a:r>
            <a:r>
              <a:rPr lang="en-US" altLang="ko-KR" dirty="0" smtClean="0"/>
              <a:t>Escape Room!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875"/>
            <a:ext cx="8077200" cy="491172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 smtClean="0"/>
              <a:t>Procedure of game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700" b="0" dirty="0" smtClean="0"/>
              <a:t>1.	Initialize room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700" b="0" dirty="0" smtClean="0"/>
              <a:t>2.	Input Player position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700" b="0" dirty="0" smtClean="0"/>
              <a:t>3.	Input Ghost position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700" b="0" dirty="0" smtClean="0"/>
              <a:t>4.	Input Key position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700" b="0" dirty="0" smtClean="0"/>
              <a:t>5.	Input Door position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700" b="0" dirty="0" smtClean="0"/>
              <a:t>6.	While ( Game is not finished 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700" b="0" dirty="0" smtClean="0"/>
              <a:t>7.		Print Current Room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700" b="0" dirty="0" smtClean="0"/>
              <a:t>8.		Player move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700" b="0" dirty="0" smtClean="0"/>
              <a:t>9.		Ghost move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Codes</a:t>
            </a:r>
          </a:p>
          <a:p>
            <a:pPr lvl="1"/>
            <a:r>
              <a:rPr lang="en-US" altLang="ko-KR" sz="1500" dirty="0" smtClean="0"/>
              <a:t>On ICAMPUS, you must download 7 classes and 1 interface.</a:t>
            </a:r>
          </a:p>
          <a:p>
            <a:pPr lvl="1"/>
            <a:r>
              <a:rPr lang="en-US" altLang="ko-KR" sz="1500" b="1" dirty="0" smtClean="0"/>
              <a:t>Board</a:t>
            </a:r>
            <a:r>
              <a:rPr lang="en-US" altLang="ko-KR" sz="1500" dirty="0" smtClean="0"/>
              <a:t> class is implemented with </a:t>
            </a:r>
            <a:r>
              <a:rPr lang="en-US" altLang="ko-KR" sz="1500" b="1" dirty="0" smtClean="0"/>
              <a:t>Game</a:t>
            </a:r>
            <a:r>
              <a:rPr lang="en-US" altLang="ko-KR" sz="1500" dirty="0" smtClean="0"/>
              <a:t> interface</a:t>
            </a:r>
          </a:p>
          <a:p>
            <a:pPr lvl="1"/>
            <a:r>
              <a:rPr lang="en-US" altLang="ko-KR" sz="1500" b="1" dirty="0" smtClean="0"/>
              <a:t>Player</a:t>
            </a:r>
            <a:r>
              <a:rPr lang="en-US" altLang="ko-KR" sz="1500" dirty="0" smtClean="0"/>
              <a:t>, </a:t>
            </a:r>
            <a:r>
              <a:rPr lang="en-US" altLang="ko-KR" sz="1500" b="1" dirty="0" smtClean="0"/>
              <a:t>Ghost</a:t>
            </a:r>
            <a:r>
              <a:rPr lang="en-US" altLang="ko-KR" sz="1500" dirty="0" smtClean="0"/>
              <a:t>, </a:t>
            </a:r>
            <a:r>
              <a:rPr lang="en-US" altLang="ko-KR" sz="1500" b="1" dirty="0" smtClean="0"/>
              <a:t>Key</a:t>
            </a:r>
            <a:r>
              <a:rPr lang="en-US" altLang="ko-KR" sz="1500" dirty="0" smtClean="0"/>
              <a:t>, </a:t>
            </a:r>
            <a:r>
              <a:rPr lang="en-US" altLang="ko-KR" sz="1500" b="1" dirty="0" smtClean="0"/>
              <a:t>Door</a:t>
            </a:r>
            <a:r>
              <a:rPr lang="en-US" altLang="ko-KR" sz="1500" dirty="0" smtClean="0"/>
              <a:t> classes are inherited </a:t>
            </a:r>
            <a:r>
              <a:rPr lang="en-US" altLang="ko-KR" sz="1500" b="1" dirty="0" err="1" smtClean="0"/>
              <a:t>GameObject</a:t>
            </a:r>
            <a:r>
              <a:rPr lang="en-US" altLang="ko-KR" sz="1500" dirty="0" smtClean="0"/>
              <a:t> class.</a:t>
            </a:r>
          </a:p>
          <a:p>
            <a:pPr lvl="1"/>
            <a:r>
              <a:rPr lang="en-US" altLang="ko-KR" sz="1500" b="1" dirty="0" err="1" smtClean="0"/>
              <a:t>runGame</a:t>
            </a:r>
            <a:r>
              <a:rPr lang="en-US" altLang="ko-KR" sz="1500" dirty="0" smtClean="0"/>
              <a:t> code use for running game with main method.</a:t>
            </a:r>
          </a:p>
          <a:p>
            <a:pPr lvl="1"/>
            <a:r>
              <a:rPr lang="en-US" altLang="ko-KR" sz="1500" dirty="0" smtClean="0">
                <a:solidFill>
                  <a:srgbClr val="FF0000"/>
                </a:solidFill>
              </a:rPr>
              <a:t>You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500" dirty="0" smtClean="0">
                <a:solidFill>
                  <a:srgbClr val="FF0000"/>
                </a:solidFill>
              </a:rPr>
              <a:t>must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500" dirty="0" smtClean="0">
                <a:solidFill>
                  <a:srgbClr val="FF0000"/>
                </a:solidFill>
              </a:rPr>
              <a:t>modify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500" dirty="0" smtClean="0">
                <a:solidFill>
                  <a:srgbClr val="FF0000"/>
                </a:solidFill>
              </a:rPr>
              <a:t>only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Board, Player, Ghost, Key, </a:t>
            </a:r>
            <a:r>
              <a:rPr lang="en-US" altLang="ko-KR" sz="1500" dirty="0" smtClean="0">
                <a:solidFill>
                  <a:srgbClr val="FF0000"/>
                </a:solidFill>
              </a:rPr>
              <a:t>and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Door</a:t>
            </a:r>
            <a:r>
              <a:rPr lang="en-US" altLang="ko-KR" sz="1500" b="1" dirty="0" smtClean="0"/>
              <a:t>. </a:t>
            </a:r>
          </a:p>
          <a:p>
            <a:pPr lvl="1"/>
            <a:r>
              <a:rPr lang="en-US" altLang="ko-KR" sz="1500" dirty="0" smtClean="0"/>
              <a:t>Therefore, you don’t have to submit </a:t>
            </a:r>
            <a:r>
              <a:rPr lang="en-US" altLang="ko-KR" sz="1500" b="1" dirty="0" err="1" smtClean="0"/>
              <a:t>runGame</a:t>
            </a:r>
            <a:r>
              <a:rPr lang="en-US" altLang="ko-KR" sz="1500" dirty="0" smtClean="0"/>
              <a:t>, </a:t>
            </a:r>
            <a:r>
              <a:rPr lang="en-US" altLang="ko-KR" sz="1500" b="1" dirty="0" smtClean="0"/>
              <a:t>Game</a:t>
            </a:r>
            <a:r>
              <a:rPr lang="en-US" altLang="ko-KR" sz="1500" dirty="0" smtClean="0"/>
              <a:t>, </a:t>
            </a:r>
            <a:r>
              <a:rPr lang="en-US" altLang="ko-KR" sz="1500" b="1" dirty="0" err="1" smtClean="0"/>
              <a:t>GameObject</a:t>
            </a:r>
            <a:r>
              <a:rPr lang="en-US" altLang="ko-KR" sz="1500" dirty="0" smtClean="0"/>
              <a:t> files.</a:t>
            </a:r>
            <a:endParaRPr lang="en-US" altLang="ko-KR" sz="1500" dirty="0"/>
          </a:p>
          <a:p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44ED9-1030-0D4F-9C22-1EBFA9C4B3B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676400"/>
            <a:ext cx="3062288" cy="20098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77000" y="44863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Game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7689654" y="4486300"/>
            <a:ext cx="9906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GameObject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6477000" y="5029200"/>
            <a:ext cx="6858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Board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>
            <a:stCxn id="7" idx="2"/>
            <a:endCxn id="9" idx="0"/>
          </p:cNvCxnSpPr>
          <p:nvPr/>
        </p:nvCxnSpPr>
        <p:spPr>
          <a:xfrm>
            <a:off x="6819900" y="4791100"/>
            <a:ext cx="0" cy="2381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12" idx="0"/>
          </p:cNvCxnSpPr>
          <p:nvPr/>
        </p:nvCxnSpPr>
        <p:spPr>
          <a:xfrm flipH="1">
            <a:off x="7687532" y="4791100"/>
            <a:ext cx="497422" cy="23810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2"/>
            <a:endCxn id="14" idx="0"/>
          </p:cNvCxnSpPr>
          <p:nvPr/>
        </p:nvCxnSpPr>
        <p:spPr>
          <a:xfrm flipH="1">
            <a:off x="7687532" y="4791100"/>
            <a:ext cx="497422" cy="62860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2"/>
            <a:endCxn id="13" idx="0"/>
          </p:cNvCxnSpPr>
          <p:nvPr/>
        </p:nvCxnSpPr>
        <p:spPr>
          <a:xfrm>
            <a:off x="8184954" y="4791100"/>
            <a:ext cx="294657" cy="23810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2"/>
            <a:endCxn id="15" idx="0"/>
          </p:cNvCxnSpPr>
          <p:nvPr/>
        </p:nvCxnSpPr>
        <p:spPr>
          <a:xfrm>
            <a:off x="8184954" y="4791100"/>
            <a:ext cx="290512" cy="62753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344632" y="5029200"/>
            <a:ext cx="6858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Player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8136711" y="5029200"/>
            <a:ext cx="6858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Ghost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7344632" y="5419700"/>
            <a:ext cx="6858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Key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8132566" y="5418636"/>
            <a:ext cx="6858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Door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7891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973138"/>
          </a:xfrm>
        </p:spPr>
        <p:txBody>
          <a:bodyPr>
            <a:normAutofit/>
          </a:bodyPr>
          <a:lstStyle/>
          <a:p>
            <a:r>
              <a:rPr lang="en-US" altLang="ko-KR" dirty="0"/>
              <a:t>PA #1 – </a:t>
            </a:r>
            <a:r>
              <a:rPr lang="en-US" altLang="ko-KR" dirty="0" smtClean="0"/>
              <a:t>Escape Room!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875"/>
            <a:ext cx="8077200" cy="331152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Initialize Room (Board.java)</a:t>
            </a:r>
          </a:p>
          <a:p>
            <a:pPr lvl="1"/>
            <a:r>
              <a:rPr lang="en-US" altLang="ko-KR" sz="1600" dirty="0" smtClean="0"/>
              <a:t>The map(board) looks like below. Please use below code to initialize room.</a:t>
            </a:r>
          </a:p>
          <a:p>
            <a:pPr lvl="1"/>
            <a:r>
              <a:rPr lang="en-US" altLang="ko-KR" sz="1600" dirty="0" smtClean="0"/>
              <a:t>White one is an empty space that player, key, and door can exist.</a:t>
            </a:r>
          </a:p>
          <a:p>
            <a:pPr lvl="1"/>
            <a:r>
              <a:rPr lang="en-US" altLang="ko-KR" sz="1600" dirty="0" smtClean="0"/>
              <a:t>Black one is a wall which player can’t pass through. But, ghost can pass through the wall.</a:t>
            </a:r>
          </a:p>
          <a:p>
            <a:pPr lvl="1"/>
            <a:r>
              <a:rPr lang="en-US" altLang="ko-KR" sz="1600" dirty="0" smtClean="0"/>
              <a:t>Player and ghost can not go outside of this room.</a:t>
            </a:r>
          </a:p>
          <a:p>
            <a:pPr lvl="1"/>
            <a:endParaRPr lang="en-US" altLang="ko-KR" sz="1600" dirty="0" smtClean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44ED9-1030-0D4F-9C22-1EBFA9C4B3B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52793"/>
            <a:ext cx="2362200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33400" y="4343400"/>
            <a:ext cx="5029200" cy="21852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board =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[][] {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'■'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7107823" y="38834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7446" y="52571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pic>
        <p:nvPicPr>
          <p:cNvPr id="9" name="녹음한 소리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28000" y="3603386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1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02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973138"/>
          </a:xfrm>
        </p:spPr>
        <p:txBody>
          <a:bodyPr>
            <a:normAutofit/>
          </a:bodyPr>
          <a:lstStyle/>
          <a:p>
            <a:r>
              <a:rPr lang="en-US" altLang="ko-KR" dirty="0"/>
              <a:t>PA #1 – </a:t>
            </a:r>
            <a:r>
              <a:rPr lang="en-US" altLang="ko-KR" dirty="0" smtClean="0"/>
              <a:t>Escape Room!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875"/>
            <a:ext cx="8153400" cy="514032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Setting Player</a:t>
            </a:r>
          </a:p>
          <a:p>
            <a:pPr lvl="1"/>
            <a:r>
              <a:rPr lang="en-US" altLang="ko-KR" sz="1600" dirty="0" smtClean="0"/>
              <a:t>Player class is inherited </a:t>
            </a:r>
            <a:r>
              <a:rPr lang="en-US" altLang="ko-KR" sz="1600" dirty="0" err="1" smtClean="0"/>
              <a:t>GameObject</a:t>
            </a:r>
            <a:r>
              <a:rPr lang="en-US" altLang="ko-KR" sz="1600" dirty="0" smtClean="0"/>
              <a:t> class.</a:t>
            </a:r>
          </a:p>
          <a:p>
            <a:pPr lvl="1"/>
            <a:r>
              <a:rPr lang="en-US" altLang="ko-KR" sz="1600" dirty="0" smtClean="0"/>
              <a:t>At first, you have to get player’s position. </a:t>
            </a:r>
            <a:r>
              <a:rPr lang="en-US" altLang="ko-KR" sz="1600" dirty="0"/>
              <a:t>Receive </a:t>
            </a:r>
            <a:r>
              <a:rPr lang="en-US" altLang="ko-KR" sz="1600" dirty="0" smtClean="0"/>
              <a:t>input repeatedly until it is valid. </a:t>
            </a:r>
          </a:p>
          <a:p>
            <a:pPr lvl="1"/>
            <a:r>
              <a:rPr lang="en-US" altLang="ko-KR" sz="1600" dirty="0" smtClean="0"/>
              <a:t>If it is empty space(not wall) and range is 0~14, position is valid.</a:t>
            </a:r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Setting Ghost</a:t>
            </a:r>
            <a:endParaRPr lang="en-US" altLang="ko-KR" sz="2000" dirty="0"/>
          </a:p>
          <a:p>
            <a:pPr lvl="1"/>
            <a:r>
              <a:rPr lang="en-US" altLang="ko-KR" sz="1600" dirty="0" smtClean="0"/>
              <a:t>Ghost class </a:t>
            </a:r>
            <a:r>
              <a:rPr lang="en-US" altLang="ko-KR" sz="1600" dirty="0"/>
              <a:t>is inherited </a:t>
            </a:r>
            <a:r>
              <a:rPr lang="en-US" altLang="ko-KR" sz="1600" dirty="0" err="1"/>
              <a:t>GameObject</a:t>
            </a:r>
            <a:r>
              <a:rPr lang="en-US" altLang="ko-KR" sz="1600" dirty="0"/>
              <a:t> class.</a:t>
            </a:r>
          </a:p>
          <a:p>
            <a:pPr lvl="1"/>
            <a:r>
              <a:rPr lang="en-US" altLang="ko-KR" sz="1600" dirty="0"/>
              <a:t>At first, you have to get </a:t>
            </a:r>
            <a:r>
              <a:rPr lang="en-US" altLang="ko-KR" sz="1600" dirty="0" smtClean="0"/>
              <a:t>ghost’s position</a:t>
            </a:r>
            <a:r>
              <a:rPr lang="en-US" altLang="ko-KR" sz="1600" dirty="0"/>
              <a:t>. Receive </a:t>
            </a:r>
            <a:r>
              <a:rPr lang="en-US" altLang="ko-KR" sz="1600" dirty="0" smtClean="0"/>
              <a:t>input </a:t>
            </a:r>
            <a:r>
              <a:rPr lang="en-US" altLang="ko-KR" sz="1600" dirty="0"/>
              <a:t>repeatedly until it is valid. 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If </a:t>
            </a:r>
            <a:r>
              <a:rPr lang="en-US" altLang="ko-KR" sz="1600" dirty="0"/>
              <a:t>it </a:t>
            </a:r>
            <a:r>
              <a:rPr lang="en-US" altLang="ko-KR" sz="1600" dirty="0" smtClean="0"/>
              <a:t>isn’t overlapped with player and </a:t>
            </a:r>
            <a:r>
              <a:rPr lang="en-US" altLang="ko-KR" sz="1600" dirty="0"/>
              <a:t>range is 0~14, position is valid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 smtClean="0"/>
              <a:t>Setting Key, Door </a:t>
            </a:r>
            <a:endParaRPr lang="en-US" altLang="ko-KR" sz="2000" dirty="0"/>
          </a:p>
          <a:p>
            <a:pPr lvl="1"/>
            <a:r>
              <a:rPr lang="en-US" altLang="ko-KR" sz="1600" dirty="0" smtClean="0"/>
              <a:t>Key, Door classes are </a:t>
            </a:r>
            <a:r>
              <a:rPr lang="en-US" altLang="ko-KR" sz="1600" dirty="0"/>
              <a:t>inherited </a:t>
            </a:r>
            <a:r>
              <a:rPr lang="en-US" altLang="ko-KR" sz="1600" dirty="0" err="1"/>
              <a:t>GameObject</a:t>
            </a:r>
            <a:r>
              <a:rPr lang="en-US" altLang="ko-KR" sz="1600" dirty="0"/>
              <a:t> class.</a:t>
            </a:r>
          </a:p>
          <a:p>
            <a:pPr lvl="1"/>
            <a:r>
              <a:rPr lang="en-US" altLang="ko-KR" sz="1600" dirty="0"/>
              <a:t>At first, you have to get </a:t>
            </a:r>
            <a:r>
              <a:rPr lang="en-US" altLang="ko-KR" sz="1600" dirty="0" smtClean="0"/>
              <a:t>key(and Door) position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Receive </a:t>
            </a:r>
            <a:r>
              <a:rPr lang="en-US" altLang="ko-KR" sz="1600" dirty="0"/>
              <a:t>input repeatedly until </a:t>
            </a:r>
            <a:r>
              <a:rPr lang="en-US" altLang="ko-KR" sz="1600" dirty="0" smtClean="0"/>
              <a:t>they are valid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/>
              <a:t>If </a:t>
            </a:r>
            <a:r>
              <a:rPr lang="en-US" altLang="ko-KR" sz="1600" dirty="0" smtClean="0"/>
              <a:t>they aren’t </a:t>
            </a:r>
            <a:r>
              <a:rPr lang="en-US" altLang="ko-KR" sz="1600" dirty="0"/>
              <a:t>overlapped with player </a:t>
            </a:r>
            <a:r>
              <a:rPr lang="en-US" altLang="ko-KR" sz="1600" dirty="0" smtClean="0"/>
              <a:t>and it is empty space and </a:t>
            </a:r>
            <a:r>
              <a:rPr lang="en-US" altLang="ko-KR" sz="1600" dirty="0"/>
              <a:t>range is 0~14, position is valid.</a:t>
            </a:r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  <a:p>
            <a:pPr marL="274637" lvl="1" indent="0">
              <a:buNone/>
            </a:pP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44ED9-1030-0D4F-9C22-1EBFA9C4B3B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054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973138"/>
          </a:xfrm>
        </p:spPr>
        <p:txBody>
          <a:bodyPr>
            <a:normAutofit/>
          </a:bodyPr>
          <a:lstStyle/>
          <a:p>
            <a:r>
              <a:rPr lang="en-US" altLang="ko-KR" dirty="0"/>
              <a:t>PA #1 – </a:t>
            </a:r>
            <a:r>
              <a:rPr lang="en-US" altLang="ko-KR" dirty="0" smtClean="0"/>
              <a:t>Escape Room!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875"/>
            <a:ext cx="8153400" cy="514032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If player arrive at door with key, player wins. Print “YOU WIN” and quit the program.</a:t>
            </a:r>
          </a:p>
          <a:p>
            <a:r>
              <a:rPr lang="en-US" altLang="ko-KR" sz="2000" dirty="0" smtClean="0"/>
              <a:t>If ghost catch the player, player loses. Print “YOU LOSE” and quit the program.</a:t>
            </a:r>
          </a:p>
          <a:p>
            <a:r>
              <a:rPr lang="en-US" altLang="ko-KR" sz="2000" dirty="0" smtClean="0"/>
              <a:t>If player arrive at door and ghost catch player at the same time,  player wins. Print</a:t>
            </a:r>
            <a:r>
              <a:rPr lang="en-US" altLang="ko-KR" sz="2000" dirty="0"/>
              <a:t> “YOU WIN</a:t>
            </a:r>
            <a:r>
              <a:rPr lang="en-US" altLang="ko-KR" sz="2000" dirty="0" smtClean="0"/>
              <a:t>” and quit the program.</a:t>
            </a:r>
          </a:p>
          <a:p>
            <a:r>
              <a:rPr lang="en-US" altLang="ko-KR" sz="2000" dirty="0" smtClean="0"/>
              <a:t>While the game is not over, player and ghost move.</a:t>
            </a:r>
          </a:p>
          <a:p>
            <a:r>
              <a:rPr lang="en-US" altLang="ko-KR" sz="2000" dirty="0" smtClean="0"/>
              <a:t>At every turn you should print current room state.</a:t>
            </a:r>
          </a:p>
          <a:p>
            <a:pPr lvl="1"/>
            <a:r>
              <a:rPr lang="en-US" altLang="ko-KR" sz="1600" dirty="0" smtClean="0"/>
              <a:t>Empty space = ‘ ‘(space), wall = ‘</a:t>
            </a:r>
            <a:r>
              <a:rPr lang="en-US" altLang="ko-KR" sz="1600" dirty="0" smtClean="0">
                <a:latin typeface="Consolas" panose="020B0609020204030204" pitchFamily="49" charset="0"/>
              </a:rPr>
              <a:t>■</a:t>
            </a:r>
            <a:r>
              <a:rPr lang="en-US" altLang="ko-KR" sz="1600" dirty="0" smtClean="0"/>
              <a:t>‘, Ghost = ‘G’, Player = ‘P’, Key = ‘K’, Door = ‘D’.</a:t>
            </a:r>
          </a:p>
          <a:p>
            <a:pPr lvl="1"/>
            <a:r>
              <a:rPr lang="en-US" altLang="ko-KR" sz="1600" dirty="0" smtClean="0"/>
              <a:t>Print priority when overlapped : P &gt; G &gt; K, D &gt; Wall, Space</a:t>
            </a:r>
          </a:p>
          <a:p>
            <a:pPr lvl="1"/>
            <a:r>
              <a:rPr lang="en-US" altLang="ko-KR" sz="1600" dirty="0" smtClean="0"/>
              <a:t>After player takes the key, you must not print key object.</a:t>
            </a:r>
          </a:p>
          <a:p>
            <a:pPr lvl="1"/>
            <a:endParaRPr lang="en-US" altLang="ko-KR" sz="1600" dirty="0" smtClean="0"/>
          </a:p>
          <a:p>
            <a:pPr marL="274637" lvl="1" indent="0">
              <a:buNone/>
            </a:pP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44ED9-1030-0D4F-9C22-1EBFA9C4B3B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-801" b="5743"/>
          <a:stretch/>
        </p:blipFill>
        <p:spPr>
          <a:xfrm>
            <a:off x="6692990" y="4953000"/>
            <a:ext cx="1627798" cy="16277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21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973138"/>
          </a:xfrm>
        </p:spPr>
        <p:txBody>
          <a:bodyPr>
            <a:normAutofit/>
          </a:bodyPr>
          <a:lstStyle/>
          <a:p>
            <a:r>
              <a:rPr lang="en-US" altLang="ko-KR" dirty="0"/>
              <a:t>PA #1 – </a:t>
            </a:r>
            <a:r>
              <a:rPr lang="en-US" altLang="ko-KR" dirty="0" smtClean="0"/>
              <a:t>Escape Room!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875"/>
            <a:ext cx="8077200" cy="471328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Player move</a:t>
            </a:r>
          </a:p>
          <a:p>
            <a:pPr lvl="1"/>
            <a:r>
              <a:rPr lang="en-US" altLang="ko-KR" sz="1600" dirty="0" smtClean="0"/>
              <a:t>Using keyboard input(you can use scanner), move the player.</a:t>
            </a:r>
          </a:p>
          <a:p>
            <a:pPr lvl="1"/>
            <a:r>
              <a:rPr lang="en-US" altLang="ko-KR" sz="1600" dirty="0" smtClean="0"/>
              <a:t>‘u’ </a:t>
            </a:r>
            <a:r>
              <a:rPr lang="en-US" altLang="ko-KR" sz="1600" dirty="0" smtClean="0">
                <a:sym typeface="Wingdings" panose="05000000000000000000" pitchFamily="2" charset="2"/>
              </a:rPr>
              <a:t> up, ‘d’  down, ‘l’  left, ‘r’  right</a:t>
            </a:r>
          </a:p>
          <a:p>
            <a:pPr lvl="1"/>
            <a:r>
              <a:rPr lang="en-US" altLang="ko-KR" sz="1600" dirty="0" smtClean="0">
                <a:sym typeface="Wingdings" panose="05000000000000000000" pitchFamily="2" charset="2"/>
              </a:rPr>
              <a:t>If target position is wall or out of range, player can’t move.</a:t>
            </a:r>
          </a:p>
          <a:p>
            <a:r>
              <a:rPr lang="en-US" altLang="ko-KR" sz="2000" dirty="0" smtClean="0"/>
              <a:t>Ghost move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Ghost </a:t>
            </a:r>
            <a:r>
              <a:rPr lang="en-US" altLang="ko-KR" sz="1600" dirty="0"/>
              <a:t>need to have a rest after 1 move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en-US" altLang="ko-KR" sz="1600" dirty="0" smtClean="0"/>
              <a:t>E.g., 1</a:t>
            </a:r>
            <a:r>
              <a:rPr lang="en-US" altLang="ko-KR" sz="1600" baseline="30000" dirty="0" smtClean="0"/>
              <a:t>st</a:t>
            </a:r>
            <a:r>
              <a:rPr lang="en-US" altLang="ko-KR" sz="1600" dirty="0" smtClean="0"/>
              <a:t> turn : move, 2</a:t>
            </a:r>
            <a:r>
              <a:rPr lang="en-US" altLang="ko-KR" sz="1600" baseline="30000" dirty="0" smtClean="0"/>
              <a:t>nd</a:t>
            </a:r>
            <a:r>
              <a:rPr lang="en-US" altLang="ko-KR" sz="1600" dirty="0" smtClean="0"/>
              <a:t> turn : rest, 3</a:t>
            </a:r>
            <a:r>
              <a:rPr lang="en-US" altLang="ko-KR" sz="1600" baseline="30000" dirty="0" smtClean="0"/>
              <a:t>rd</a:t>
            </a:r>
            <a:r>
              <a:rPr lang="en-US" altLang="ko-KR" sz="1600" dirty="0" smtClean="0"/>
              <a:t> turn : move …</a:t>
            </a:r>
            <a:endParaRPr lang="en-US" altLang="ko-KR" sz="1600" dirty="0"/>
          </a:p>
          <a:p>
            <a:pPr lvl="1"/>
            <a:r>
              <a:rPr lang="en-US" altLang="ko-KR" sz="1600" dirty="0"/>
              <a:t>If ghost’s x position is larger than player’s x position, move to left(x-1). </a:t>
            </a:r>
          </a:p>
          <a:p>
            <a:pPr lvl="1"/>
            <a:r>
              <a:rPr lang="en-US" altLang="ko-KR" sz="1600" dirty="0"/>
              <a:t>If ghost’s x position is smaller than player’s x position, move to right(x+1).</a:t>
            </a:r>
          </a:p>
          <a:p>
            <a:pPr lvl="1"/>
            <a:r>
              <a:rPr lang="en-US" altLang="ko-KR" sz="1600" dirty="0"/>
              <a:t>If ghost’s y position is larger than player’s y position, move to up(y-1). </a:t>
            </a:r>
          </a:p>
          <a:p>
            <a:pPr lvl="1"/>
            <a:r>
              <a:rPr lang="en-US" altLang="ko-KR" sz="1600" dirty="0"/>
              <a:t>If ghost’s y position is smaller than player’s y position, move to down(y+1).</a:t>
            </a:r>
          </a:p>
          <a:p>
            <a:pPr lvl="1"/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44ED9-1030-0D4F-9C22-1EBFA9C4B3B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6" name="타원 5"/>
          <p:cNvSpPr/>
          <p:nvPr/>
        </p:nvSpPr>
        <p:spPr>
          <a:xfrm>
            <a:off x="325604" y="5363431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952500" y="5363431"/>
            <a:ext cx="0" cy="1265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5604" y="5981699"/>
            <a:ext cx="13507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38200" y="5867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633672" y="5621111"/>
            <a:ext cx="152400" cy="19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400300" y="5363431"/>
            <a:ext cx="0" cy="1265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773404" y="5981699"/>
            <a:ext cx="13507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286000" y="5867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2400300" y="5614987"/>
            <a:ext cx="0" cy="2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286000" y="53340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</a:t>
            </a:r>
            <a:endParaRPr lang="ko-KR" altLang="en-US" sz="12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3848099" y="5363430"/>
            <a:ext cx="0" cy="1265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221203" y="5981698"/>
            <a:ext cx="13507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733799" y="586739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3962401" y="5694361"/>
            <a:ext cx="152399" cy="12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67200" y="5333999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</a:t>
            </a:r>
            <a:endParaRPr lang="ko-KR" altLang="en-US" sz="120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5267519" y="5359384"/>
            <a:ext cx="0" cy="1265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640623" y="5977652"/>
            <a:ext cx="13507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153219" y="5863353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5494805" y="5972209"/>
            <a:ext cx="177235" cy="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5736671" y="5863352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480775" y="570192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036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973138"/>
          </a:xfrm>
        </p:spPr>
        <p:txBody>
          <a:bodyPr>
            <a:normAutofit/>
          </a:bodyPr>
          <a:lstStyle/>
          <a:p>
            <a:r>
              <a:rPr lang="en-US" altLang="ko-KR" dirty="0"/>
              <a:t>PA #1 – </a:t>
            </a:r>
            <a:r>
              <a:rPr lang="en-US" altLang="ko-KR" dirty="0" smtClean="0"/>
              <a:t>Escape Room!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875"/>
            <a:ext cx="8382000" cy="471328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Coding guide</a:t>
            </a:r>
          </a:p>
          <a:p>
            <a:pPr lvl="1"/>
            <a:r>
              <a:rPr lang="en-US" altLang="ko-KR" sz="1600" dirty="0" smtClean="0">
                <a:sym typeface="Wingdings" panose="05000000000000000000" pitchFamily="2" charset="2"/>
              </a:rPr>
              <a:t>In Board.java class, you have to implement 5 interface methods.</a:t>
            </a:r>
          </a:p>
          <a:p>
            <a:pPr lvl="2"/>
            <a:r>
              <a:rPr lang="en-US" altLang="ko-KR" sz="1200" dirty="0" smtClean="0"/>
              <a:t>public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printBoard</a:t>
            </a:r>
            <a:r>
              <a:rPr lang="en-US" altLang="ko-KR" sz="1200" dirty="0" smtClean="0"/>
              <a:t>() : print current room state</a:t>
            </a:r>
            <a:endParaRPr lang="en-US" altLang="ko-KR" sz="1200" dirty="0"/>
          </a:p>
          <a:p>
            <a:pPr lvl="2"/>
            <a:r>
              <a:rPr lang="en-US" altLang="ko-KR" sz="1200" dirty="0"/>
              <a:t>public void </a:t>
            </a:r>
            <a:r>
              <a:rPr lang="en-US" altLang="ko-KR" sz="1200" dirty="0" err="1" smtClean="0"/>
              <a:t>initObject</a:t>
            </a:r>
            <a:r>
              <a:rPr lang="en-US" altLang="ko-KR" sz="1200" dirty="0" smtClean="0"/>
              <a:t>() : Initialize Objects(Player, ghost, key, door)</a:t>
            </a:r>
            <a:endParaRPr lang="en-US" altLang="ko-KR" sz="1200" dirty="0"/>
          </a:p>
          <a:p>
            <a:pPr lvl="2"/>
            <a:r>
              <a:rPr lang="en-US" altLang="ko-KR" sz="1200" dirty="0"/>
              <a:t>public void </a:t>
            </a:r>
            <a:r>
              <a:rPr lang="en-US" altLang="ko-KR" sz="1200" dirty="0" err="1"/>
              <a:t>movePlayer</a:t>
            </a:r>
            <a:r>
              <a:rPr lang="en-US" altLang="ko-KR" sz="1200" dirty="0" smtClean="0"/>
              <a:t>() : move player with keyboard input</a:t>
            </a:r>
            <a:endParaRPr lang="en-US" altLang="ko-KR" sz="1200" dirty="0"/>
          </a:p>
          <a:p>
            <a:pPr lvl="2"/>
            <a:r>
              <a:rPr lang="en-US" altLang="ko-KR" sz="1200" dirty="0"/>
              <a:t>public void </a:t>
            </a:r>
            <a:r>
              <a:rPr lang="en-US" altLang="ko-KR" sz="1200" dirty="0" err="1"/>
              <a:t>moveGhost</a:t>
            </a:r>
            <a:r>
              <a:rPr lang="en-US" altLang="ko-KR" sz="1200" dirty="0" smtClean="0"/>
              <a:t>() : move ghost with above policy</a:t>
            </a:r>
            <a:endParaRPr lang="ko-KR" altLang="en-US" sz="1200" dirty="0"/>
          </a:p>
          <a:p>
            <a:pPr lvl="2"/>
            <a:r>
              <a:rPr lang="en-US" altLang="ko-KR" sz="1200" dirty="0"/>
              <a:t>public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isFinish</a:t>
            </a:r>
            <a:r>
              <a:rPr lang="en-US" altLang="ko-KR" sz="1200" dirty="0" smtClean="0"/>
              <a:t>() : check game is finished or not.</a:t>
            </a:r>
          </a:p>
          <a:p>
            <a:pPr lvl="1"/>
            <a:r>
              <a:rPr lang="en-US" altLang="ko-KR" sz="1600" dirty="0" smtClean="0">
                <a:sym typeface="Wingdings" panose="05000000000000000000" pitchFamily="2" charset="2"/>
              </a:rPr>
              <a:t>In Key.java, Player.java, Ghost.java, Door.java, you have to implement a constructor.</a:t>
            </a:r>
          </a:p>
          <a:p>
            <a:pPr lvl="2"/>
            <a:r>
              <a:rPr lang="en-US" altLang="ko-KR" sz="1200" dirty="0" smtClean="0">
                <a:sym typeface="Wingdings" panose="05000000000000000000" pitchFamily="2" charset="2"/>
              </a:rPr>
              <a:t>Constructor : settings position with keyboard input</a:t>
            </a:r>
          </a:p>
          <a:p>
            <a:pPr lvl="1"/>
            <a:r>
              <a:rPr lang="en-US" altLang="ko-KR" sz="1600" dirty="0" smtClean="0">
                <a:sym typeface="Wingdings" panose="05000000000000000000" pitchFamily="2" charset="2"/>
              </a:rPr>
              <a:t>You can add any functions which you want</a:t>
            </a: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44ED9-1030-0D4F-9C22-1EBFA9C4B3B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448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44ED9-1030-0D4F-9C22-1EBFA9C4B3B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70E1B80A-F4DA-44D6-9330-0D1FFF13C6F9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7467600" cy="9731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 spc="-6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charset="0"/>
              </a:defRPr>
            </a:lvl9pPr>
          </a:lstStyle>
          <a:p>
            <a:r>
              <a:rPr lang="en-US" altLang="ko-KR" dirty="0"/>
              <a:t>PA #1 – </a:t>
            </a:r>
            <a:r>
              <a:rPr lang="en-US" altLang="ko-KR" dirty="0" smtClean="0"/>
              <a:t>Escape room!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F7978D6E-C1B2-4CE5-81EA-17713AE55034}"/>
              </a:ext>
            </a:extLst>
          </p:cNvPr>
          <p:cNvSpPr txBox="1">
            <a:spLocks/>
          </p:cNvSpPr>
          <p:nvPr/>
        </p:nvSpPr>
        <p:spPr bwMode="auto">
          <a:xfrm>
            <a:off x="457200" y="1412875"/>
            <a:ext cx="80772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1388" indent="-2381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8263" indent="-2381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5450" indent="-198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Grading policy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Game works : 20 points</a:t>
            </a:r>
          </a:p>
          <a:p>
            <a:pPr lvl="1"/>
            <a:r>
              <a:rPr lang="en-US" altLang="ko-KR" sz="2000" dirty="0" smtClean="0"/>
              <a:t>Game Initialized well : 20 points</a:t>
            </a:r>
          </a:p>
          <a:p>
            <a:pPr lvl="1"/>
            <a:r>
              <a:rPr lang="en-US" altLang="ko-KR" sz="2000" dirty="0" smtClean="0"/>
              <a:t>Ghost and Player moves well : 20 points</a:t>
            </a:r>
          </a:p>
          <a:p>
            <a:pPr lvl="1"/>
            <a:r>
              <a:rPr lang="en-US" altLang="ko-KR" sz="2000" dirty="0" smtClean="0"/>
              <a:t>Test cases (</a:t>
            </a:r>
            <a:r>
              <a:rPr lang="en-US" altLang="ko-KR" sz="1800" dirty="0" smtClean="0"/>
              <a:t>Nondisclosure) : 40 points (4 test cases, each 10 points)</a:t>
            </a:r>
            <a:endParaRPr lang="en-US" altLang="ko-KR" sz="2000" dirty="0" smtClean="0"/>
          </a:p>
          <a:p>
            <a:r>
              <a:rPr lang="en-US" altLang="ko-KR" dirty="0" smtClean="0"/>
              <a:t>Submission Guide</a:t>
            </a:r>
          </a:p>
          <a:p>
            <a:pPr lvl="1"/>
            <a:r>
              <a:rPr lang="en-US" altLang="ko-KR" sz="2000" dirty="0" smtClean="0"/>
              <a:t>You must submit Ghost.java, Player.java, Key.java, Door.java, Board.java files.</a:t>
            </a:r>
          </a:p>
          <a:p>
            <a:pPr lvl="1"/>
            <a:r>
              <a:rPr lang="en-US" altLang="ko-KR" sz="2000" dirty="0" smtClean="0"/>
              <a:t>You don’t have to submit GameObject.java, Game.java, runGame.java files.</a:t>
            </a:r>
          </a:p>
          <a:p>
            <a:pPr lvl="1"/>
            <a:r>
              <a:rPr lang="en-US" altLang="ko-KR" sz="2000" dirty="0" smtClean="0"/>
              <a:t>Submit files on ICAMPUS with compressing to “student_id.zip”</a:t>
            </a:r>
          </a:p>
          <a:p>
            <a:pPr lvl="1"/>
            <a:r>
              <a:rPr lang="en-US" altLang="ko-KR" sz="2000" b="1" dirty="0" smtClean="0">
                <a:solidFill>
                  <a:srgbClr val="FF0000"/>
                </a:solidFill>
              </a:rPr>
              <a:t>Due date is 4/12 23:59:00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017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8A326F-B07F-400F-89C1-6D69C28A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Sample </a:t>
            </a:r>
            <a:r>
              <a:rPr lang="en-US" altLang="ko-KR" dirty="0" smtClean="0"/>
              <a:t>Output Game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C9C057E-B286-410E-8434-D8F5AF85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44ED9-1030-0D4F-9C22-1EBFA9C4B3B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xmlns="" id="{547AF981-7375-45E1-BC9B-6E5A5CBA68AA}"/>
              </a:ext>
            </a:extLst>
          </p:cNvPr>
          <p:cNvSpPr txBox="1">
            <a:spLocks/>
          </p:cNvSpPr>
          <p:nvPr/>
        </p:nvSpPr>
        <p:spPr>
          <a:xfrm>
            <a:off x="7685087" y="6492875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C544ED9-1030-0D4F-9C22-1EBFA9C4B3B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83095"/>
            <a:ext cx="2014194" cy="38147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178295"/>
            <a:ext cx="1981200" cy="42965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178295"/>
            <a:ext cx="1909105" cy="432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" y="1447800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Please watch example video on ICAMPUS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07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테마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테마1" id="{DF7DB91E-0C17-CC4B-A33F-568F310F8395}" vid="{0E63BF6B-35AF-9148-9B97-33F81C435687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테마1</Template>
  <TotalTime>8712</TotalTime>
  <Words>1320</Words>
  <Application>Microsoft Office PowerPoint</Application>
  <PresentationFormat>화면 슬라이드 쇼(4:3)</PresentationFormat>
  <Paragraphs>165</Paragraphs>
  <Slides>9</Slides>
  <Notes>7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HY견고딕</vt:lpstr>
      <vt:lpstr>굴림</vt:lpstr>
      <vt:lpstr>돋움</vt:lpstr>
      <vt:lpstr>맑은 고딕</vt:lpstr>
      <vt:lpstr>Arial</vt:lpstr>
      <vt:lpstr>Arial Black</vt:lpstr>
      <vt:lpstr>Consolas</vt:lpstr>
      <vt:lpstr>Wingdings</vt:lpstr>
      <vt:lpstr>테마1</vt:lpstr>
      <vt:lpstr>PA #1 – Escape Room!</vt:lpstr>
      <vt:lpstr>PA #1 – Escape Room!</vt:lpstr>
      <vt:lpstr>PA #1 – Escape Room!</vt:lpstr>
      <vt:lpstr>PA #1 – Escape Room!</vt:lpstr>
      <vt:lpstr>PA #1 – Escape Room!</vt:lpstr>
      <vt:lpstr>PA #1 – Escape Room!</vt:lpstr>
      <vt:lpstr>PA #1 – Escape Room!</vt:lpstr>
      <vt:lpstr>PowerPoint 프레젠테이션</vt:lpstr>
      <vt:lpstr>Sample Output Game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Microsoft Office 사용자</dc:creator>
  <cp:lastModifiedBy>Jeong SeungHwan</cp:lastModifiedBy>
  <cp:revision>440</cp:revision>
  <dcterms:created xsi:type="dcterms:W3CDTF">2016-01-27T08:36:00Z</dcterms:created>
  <dcterms:modified xsi:type="dcterms:W3CDTF">2021-03-28T10:21:50Z</dcterms:modified>
</cp:coreProperties>
</file>