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58" r:id="rId5"/>
    <p:sldId id="270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56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C1D"/>
    <a:srgbClr val="F27B04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57" y="5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CD6A-B853-447D-B4A4-E8334269FD6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721"/>
      </p:ext>
    </p:extLst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02451-D21B-4A56-A9DB-071A3C44E0A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05308"/>
      </p:ext>
    </p:extLst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E6C51-33DE-4738-8953-DB8FE26E017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47912"/>
      </p:ext>
    </p:extLst>
  </p:cSld>
  <p:clrMapOvr>
    <a:masterClrMapping/>
  </p:clrMapOvr>
  <p:transition spd="slow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0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75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7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1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97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9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70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7A1F8-CE28-43C7-B4A1-D3CDC4BEE4CD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13778"/>
      </p:ext>
    </p:extLst>
  </p:cSld>
  <p:clrMapOvr>
    <a:masterClrMapping/>
  </p:clrMapOvr>
  <p:transition spd="slow">
    <p:circl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2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18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1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955F2-99FC-4ADF-A1DD-0B090598F9F8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57703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8660D-3F89-40AC-9EF2-315112E253F9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09690"/>
      </p:ext>
    </p:extLst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EBD9E-794C-4F2E-A038-9B48D5AE2A9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68153"/>
      </p:ext>
    </p:extLst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D636C-7F82-4B9B-B1FD-946FABA5BDE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97207"/>
      </p:ext>
    </p:extLst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A489E-8755-47BC-A3BB-D4D96960E6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11648"/>
      </p:ext>
    </p:extLst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66BB2-F36C-4EC7-9FEF-9EF2DC03C72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52494"/>
      </p:ext>
    </p:extLst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397B3-2789-4D37-AAAF-C97FDA530A4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03198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833E8D-6B3A-4557-9264-CFA497135323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4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ircl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5.png"/><Relationship Id="rId18" Type="http://schemas.openxmlformats.org/officeDocument/2006/relationships/image" Target="../media/image13.png"/><Relationship Id="rId3" Type="http://schemas.openxmlformats.org/officeDocument/2006/relationships/audio" Target="../media/audio12.wav"/><Relationship Id="rId21" Type="http://schemas.microsoft.com/office/2007/relationships/hdphoto" Target="../media/hdphoto6.wdp"/><Relationship Id="rId7" Type="http://schemas.openxmlformats.org/officeDocument/2006/relationships/image" Target="../media/image9.png"/><Relationship Id="rId12" Type="http://schemas.microsoft.com/office/2007/relationships/hdphoto" Target="../media/hdphoto9.wdp"/><Relationship Id="rId17" Type="http://schemas.microsoft.com/office/2007/relationships/hdphoto" Target="../media/hdphoto11.wdp"/><Relationship Id="rId25" Type="http://schemas.microsoft.com/office/2007/relationships/hdphoto" Target="../media/hdphoto7.wdp"/><Relationship Id="rId2" Type="http://schemas.openxmlformats.org/officeDocument/2006/relationships/audio" Target="../media/audio6.wav"/><Relationship Id="rId16" Type="http://schemas.openxmlformats.org/officeDocument/2006/relationships/image" Target="../media/image1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24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3.png"/><Relationship Id="rId23" Type="http://schemas.microsoft.com/office/2007/relationships/hdphoto" Target="../media/hdphoto3.wdp"/><Relationship Id="rId10" Type="http://schemas.microsoft.com/office/2007/relationships/hdphoto" Target="../media/hdphoto5.wdp"/><Relationship Id="rId19" Type="http://schemas.microsoft.com/office/2007/relationships/hdphoto" Target="../media/hdphoto8.wdp"/><Relationship Id="rId4" Type="http://schemas.openxmlformats.org/officeDocument/2006/relationships/audio" Target="../media/audio5.wav"/><Relationship Id="rId9" Type="http://schemas.openxmlformats.org/officeDocument/2006/relationships/image" Target="../media/image10.png"/><Relationship Id="rId14" Type="http://schemas.microsoft.com/office/2007/relationships/hdphoto" Target="../media/hdphoto10.wdp"/><Relationship Id="rId2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5.png"/><Relationship Id="rId18" Type="http://schemas.openxmlformats.org/officeDocument/2006/relationships/image" Target="../media/image13.png"/><Relationship Id="rId3" Type="http://schemas.openxmlformats.org/officeDocument/2006/relationships/audio" Target="../media/audio13.wav"/><Relationship Id="rId21" Type="http://schemas.microsoft.com/office/2007/relationships/hdphoto" Target="../media/hdphoto6.wdp"/><Relationship Id="rId7" Type="http://schemas.openxmlformats.org/officeDocument/2006/relationships/image" Target="../media/image9.png"/><Relationship Id="rId12" Type="http://schemas.microsoft.com/office/2007/relationships/hdphoto" Target="../media/hdphoto9.wdp"/><Relationship Id="rId17" Type="http://schemas.microsoft.com/office/2007/relationships/hdphoto" Target="../media/hdphoto11.wdp"/><Relationship Id="rId25" Type="http://schemas.microsoft.com/office/2007/relationships/hdphoto" Target="../media/hdphoto7.wdp"/><Relationship Id="rId2" Type="http://schemas.openxmlformats.org/officeDocument/2006/relationships/audio" Target="../media/audio6.wav"/><Relationship Id="rId16" Type="http://schemas.openxmlformats.org/officeDocument/2006/relationships/image" Target="../media/image1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24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3.png"/><Relationship Id="rId23" Type="http://schemas.microsoft.com/office/2007/relationships/hdphoto" Target="../media/hdphoto3.wdp"/><Relationship Id="rId10" Type="http://schemas.microsoft.com/office/2007/relationships/hdphoto" Target="../media/hdphoto5.wdp"/><Relationship Id="rId19" Type="http://schemas.microsoft.com/office/2007/relationships/hdphoto" Target="../media/hdphoto8.wdp"/><Relationship Id="rId4" Type="http://schemas.openxmlformats.org/officeDocument/2006/relationships/audio" Target="../media/audio5.wav"/><Relationship Id="rId9" Type="http://schemas.openxmlformats.org/officeDocument/2006/relationships/image" Target="../media/image10.png"/><Relationship Id="rId14" Type="http://schemas.microsoft.com/office/2007/relationships/hdphoto" Target="../media/hdphoto10.wdp"/><Relationship Id="rId2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3.png"/><Relationship Id="rId18" Type="http://schemas.openxmlformats.org/officeDocument/2006/relationships/image" Target="../media/image11.png"/><Relationship Id="rId3" Type="http://schemas.openxmlformats.org/officeDocument/2006/relationships/audio" Target="../media/audio5.wav"/><Relationship Id="rId21" Type="http://schemas.microsoft.com/office/2007/relationships/hdphoto" Target="../media/hdphoto3.wdp"/><Relationship Id="rId7" Type="http://schemas.openxmlformats.org/officeDocument/2006/relationships/image" Target="../media/image10.png"/><Relationship Id="rId12" Type="http://schemas.microsoft.com/office/2007/relationships/hdphoto" Target="../media/hdphoto10.wdp"/><Relationship Id="rId17" Type="http://schemas.microsoft.com/office/2007/relationships/hdphoto" Target="../media/hdphoto8.wdp"/><Relationship Id="rId25" Type="http://schemas.microsoft.com/office/2007/relationships/hdphoto" Target="../media/hdphoto4.wdp"/><Relationship Id="rId2" Type="http://schemas.openxmlformats.org/officeDocument/2006/relationships/audio" Target="../media/audio14.wav"/><Relationship Id="rId16" Type="http://schemas.openxmlformats.org/officeDocument/2006/relationships/image" Target="../media/image13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24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microsoft.com/office/2007/relationships/hdphoto" Target="../media/hdphoto11.wdp"/><Relationship Id="rId23" Type="http://schemas.microsoft.com/office/2007/relationships/hdphoto" Target="../media/hdphoto7.wdp"/><Relationship Id="rId10" Type="http://schemas.microsoft.com/office/2007/relationships/hdphoto" Target="../media/hdphoto9.wdp"/><Relationship Id="rId19" Type="http://schemas.microsoft.com/office/2007/relationships/hdphoto" Target="../media/hdphoto6.wdp"/><Relationship Id="rId4" Type="http://schemas.openxmlformats.org/officeDocument/2006/relationships/audio" Target="../media/audio6.wav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png"/><Relationship Id="rId18" Type="http://schemas.microsoft.com/office/2007/relationships/hdphoto" Target="../media/hdphoto3.wdp"/><Relationship Id="rId3" Type="http://schemas.openxmlformats.org/officeDocument/2006/relationships/audio" Target="../media/audio5.wav"/><Relationship Id="rId21" Type="http://schemas.openxmlformats.org/officeDocument/2006/relationships/image" Target="../media/image9.png"/><Relationship Id="rId7" Type="http://schemas.microsoft.com/office/2007/relationships/hdphoto" Target="../media/hdphoto5.wdp"/><Relationship Id="rId12" Type="http://schemas.microsoft.com/office/2007/relationships/hdphoto" Target="../media/hdphoto11.wdp"/><Relationship Id="rId17" Type="http://schemas.openxmlformats.org/officeDocument/2006/relationships/image" Target="../media/image8.png"/><Relationship Id="rId2" Type="http://schemas.openxmlformats.org/officeDocument/2006/relationships/audio" Target="../media/audio15.wav"/><Relationship Id="rId16" Type="http://schemas.microsoft.com/office/2007/relationships/hdphoto" Target="../media/hdphoto6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24" Type="http://schemas.microsoft.com/office/2007/relationships/hdphoto" Target="../media/hdphoto9.wdp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23" Type="http://schemas.openxmlformats.org/officeDocument/2006/relationships/image" Target="../media/image14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microsoft.com/office/2007/relationships/hdphoto" Target="../media/hdphoto10.wdp"/><Relationship Id="rId14" Type="http://schemas.microsoft.com/office/2007/relationships/hdphoto" Target="../media/hdphoto8.wdp"/><Relationship Id="rId22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8.wdp"/><Relationship Id="rId18" Type="http://schemas.openxmlformats.org/officeDocument/2006/relationships/image" Target="../media/image12.png"/><Relationship Id="rId3" Type="http://schemas.openxmlformats.org/officeDocument/2006/relationships/audio" Target="../media/audio17.wav"/><Relationship Id="rId21" Type="http://schemas.microsoft.com/office/2007/relationships/hdphoto" Target="../media/hdphoto4.wdp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microsoft.com/office/2007/relationships/hdphoto" Target="../media/hdphoto3.wdp"/><Relationship Id="rId25" Type="http://schemas.openxmlformats.org/officeDocument/2006/relationships/image" Target="../media/image18.gif"/><Relationship Id="rId2" Type="http://schemas.openxmlformats.org/officeDocument/2006/relationships/audio" Target="../media/audio16.wav"/><Relationship Id="rId16" Type="http://schemas.openxmlformats.org/officeDocument/2006/relationships/image" Target="../media/image8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3.png"/><Relationship Id="rId24" Type="http://schemas.openxmlformats.org/officeDocument/2006/relationships/image" Target="../media/image17.gif"/><Relationship Id="rId5" Type="http://schemas.openxmlformats.org/officeDocument/2006/relationships/image" Target="../media/image7.png"/><Relationship Id="rId15" Type="http://schemas.microsoft.com/office/2007/relationships/hdphoto" Target="../media/hdphoto6.wdp"/><Relationship Id="rId23" Type="http://schemas.microsoft.com/office/2007/relationships/hdphoto" Target="../media/hdphoto9.wdp"/><Relationship Id="rId10" Type="http://schemas.microsoft.com/office/2007/relationships/hdphoto" Target="../media/hdphoto10.wdp"/><Relationship Id="rId19" Type="http://schemas.microsoft.com/office/2007/relationships/hdphoto" Target="../media/hdphoto7.wdp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microsoft.com/office/2007/relationships/hdphoto" Target="../media/hdphoto1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2.png"/><Relationship Id="rId18" Type="http://schemas.microsoft.com/office/2007/relationships/hdphoto" Target="../media/hdphoto9.wdp"/><Relationship Id="rId3" Type="http://schemas.openxmlformats.org/officeDocument/2006/relationships/image" Target="../media/image7.png"/><Relationship Id="rId21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microsoft.com/office/2007/relationships/hdphoto" Target="../media/hdphoto6.wdp"/><Relationship Id="rId17" Type="http://schemas.openxmlformats.org/officeDocument/2006/relationships/image" Target="../media/image14.png"/><Relationship Id="rId2" Type="http://schemas.openxmlformats.org/officeDocument/2006/relationships/audio" Target="../media/audio3.wav"/><Relationship Id="rId16" Type="http://schemas.microsoft.com/office/2007/relationships/hdphoto" Target="../media/hdphoto8.wdp"/><Relationship Id="rId20" Type="http://schemas.microsoft.com/office/2007/relationships/hdphoto" Target="../media/hdphoto10.wdp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microsoft.com/office/2007/relationships/hdphoto" Target="../media/hdphoto11.wdp"/><Relationship Id="rId10" Type="http://schemas.microsoft.com/office/2007/relationships/hdphoto" Target="../media/hdphoto5.wdp"/><Relationship Id="rId19" Type="http://schemas.openxmlformats.org/officeDocument/2006/relationships/image" Target="../media/image15.png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microsoft.com/office/2007/relationships/hdphoto" Target="../media/hdphoto7.wdp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18" Type="http://schemas.microsoft.com/office/2007/relationships/hdphoto" Target="../media/hdphoto8.wdp"/><Relationship Id="rId3" Type="http://schemas.openxmlformats.org/officeDocument/2006/relationships/audio" Target="../media/audio5.wav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3.png"/><Relationship Id="rId25" Type="http://schemas.microsoft.com/office/2007/relationships/hdphoto" Target="../media/hdphoto11.wdp"/><Relationship Id="rId2" Type="http://schemas.openxmlformats.org/officeDocument/2006/relationships/audio" Target="../media/audio4.wav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24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3.png"/><Relationship Id="rId10" Type="http://schemas.microsoft.com/office/2007/relationships/hdphoto" Target="../media/hdphoto4.wdp"/><Relationship Id="rId19" Type="http://schemas.openxmlformats.org/officeDocument/2006/relationships/image" Target="../media/image14.png"/><Relationship Id="rId4" Type="http://schemas.openxmlformats.org/officeDocument/2006/relationships/audio" Target="../media/audio6.wav"/><Relationship Id="rId9" Type="http://schemas.openxmlformats.org/officeDocument/2006/relationships/image" Target="../media/image9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18" Type="http://schemas.microsoft.com/office/2007/relationships/hdphoto" Target="../media/hdphoto8.wdp"/><Relationship Id="rId3" Type="http://schemas.openxmlformats.org/officeDocument/2006/relationships/audio" Target="../media/audio5.wav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3.png"/><Relationship Id="rId25" Type="http://schemas.microsoft.com/office/2007/relationships/hdphoto" Target="../media/hdphoto11.wdp"/><Relationship Id="rId2" Type="http://schemas.openxmlformats.org/officeDocument/2006/relationships/audio" Target="../media/audio7.wav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24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3.png"/><Relationship Id="rId10" Type="http://schemas.microsoft.com/office/2007/relationships/hdphoto" Target="../media/hdphoto4.wdp"/><Relationship Id="rId19" Type="http://schemas.openxmlformats.org/officeDocument/2006/relationships/image" Target="../media/image14.png"/><Relationship Id="rId4" Type="http://schemas.openxmlformats.org/officeDocument/2006/relationships/audio" Target="../media/audio6.wav"/><Relationship Id="rId9" Type="http://schemas.openxmlformats.org/officeDocument/2006/relationships/image" Target="../media/image9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18" Type="http://schemas.microsoft.com/office/2007/relationships/hdphoto" Target="../media/hdphoto9.wdp"/><Relationship Id="rId3" Type="http://schemas.openxmlformats.org/officeDocument/2006/relationships/audio" Target="../media/audio5.wav"/><Relationship Id="rId21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4.png"/><Relationship Id="rId25" Type="http://schemas.microsoft.com/office/2007/relationships/hdphoto" Target="../media/hdphoto8.wdp"/><Relationship Id="rId2" Type="http://schemas.openxmlformats.org/officeDocument/2006/relationships/audio" Target="../media/audio8.wav"/><Relationship Id="rId16" Type="http://schemas.microsoft.com/office/2007/relationships/hdphoto" Target="../media/hdphoto7.wdp"/><Relationship Id="rId20" Type="http://schemas.microsoft.com/office/2007/relationships/hdphoto" Target="../media/hdphoto10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24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microsoft.com/office/2007/relationships/hdphoto" Target="../media/hdphoto11.wdp"/><Relationship Id="rId10" Type="http://schemas.microsoft.com/office/2007/relationships/hdphoto" Target="../media/hdphoto4.wdp"/><Relationship Id="rId19" Type="http://schemas.openxmlformats.org/officeDocument/2006/relationships/image" Target="../media/image15.png"/><Relationship Id="rId4" Type="http://schemas.openxmlformats.org/officeDocument/2006/relationships/audio" Target="../media/audio6.wav"/><Relationship Id="rId9" Type="http://schemas.openxmlformats.org/officeDocument/2006/relationships/image" Target="../media/image9.png"/><Relationship Id="rId14" Type="http://schemas.microsoft.com/office/2007/relationships/hdphoto" Target="../media/hdphoto6.wdp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2.png"/><Relationship Id="rId18" Type="http://schemas.microsoft.com/office/2007/relationships/hdphoto" Target="../media/hdphoto10.wdp"/><Relationship Id="rId3" Type="http://schemas.openxmlformats.org/officeDocument/2006/relationships/audio" Target="../media/audio9.wav"/><Relationship Id="rId21" Type="http://schemas.microsoft.com/office/2007/relationships/hdphoto" Target="../media/hdphoto11.wdp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5" Type="http://schemas.microsoft.com/office/2007/relationships/hdphoto" Target="../media/hdphoto6.wdp"/><Relationship Id="rId2" Type="http://schemas.openxmlformats.org/officeDocument/2006/relationships/audio" Target="../media/audio6.wav"/><Relationship Id="rId16" Type="http://schemas.microsoft.com/office/2007/relationships/hdphoto" Target="../media/hdphoto9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24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microsoft.com/office/2007/relationships/hdphoto" Target="../media/hdphoto8.wdp"/><Relationship Id="rId10" Type="http://schemas.microsoft.com/office/2007/relationships/hdphoto" Target="../media/hdphoto4.wdp"/><Relationship Id="rId19" Type="http://schemas.openxmlformats.org/officeDocument/2006/relationships/image" Target="../media/image3.png"/><Relationship Id="rId4" Type="http://schemas.openxmlformats.org/officeDocument/2006/relationships/audio" Target="../media/audio5.wav"/><Relationship Id="rId9" Type="http://schemas.openxmlformats.org/officeDocument/2006/relationships/image" Target="../media/image9.png"/><Relationship Id="rId14" Type="http://schemas.microsoft.com/office/2007/relationships/hdphoto" Target="../media/hdphoto7.wdp"/><Relationship Id="rId2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4.png"/><Relationship Id="rId18" Type="http://schemas.openxmlformats.org/officeDocument/2006/relationships/image" Target="../media/image16.png"/><Relationship Id="rId3" Type="http://schemas.openxmlformats.org/officeDocument/2006/relationships/audio" Target="../media/audio10.wav"/><Relationship Id="rId21" Type="http://schemas.microsoft.com/office/2007/relationships/hdphoto" Target="../media/hdphoto8.wdp"/><Relationship Id="rId7" Type="http://schemas.openxmlformats.org/officeDocument/2006/relationships/image" Target="../media/image9.png"/><Relationship Id="rId12" Type="http://schemas.microsoft.com/office/2007/relationships/hdphoto" Target="../media/hdphoto7.wdp"/><Relationship Id="rId17" Type="http://schemas.openxmlformats.org/officeDocument/2006/relationships/image" Target="../media/image3.png"/><Relationship Id="rId25" Type="http://schemas.microsoft.com/office/2007/relationships/hdphoto" Target="../media/hdphoto3.wdp"/><Relationship Id="rId2" Type="http://schemas.openxmlformats.org/officeDocument/2006/relationships/audio" Target="../media/audio6.wav"/><Relationship Id="rId16" Type="http://schemas.microsoft.com/office/2007/relationships/hdphoto" Target="../media/hdphoto10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24" Type="http://schemas.openxmlformats.org/officeDocument/2006/relationships/image" Target="../media/image8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23" Type="http://schemas.microsoft.com/office/2007/relationships/hdphoto" Target="../media/hdphoto6.wdp"/><Relationship Id="rId10" Type="http://schemas.microsoft.com/office/2007/relationships/hdphoto" Target="../media/hdphoto5.wdp"/><Relationship Id="rId19" Type="http://schemas.microsoft.com/office/2007/relationships/hdphoto" Target="../media/hdphoto11.wdp"/><Relationship Id="rId4" Type="http://schemas.openxmlformats.org/officeDocument/2006/relationships/audio" Target="../media/audio5.wav"/><Relationship Id="rId9" Type="http://schemas.openxmlformats.org/officeDocument/2006/relationships/image" Target="../media/image10.png"/><Relationship Id="rId14" Type="http://schemas.microsoft.com/office/2007/relationships/hdphoto" Target="../media/hdphoto9.wdp"/><Relationship Id="rId2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4.png"/><Relationship Id="rId18" Type="http://schemas.openxmlformats.org/officeDocument/2006/relationships/image" Target="../media/image16.png"/><Relationship Id="rId3" Type="http://schemas.openxmlformats.org/officeDocument/2006/relationships/audio" Target="../media/audio11.wav"/><Relationship Id="rId21" Type="http://schemas.microsoft.com/office/2007/relationships/hdphoto" Target="../media/hdphoto8.wdp"/><Relationship Id="rId7" Type="http://schemas.openxmlformats.org/officeDocument/2006/relationships/image" Target="../media/image9.png"/><Relationship Id="rId12" Type="http://schemas.microsoft.com/office/2007/relationships/hdphoto" Target="../media/hdphoto7.wdp"/><Relationship Id="rId17" Type="http://schemas.openxmlformats.org/officeDocument/2006/relationships/image" Target="../media/image3.png"/><Relationship Id="rId25" Type="http://schemas.microsoft.com/office/2007/relationships/hdphoto" Target="../media/hdphoto3.wdp"/><Relationship Id="rId2" Type="http://schemas.openxmlformats.org/officeDocument/2006/relationships/audio" Target="../media/audio6.wav"/><Relationship Id="rId16" Type="http://schemas.microsoft.com/office/2007/relationships/hdphoto" Target="../media/hdphoto10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24" Type="http://schemas.openxmlformats.org/officeDocument/2006/relationships/image" Target="../media/image8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23" Type="http://schemas.microsoft.com/office/2007/relationships/hdphoto" Target="../media/hdphoto6.wdp"/><Relationship Id="rId10" Type="http://schemas.microsoft.com/office/2007/relationships/hdphoto" Target="../media/hdphoto5.wdp"/><Relationship Id="rId19" Type="http://schemas.microsoft.com/office/2007/relationships/hdphoto" Target="../media/hdphoto11.wdp"/><Relationship Id="rId4" Type="http://schemas.openxmlformats.org/officeDocument/2006/relationships/audio" Target="../media/audio5.wav"/><Relationship Id="rId9" Type="http://schemas.openxmlformats.org/officeDocument/2006/relationships/image" Target="../media/image10.png"/><Relationship Id="rId14" Type="http://schemas.microsoft.com/office/2007/relationships/hdphoto" Target="../media/hdphoto9.wdp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65713" y="1866900"/>
            <a:ext cx="3625850" cy="1587500"/>
            <a:chOff x="3191" y="1176"/>
            <a:chExt cx="2284" cy="1000"/>
          </a:xfrm>
        </p:grpSpPr>
        <p:sp>
          <p:nvSpPr>
            <p:cNvPr id="2053" name="Freeform 36"/>
            <p:cNvSpPr>
              <a:spLocks/>
            </p:cNvSpPr>
            <p:nvPr/>
          </p:nvSpPr>
          <p:spPr bwMode="auto">
            <a:xfrm rot="-658011">
              <a:off x="3801" y="1275"/>
              <a:ext cx="217" cy="348"/>
            </a:xfrm>
            <a:custGeom>
              <a:avLst/>
              <a:gdLst>
                <a:gd name="T0" fmla="*/ 122 w 217"/>
                <a:gd name="T1" fmla="*/ 11 h 348"/>
                <a:gd name="T2" fmla="*/ 107 w 217"/>
                <a:gd name="T3" fmla="*/ 40 h 348"/>
                <a:gd name="T4" fmla="*/ 43 w 217"/>
                <a:gd name="T5" fmla="*/ 54 h 348"/>
                <a:gd name="T6" fmla="*/ 25 w 217"/>
                <a:gd name="T7" fmla="*/ 47 h 348"/>
                <a:gd name="T8" fmla="*/ 12 w 217"/>
                <a:gd name="T9" fmla="*/ 50 h 348"/>
                <a:gd name="T10" fmla="*/ 2 w 217"/>
                <a:gd name="T11" fmla="*/ 66 h 348"/>
                <a:gd name="T12" fmla="*/ 1 w 217"/>
                <a:gd name="T13" fmla="*/ 83 h 348"/>
                <a:gd name="T14" fmla="*/ 5 w 217"/>
                <a:gd name="T15" fmla="*/ 92 h 348"/>
                <a:gd name="T16" fmla="*/ 13 w 217"/>
                <a:gd name="T17" fmla="*/ 98 h 348"/>
                <a:gd name="T18" fmla="*/ 28 w 217"/>
                <a:gd name="T19" fmla="*/ 103 h 348"/>
                <a:gd name="T20" fmla="*/ 66 w 217"/>
                <a:gd name="T21" fmla="*/ 103 h 348"/>
                <a:gd name="T22" fmla="*/ 81 w 217"/>
                <a:gd name="T23" fmla="*/ 105 h 348"/>
                <a:gd name="T24" fmla="*/ 100 w 217"/>
                <a:gd name="T25" fmla="*/ 103 h 348"/>
                <a:gd name="T26" fmla="*/ 99 w 217"/>
                <a:gd name="T27" fmla="*/ 135 h 348"/>
                <a:gd name="T28" fmla="*/ 98 w 217"/>
                <a:gd name="T29" fmla="*/ 158 h 348"/>
                <a:gd name="T30" fmla="*/ 98 w 217"/>
                <a:gd name="T31" fmla="*/ 176 h 348"/>
                <a:gd name="T32" fmla="*/ 97 w 217"/>
                <a:gd name="T33" fmla="*/ 188 h 348"/>
                <a:gd name="T34" fmla="*/ 96 w 217"/>
                <a:gd name="T35" fmla="*/ 203 h 348"/>
                <a:gd name="T36" fmla="*/ 95 w 217"/>
                <a:gd name="T37" fmla="*/ 222 h 348"/>
                <a:gd name="T38" fmla="*/ 91 w 217"/>
                <a:gd name="T39" fmla="*/ 267 h 348"/>
                <a:gd name="T40" fmla="*/ 89 w 217"/>
                <a:gd name="T41" fmla="*/ 280 h 348"/>
                <a:gd name="T42" fmla="*/ 88 w 217"/>
                <a:gd name="T43" fmla="*/ 296 h 348"/>
                <a:gd name="T44" fmla="*/ 87 w 217"/>
                <a:gd name="T45" fmla="*/ 317 h 348"/>
                <a:gd name="T46" fmla="*/ 89 w 217"/>
                <a:gd name="T47" fmla="*/ 338 h 348"/>
                <a:gd name="T48" fmla="*/ 102 w 217"/>
                <a:gd name="T49" fmla="*/ 347 h 348"/>
                <a:gd name="T50" fmla="*/ 114 w 217"/>
                <a:gd name="T51" fmla="*/ 345 h 348"/>
                <a:gd name="T52" fmla="*/ 126 w 217"/>
                <a:gd name="T53" fmla="*/ 333 h 348"/>
                <a:gd name="T54" fmla="*/ 138 w 217"/>
                <a:gd name="T55" fmla="*/ 312 h 348"/>
                <a:gd name="T56" fmla="*/ 141 w 217"/>
                <a:gd name="T57" fmla="*/ 297 h 348"/>
                <a:gd name="T58" fmla="*/ 146 w 217"/>
                <a:gd name="T59" fmla="*/ 263 h 348"/>
                <a:gd name="T60" fmla="*/ 147 w 217"/>
                <a:gd name="T61" fmla="*/ 245 h 348"/>
                <a:gd name="T62" fmla="*/ 149 w 217"/>
                <a:gd name="T63" fmla="*/ 225 h 348"/>
                <a:gd name="T64" fmla="*/ 150 w 217"/>
                <a:gd name="T65" fmla="*/ 202 h 348"/>
                <a:gd name="T66" fmla="*/ 152 w 217"/>
                <a:gd name="T67" fmla="*/ 177 h 348"/>
                <a:gd name="T68" fmla="*/ 153 w 217"/>
                <a:gd name="T69" fmla="*/ 161 h 348"/>
                <a:gd name="T70" fmla="*/ 154 w 217"/>
                <a:gd name="T71" fmla="*/ 135 h 348"/>
                <a:gd name="T72" fmla="*/ 154 w 217"/>
                <a:gd name="T73" fmla="*/ 117 h 348"/>
                <a:gd name="T74" fmla="*/ 164 w 217"/>
                <a:gd name="T75" fmla="*/ 112 h 348"/>
                <a:gd name="T76" fmla="*/ 183 w 217"/>
                <a:gd name="T77" fmla="*/ 109 h 348"/>
                <a:gd name="T78" fmla="*/ 207 w 217"/>
                <a:gd name="T79" fmla="*/ 100 h 348"/>
                <a:gd name="T80" fmla="*/ 216 w 217"/>
                <a:gd name="T81" fmla="*/ 75 h 348"/>
                <a:gd name="T82" fmla="*/ 216 w 217"/>
                <a:gd name="T83" fmla="*/ 48 h 348"/>
                <a:gd name="T84" fmla="*/ 204 w 217"/>
                <a:gd name="T85" fmla="*/ 36 h 348"/>
                <a:gd name="T86" fmla="*/ 193 w 217"/>
                <a:gd name="T87" fmla="*/ 39 h 348"/>
                <a:gd name="T88" fmla="*/ 159 w 217"/>
                <a:gd name="T89" fmla="*/ 34 h 348"/>
                <a:gd name="T90" fmla="*/ 155 w 217"/>
                <a:gd name="T91" fmla="*/ 15 h 348"/>
                <a:gd name="T92" fmla="*/ 150 w 217"/>
                <a:gd name="T93" fmla="*/ 3 h 348"/>
                <a:gd name="T94" fmla="*/ 140 w 217"/>
                <a:gd name="T95" fmla="*/ 0 h 3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7"/>
                <a:gd name="T145" fmla="*/ 0 h 348"/>
                <a:gd name="T146" fmla="*/ 217 w 217"/>
                <a:gd name="T147" fmla="*/ 348 h 3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7" h="348">
                  <a:moveTo>
                    <a:pt x="134" y="0"/>
                  </a:moveTo>
                  <a:lnTo>
                    <a:pt x="122" y="11"/>
                  </a:lnTo>
                  <a:lnTo>
                    <a:pt x="113" y="24"/>
                  </a:lnTo>
                  <a:lnTo>
                    <a:pt x="107" y="40"/>
                  </a:lnTo>
                  <a:lnTo>
                    <a:pt x="101" y="58"/>
                  </a:lnTo>
                  <a:lnTo>
                    <a:pt x="43" y="54"/>
                  </a:lnTo>
                  <a:lnTo>
                    <a:pt x="33" y="51"/>
                  </a:lnTo>
                  <a:lnTo>
                    <a:pt x="25" y="47"/>
                  </a:lnTo>
                  <a:lnTo>
                    <a:pt x="17" y="47"/>
                  </a:lnTo>
                  <a:lnTo>
                    <a:pt x="12" y="50"/>
                  </a:lnTo>
                  <a:lnTo>
                    <a:pt x="7" y="57"/>
                  </a:lnTo>
                  <a:lnTo>
                    <a:pt x="2" y="66"/>
                  </a:lnTo>
                  <a:lnTo>
                    <a:pt x="0" y="76"/>
                  </a:lnTo>
                  <a:lnTo>
                    <a:pt x="1" y="83"/>
                  </a:lnTo>
                  <a:lnTo>
                    <a:pt x="3" y="88"/>
                  </a:lnTo>
                  <a:lnTo>
                    <a:pt x="5" y="92"/>
                  </a:lnTo>
                  <a:lnTo>
                    <a:pt x="6" y="93"/>
                  </a:lnTo>
                  <a:lnTo>
                    <a:pt x="13" y="98"/>
                  </a:lnTo>
                  <a:lnTo>
                    <a:pt x="19" y="98"/>
                  </a:lnTo>
                  <a:lnTo>
                    <a:pt x="28" y="103"/>
                  </a:lnTo>
                  <a:lnTo>
                    <a:pt x="40" y="105"/>
                  </a:lnTo>
                  <a:lnTo>
                    <a:pt x="66" y="103"/>
                  </a:lnTo>
                  <a:lnTo>
                    <a:pt x="72" y="104"/>
                  </a:lnTo>
                  <a:lnTo>
                    <a:pt x="81" y="105"/>
                  </a:lnTo>
                  <a:lnTo>
                    <a:pt x="91" y="105"/>
                  </a:lnTo>
                  <a:lnTo>
                    <a:pt x="100" y="103"/>
                  </a:lnTo>
                  <a:lnTo>
                    <a:pt x="99" y="123"/>
                  </a:lnTo>
                  <a:lnTo>
                    <a:pt x="99" y="135"/>
                  </a:lnTo>
                  <a:lnTo>
                    <a:pt x="98" y="146"/>
                  </a:lnTo>
                  <a:lnTo>
                    <a:pt x="98" y="158"/>
                  </a:lnTo>
                  <a:lnTo>
                    <a:pt x="98" y="168"/>
                  </a:lnTo>
                  <a:lnTo>
                    <a:pt x="98" y="176"/>
                  </a:lnTo>
                  <a:lnTo>
                    <a:pt x="97" y="180"/>
                  </a:lnTo>
                  <a:lnTo>
                    <a:pt x="97" y="188"/>
                  </a:lnTo>
                  <a:lnTo>
                    <a:pt x="96" y="191"/>
                  </a:lnTo>
                  <a:lnTo>
                    <a:pt x="96" y="203"/>
                  </a:lnTo>
                  <a:lnTo>
                    <a:pt x="95" y="209"/>
                  </a:lnTo>
                  <a:lnTo>
                    <a:pt x="95" y="222"/>
                  </a:lnTo>
                  <a:lnTo>
                    <a:pt x="94" y="232"/>
                  </a:lnTo>
                  <a:lnTo>
                    <a:pt x="91" y="267"/>
                  </a:lnTo>
                  <a:lnTo>
                    <a:pt x="91" y="271"/>
                  </a:lnTo>
                  <a:lnTo>
                    <a:pt x="89" y="280"/>
                  </a:lnTo>
                  <a:lnTo>
                    <a:pt x="89" y="289"/>
                  </a:lnTo>
                  <a:lnTo>
                    <a:pt x="88" y="296"/>
                  </a:lnTo>
                  <a:lnTo>
                    <a:pt x="88" y="308"/>
                  </a:lnTo>
                  <a:lnTo>
                    <a:pt x="87" y="317"/>
                  </a:lnTo>
                  <a:lnTo>
                    <a:pt x="87" y="328"/>
                  </a:lnTo>
                  <a:lnTo>
                    <a:pt x="89" y="338"/>
                  </a:lnTo>
                  <a:lnTo>
                    <a:pt x="96" y="344"/>
                  </a:lnTo>
                  <a:lnTo>
                    <a:pt x="102" y="347"/>
                  </a:lnTo>
                  <a:lnTo>
                    <a:pt x="108" y="348"/>
                  </a:lnTo>
                  <a:lnTo>
                    <a:pt x="114" y="345"/>
                  </a:lnTo>
                  <a:lnTo>
                    <a:pt x="121" y="341"/>
                  </a:lnTo>
                  <a:lnTo>
                    <a:pt x="126" y="333"/>
                  </a:lnTo>
                  <a:lnTo>
                    <a:pt x="133" y="324"/>
                  </a:lnTo>
                  <a:lnTo>
                    <a:pt x="138" y="312"/>
                  </a:lnTo>
                  <a:lnTo>
                    <a:pt x="140" y="305"/>
                  </a:lnTo>
                  <a:lnTo>
                    <a:pt x="141" y="297"/>
                  </a:lnTo>
                  <a:lnTo>
                    <a:pt x="143" y="280"/>
                  </a:lnTo>
                  <a:lnTo>
                    <a:pt x="146" y="263"/>
                  </a:lnTo>
                  <a:lnTo>
                    <a:pt x="147" y="251"/>
                  </a:lnTo>
                  <a:lnTo>
                    <a:pt x="147" y="245"/>
                  </a:lnTo>
                  <a:lnTo>
                    <a:pt x="148" y="231"/>
                  </a:lnTo>
                  <a:lnTo>
                    <a:pt x="149" y="225"/>
                  </a:lnTo>
                  <a:lnTo>
                    <a:pt x="149" y="215"/>
                  </a:lnTo>
                  <a:lnTo>
                    <a:pt x="150" y="202"/>
                  </a:lnTo>
                  <a:lnTo>
                    <a:pt x="150" y="191"/>
                  </a:lnTo>
                  <a:lnTo>
                    <a:pt x="152" y="177"/>
                  </a:lnTo>
                  <a:lnTo>
                    <a:pt x="152" y="168"/>
                  </a:lnTo>
                  <a:lnTo>
                    <a:pt x="153" y="161"/>
                  </a:lnTo>
                  <a:lnTo>
                    <a:pt x="153" y="151"/>
                  </a:lnTo>
                  <a:lnTo>
                    <a:pt x="154" y="135"/>
                  </a:lnTo>
                  <a:lnTo>
                    <a:pt x="154" y="125"/>
                  </a:lnTo>
                  <a:lnTo>
                    <a:pt x="154" y="117"/>
                  </a:lnTo>
                  <a:lnTo>
                    <a:pt x="156" y="113"/>
                  </a:lnTo>
                  <a:lnTo>
                    <a:pt x="164" y="112"/>
                  </a:lnTo>
                  <a:lnTo>
                    <a:pt x="172" y="112"/>
                  </a:lnTo>
                  <a:lnTo>
                    <a:pt x="183" y="109"/>
                  </a:lnTo>
                  <a:lnTo>
                    <a:pt x="196" y="106"/>
                  </a:lnTo>
                  <a:lnTo>
                    <a:pt x="207" y="100"/>
                  </a:lnTo>
                  <a:lnTo>
                    <a:pt x="213" y="87"/>
                  </a:lnTo>
                  <a:lnTo>
                    <a:pt x="216" y="75"/>
                  </a:lnTo>
                  <a:lnTo>
                    <a:pt x="217" y="62"/>
                  </a:lnTo>
                  <a:lnTo>
                    <a:pt x="216" y="48"/>
                  </a:lnTo>
                  <a:lnTo>
                    <a:pt x="209" y="36"/>
                  </a:lnTo>
                  <a:lnTo>
                    <a:pt x="204" y="36"/>
                  </a:lnTo>
                  <a:lnTo>
                    <a:pt x="195" y="38"/>
                  </a:lnTo>
                  <a:lnTo>
                    <a:pt x="193" y="39"/>
                  </a:lnTo>
                  <a:lnTo>
                    <a:pt x="158" y="46"/>
                  </a:lnTo>
                  <a:lnTo>
                    <a:pt x="159" y="34"/>
                  </a:lnTo>
                  <a:lnTo>
                    <a:pt x="158" y="24"/>
                  </a:lnTo>
                  <a:lnTo>
                    <a:pt x="155" y="15"/>
                  </a:lnTo>
                  <a:lnTo>
                    <a:pt x="153" y="8"/>
                  </a:lnTo>
                  <a:lnTo>
                    <a:pt x="150" y="3"/>
                  </a:lnTo>
                  <a:lnTo>
                    <a:pt x="146" y="1"/>
                  </a:lnTo>
                  <a:lnTo>
                    <a:pt x="140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54" name="Freeform 37"/>
            <p:cNvSpPr>
              <a:spLocks/>
            </p:cNvSpPr>
            <p:nvPr/>
          </p:nvSpPr>
          <p:spPr bwMode="auto">
            <a:xfrm rot="-658011">
              <a:off x="4020" y="1225"/>
              <a:ext cx="250" cy="391"/>
            </a:xfrm>
            <a:custGeom>
              <a:avLst/>
              <a:gdLst>
                <a:gd name="T0" fmla="*/ 175 w 250"/>
                <a:gd name="T1" fmla="*/ 16 h 391"/>
                <a:gd name="T2" fmla="*/ 171 w 250"/>
                <a:gd name="T3" fmla="*/ 66 h 391"/>
                <a:gd name="T4" fmla="*/ 159 w 250"/>
                <a:gd name="T5" fmla="*/ 180 h 391"/>
                <a:gd name="T6" fmla="*/ 158 w 250"/>
                <a:gd name="T7" fmla="*/ 203 h 391"/>
                <a:gd name="T8" fmla="*/ 138 w 250"/>
                <a:gd name="T9" fmla="*/ 215 h 391"/>
                <a:gd name="T10" fmla="*/ 117 w 250"/>
                <a:gd name="T11" fmla="*/ 214 h 391"/>
                <a:gd name="T12" fmla="*/ 82 w 250"/>
                <a:gd name="T13" fmla="*/ 213 h 391"/>
                <a:gd name="T14" fmla="*/ 92 w 250"/>
                <a:gd name="T15" fmla="*/ 111 h 391"/>
                <a:gd name="T16" fmla="*/ 95 w 250"/>
                <a:gd name="T17" fmla="*/ 92 h 391"/>
                <a:gd name="T18" fmla="*/ 98 w 250"/>
                <a:gd name="T19" fmla="*/ 83 h 391"/>
                <a:gd name="T20" fmla="*/ 105 w 250"/>
                <a:gd name="T21" fmla="*/ 54 h 391"/>
                <a:gd name="T22" fmla="*/ 111 w 250"/>
                <a:gd name="T23" fmla="*/ 43 h 391"/>
                <a:gd name="T24" fmla="*/ 98 w 250"/>
                <a:gd name="T25" fmla="*/ 30 h 391"/>
                <a:gd name="T26" fmla="*/ 73 w 250"/>
                <a:gd name="T27" fmla="*/ 32 h 391"/>
                <a:gd name="T28" fmla="*/ 49 w 250"/>
                <a:gd name="T29" fmla="*/ 52 h 391"/>
                <a:gd name="T30" fmla="*/ 39 w 250"/>
                <a:gd name="T31" fmla="*/ 71 h 391"/>
                <a:gd name="T32" fmla="*/ 34 w 250"/>
                <a:gd name="T33" fmla="*/ 94 h 391"/>
                <a:gd name="T34" fmla="*/ 30 w 250"/>
                <a:gd name="T35" fmla="*/ 114 h 391"/>
                <a:gd name="T36" fmla="*/ 24 w 250"/>
                <a:gd name="T37" fmla="*/ 162 h 391"/>
                <a:gd name="T38" fmla="*/ 22 w 250"/>
                <a:gd name="T39" fmla="*/ 183 h 391"/>
                <a:gd name="T40" fmla="*/ 21 w 250"/>
                <a:gd name="T41" fmla="*/ 213 h 391"/>
                <a:gd name="T42" fmla="*/ 0 w 250"/>
                <a:gd name="T43" fmla="*/ 250 h 391"/>
                <a:gd name="T44" fmla="*/ 22 w 250"/>
                <a:gd name="T45" fmla="*/ 273 h 391"/>
                <a:gd name="T46" fmla="*/ 24 w 250"/>
                <a:gd name="T47" fmla="*/ 298 h 391"/>
                <a:gd name="T48" fmla="*/ 28 w 250"/>
                <a:gd name="T49" fmla="*/ 333 h 391"/>
                <a:gd name="T50" fmla="*/ 35 w 250"/>
                <a:gd name="T51" fmla="*/ 370 h 391"/>
                <a:gd name="T52" fmla="*/ 40 w 250"/>
                <a:gd name="T53" fmla="*/ 387 h 391"/>
                <a:gd name="T54" fmla="*/ 64 w 250"/>
                <a:gd name="T55" fmla="*/ 391 h 391"/>
                <a:gd name="T56" fmla="*/ 90 w 250"/>
                <a:gd name="T57" fmla="*/ 373 h 391"/>
                <a:gd name="T58" fmla="*/ 98 w 250"/>
                <a:gd name="T59" fmla="*/ 343 h 391"/>
                <a:gd name="T60" fmla="*/ 89 w 250"/>
                <a:gd name="T61" fmla="*/ 306 h 391"/>
                <a:gd name="T62" fmla="*/ 154 w 250"/>
                <a:gd name="T63" fmla="*/ 262 h 391"/>
                <a:gd name="T64" fmla="*/ 147 w 250"/>
                <a:gd name="T65" fmla="*/ 377 h 391"/>
                <a:gd name="T66" fmla="*/ 163 w 250"/>
                <a:gd name="T67" fmla="*/ 385 h 391"/>
                <a:gd name="T68" fmla="*/ 195 w 250"/>
                <a:gd name="T69" fmla="*/ 370 h 391"/>
                <a:gd name="T70" fmla="*/ 216 w 250"/>
                <a:gd name="T71" fmla="*/ 341 h 391"/>
                <a:gd name="T72" fmla="*/ 218 w 250"/>
                <a:gd name="T73" fmla="*/ 304 h 391"/>
                <a:gd name="T74" fmla="*/ 229 w 250"/>
                <a:gd name="T75" fmla="*/ 256 h 391"/>
                <a:gd name="T76" fmla="*/ 246 w 250"/>
                <a:gd name="T77" fmla="*/ 236 h 391"/>
                <a:gd name="T78" fmla="*/ 247 w 250"/>
                <a:gd name="T79" fmla="*/ 222 h 391"/>
                <a:gd name="T80" fmla="*/ 229 w 250"/>
                <a:gd name="T81" fmla="*/ 216 h 391"/>
                <a:gd name="T82" fmla="*/ 219 w 250"/>
                <a:gd name="T83" fmla="*/ 184 h 391"/>
                <a:gd name="T84" fmla="*/ 225 w 250"/>
                <a:gd name="T85" fmla="*/ 95 h 391"/>
                <a:gd name="T86" fmla="*/ 229 w 250"/>
                <a:gd name="T87" fmla="*/ 41 h 391"/>
                <a:gd name="T88" fmla="*/ 227 w 250"/>
                <a:gd name="T89" fmla="*/ 11 h 391"/>
                <a:gd name="T90" fmla="*/ 196 w 250"/>
                <a:gd name="T91" fmla="*/ 0 h 39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50"/>
                <a:gd name="T139" fmla="*/ 0 h 391"/>
                <a:gd name="T140" fmla="*/ 250 w 250"/>
                <a:gd name="T141" fmla="*/ 391 h 39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50" h="391">
                  <a:moveTo>
                    <a:pt x="196" y="0"/>
                  </a:moveTo>
                  <a:lnTo>
                    <a:pt x="184" y="8"/>
                  </a:lnTo>
                  <a:lnTo>
                    <a:pt x="175" y="16"/>
                  </a:lnTo>
                  <a:lnTo>
                    <a:pt x="172" y="23"/>
                  </a:lnTo>
                  <a:lnTo>
                    <a:pt x="172" y="31"/>
                  </a:lnTo>
                  <a:lnTo>
                    <a:pt x="171" y="66"/>
                  </a:lnTo>
                  <a:lnTo>
                    <a:pt x="169" y="103"/>
                  </a:lnTo>
                  <a:lnTo>
                    <a:pt x="164" y="140"/>
                  </a:lnTo>
                  <a:lnTo>
                    <a:pt x="159" y="180"/>
                  </a:lnTo>
                  <a:lnTo>
                    <a:pt x="159" y="185"/>
                  </a:lnTo>
                  <a:lnTo>
                    <a:pt x="158" y="194"/>
                  </a:lnTo>
                  <a:lnTo>
                    <a:pt x="158" y="203"/>
                  </a:lnTo>
                  <a:lnTo>
                    <a:pt x="157" y="214"/>
                  </a:lnTo>
                  <a:lnTo>
                    <a:pt x="147" y="214"/>
                  </a:lnTo>
                  <a:lnTo>
                    <a:pt x="138" y="215"/>
                  </a:lnTo>
                  <a:lnTo>
                    <a:pt x="132" y="214"/>
                  </a:lnTo>
                  <a:lnTo>
                    <a:pt x="127" y="214"/>
                  </a:lnTo>
                  <a:lnTo>
                    <a:pt x="117" y="214"/>
                  </a:lnTo>
                  <a:lnTo>
                    <a:pt x="107" y="214"/>
                  </a:lnTo>
                  <a:lnTo>
                    <a:pt x="95" y="214"/>
                  </a:lnTo>
                  <a:lnTo>
                    <a:pt x="82" y="213"/>
                  </a:lnTo>
                  <a:lnTo>
                    <a:pt x="89" y="136"/>
                  </a:lnTo>
                  <a:lnTo>
                    <a:pt x="91" y="125"/>
                  </a:lnTo>
                  <a:lnTo>
                    <a:pt x="92" y="111"/>
                  </a:lnTo>
                  <a:lnTo>
                    <a:pt x="92" y="102"/>
                  </a:lnTo>
                  <a:lnTo>
                    <a:pt x="94" y="97"/>
                  </a:lnTo>
                  <a:lnTo>
                    <a:pt x="95" y="92"/>
                  </a:lnTo>
                  <a:lnTo>
                    <a:pt x="96" y="89"/>
                  </a:lnTo>
                  <a:lnTo>
                    <a:pt x="97" y="87"/>
                  </a:lnTo>
                  <a:lnTo>
                    <a:pt x="98" y="83"/>
                  </a:lnTo>
                  <a:lnTo>
                    <a:pt x="102" y="77"/>
                  </a:lnTo>
                  <a:lnTo>
                    <a:pt x="107" y="66"/>
                  </a:lnTo>
                  <a:lnTo>
                    <a:pt x="105" y="54"/>
                  </a:lnTo>
                  <a:lnTo>
                    <a:pt x="108" y="51"/>
                  </a:lnTo>
                  <a:lnTo>
                    <a:pt x="110" y="47"/>
                  </a:lnTo>
                  <a:lnTo>
                    <a:pt x="111" y="43"/>
                  </a:lnTo>
                  <a:lnTo>
                    <a:pt x="111" y="39"/>
                  </a:lnTo>
                  <a:lnTo>
                    <a:pt x="105" y="33"/>
                  </a:lnTo>
                  <a:lnTo>
                    <a:pt x="98" y="30"/>
                  </a:lnTo>
                  <a:lnTo>
                    <a:pt x="91" y="28"/>
                  </a:lnTo>
                  <a:lnTo>
                    <a:pt x="83" y="28"/>
                  </a:lnTo>
                  <a:lnTo>
                    <a:pt x="73" y="32"/>
                  </a:lnTo>
                  <a:lnTo>
                    <a:pt x="64" y="39"/>
                  </a:lnTo>
                  <a:lnTo>
                    <a:pt x="55" y="45"/>
                  </a:lnTo>
                  <a:lnTo>
                    <a:pt x="49" y="52"/>
                  </a:lnTo>
                  <a:lnTo>
                    <a:pt x="48" y="54"/>
                  </a:lnTo>
                  <a:lnTo>
                    <a:pt x="42" y="64"/>
                  </a:lnTo>
                  <a:lnTo>
                    <a:pt x="39" y="71"/>
                  </a:lnTo>
                  <a:lnTo>
                    <a:pt x="38" y="76"/>
                  </a:lnTo>
                  <a:lnTo>
                    <a:pt x="36" y="87"/>
                  </a:lnTo>
                  <a:lnTo>
                    <a:pt x="34" y="94"/>
                  </a:lnTo>
                  <a:lnTo>
                    <a:pt x="33" y="99"/>
                  </a:lnTo>
                  <a:lnTo>
                    <a:pt x="31" y="106"/>
                  </a:lnTo>
                  <a:lnTo>
                    <a:pt x="30" y="114"/>
                  </a:lnTo>
                  <a:lnTo>
                    <a:pt x="26" y="143"/>
                  </a:lnTo>
                  <a:lnTo>
                    <a:pt x="26" y="147"/>
                  </a:lnTo>
                  <a:lnTo>
                    <a:pt x="24" y="162"/>
                  </a:lnTo>
                  <a:lnTo>
                    <a:pt x="24" y="173"/>
                  </a:lnTo>
                  <a:lnTo>
                    <a:pt x="22" y="175"/>
                  </a:lnTo>
                  <a:lnTo>
                    <a:pt x="22" y="183"/>
                  </a:lnTo>
                  <a:lnTo>
                    <a:pt x="21" y="195"/>
                  </a:lnTo>
                  <a:lnTo>
                    <a:pt x="21" y="206"/>
                  </a:lnTo>
                  <a:lnTo>
                    <a:pt x="21" y="213"/>
                  </a:lnTo>
                  <a:lnTo>
                    <a:pt x="11" y="225"/>
                  </a:lnTo>
                  <a:lnTo>
                    <a:pt x="3" y="237"/>
                  </a:lnTo>
                  <a:lnTo>
                    <a:pt x="0" y="250"/>
                  </a:lnTo>
                  <a:lnTo>
                    <a:pt x="0" y="264"/>
                  </a:lnTo>
                  <a:lnTo>
                    <a:pt x="11" y="269"/>
                  </a:lnTo>
                  <a:lnTo>
                    <a:pt x="22" y="273"/>
                  </a:lnTo>
                  <a:lnTo>
                    <a:pt x="22" y="282"/>
                  </a:lnTo>
                  <a:lnTo>
                    <a:pt x="24" y="288"/>
                  </a:lnTo>
                  <a:lnTo>
                    <a:pt x="24" y="298"/>
                  </a:lnTo>
                  <a:lnTo>
                    <a:pt x="24" y="303"/>
                  </a:lnTo>
                  <a:lnTo>
                    <a:pt x="27" y="329"/>
                  </a:lnTo>
                  <a:lnTo>
                    <a:pt x="28" y="333"/>
                  </a:lnTo>
                  <a:lnTo>
                    <a:pt x="29" y="342"/>
                  </a:lnTo>
                  <a:lnTo>
                    <a:pt x="33" y="361"/>
                  </a:lnTo>
                  <a:lnTo>
                    <a:pt x="35" y="370"/>
                  </a:lnTo>
                  <a:lnTo>
                    <a:pt x="36" y="377"/>
                  </a:lnTo>
                  <a:lnTo>
                    <a:pt x="38" y="382"/>
                  </a:lnTo>
                  <a:lnTo>
                    <a:pt x="40" y="387"/>
                  </a:lnTo>
                  <a:lnTo>
                    <a:pt x="42" y="389"/>
                  </a:lnTo>
                  <a:lnTo>
                    <a:pt x="53" y="391"/>
                  </a:lnTo>
                  <a:lnTo>
                    <a:pt x="64" y="391"/>
                  </a:lnTo>
                  <a:lnTo>
                    <a:pt x="74" y="389"/>
                  </a:lnTo>
                  <a:lnTo>
                    <a:pt x="83" y="384"/>
                  </a:lnTo>
                  <a:lnTo>
                    <a:pt x="90" y="373"/>
                  </a:lnTo>
                  <a:lnTo>
                    <a:pt x="96" y="359"/>
                  </a:lnTo>
                  <a:lnTo>
                    <a:pt x="97" y="352"/>
                  </a:lnTo>
                  <a:lnTo>
                    <a:pt x="98" y="343"/>
                  </a:lnTo>
                  <a:lnTo>
                    <a:pt x="97" y="335"/>
                  </a:lnTo>
                  <a:lnTo>
                    <a:pt x="95" y="326"/>
                  </a:lnTo>
                  <a:lnTo>
                    <a:pt x="89" y="306"/>
                  </a:lnTo>
                  <a:lnTo>
                    <a:pt x="76" y="268"/>
                  </a:lnTo>
                  <a:lnTo>
                    <a:pt x="116" y="267"/>
                  </a:lnTo>
                  <a:lnTo>
                    <a:pt x="154" y="262"/>
                  </a:lnTo>
                  <a:lnTo>
                    <a:pt x="149" y="287"/>
                  </a:lnTo>
                  <a:lnTo>
                    <a:pt x="143" y="360"/>
                  </a:lnTo>
                  <a:lnTo>
                    <a:pt x="147" y="377"/>
                  </a:lnTo>
                  <a:lnTo>
                    <a:pt x="152" y="381"/>
                  </a:lnTo>
                  <a:lnTo>
                    <a:pt x="158" y="384"/>
                  </a:lnTo>
                  <a:lnTo>
                    <a:pt x="163" y="385"/>
                  </a:lnTo>
                  <a:lnTo>
                    <a:pt x="171" y="384"/>
                  </a:lnTo>
                  <a:lnTo>
                    <a:pt x="184" y="378"/>
                  </a:lnTo>
                  <a:lnTo>
                    <a:pt x="195" y="370"/>
                  </a:lnTo>
                  <a:lnTo>
                    <a:pt x="204" y="361"/>
                  </a:lnTo>
                  <a:lnTo>
                    <a:pt x="211" y="352"/>
                  </a:lnTo>
                  <a:lnTo>
                    <a:pt x="216" y="341"/>
                  </a:lnTo>
                  <a:lnTo>
                    <a:pt x="219" y="330"/>
                  </a:lnTo>
                  <a:lnTo>
                    <a:pt x="219" y="318"/>
                  </a:lnTo>
                  <a:lnTo>
                    <a:pt x="218" y="304"/>
                  </a:lnTo>
                  <a:lnTo>
                    <a:pt x="215" y="259"/>
                  </a:lnTo>
                  <a:lnTo>
                    <a:pt x="222" y="259"/>
                  </a:lnTo>
                  <a:lnTo>
                    <a:pt x="229" y="256"/>
                  </a:lnTo>
                  <a:lnTo>
                    <a:pt x="236" y="250"/>
                  </a:lnTo>
                  <a:lnTo>
                    <a:pt x="242" y="241"/>
                  </a:lnTo>
                  <a:lnTo>
                    <a:pt x="246" y="236"/>
                  </a:lnTo>
                  <a:lnTo>
                    <a:pt x="249" y="230"/>
                  </a:lnTo>
                  <a:lnTo>
                    <a:pt x="250" y="226"/>
                  </a:lnTo>
                  <a:lnTo>
                    <a:pt x="247" y="222"/>
                  </a:lnTo>
                  <a:lnTo>
                    <a:pt x="243" y="219"/>
                  </a:lnTo>
                  <a:lnTo>
                    <a:pt x="238" y="217"/>
                  </a:lnTo>
                  <a:lnTo>
                    <a:pt x="229" y="216"/>
                  </a:lnTo>
                  <a:lnTo>
                    <a:pt x="218" y="215"/>
                  </a:lnTo>
                  <a:lnTo>
                    <a:pt x="218" y="187"/>
                  </a:lnTo>
                  <a:lnTo>
                    <a:pt x="219" y="184"/>
                  </a:lnTo>
                  <a:lnTo>
                    <a:pt x="222" y="128"/>
                  </a:lnTo>
                  <a:lnTo>
                    <a:pt x="223" y="124"/>
                  </a:lnTo>
                  <a:lnTo>
                    <a:pt x="225" y="95"/>
                  </a:lnTo>
                  <a:lnTo>
                    <a:pt x="226" y="87"/>
                  </a:lnTo>
                  <a:lnTo>
                    <a:pt x="228" y="43"/>
                  </a:lnTo>
                  <a:lnTo>
                    <a:pt x="229" y="41"/>
                  </a:lnTo>
                  <a:lnTo>
                    <a:pt x="229" y="28"/>
                  </a:lnTo>
                  <a:lnTo>
                    <a:pt x="230" y="20"/>
                  </a:lnTo>
                  <a:lnTo>
                    <a:pt x="227" y="11"/>
                  </a:lnTo>
                  <a:lnTo>
                    <a:pt x="220" y="2"/>
                  </a:lnTo>
                  <a:lnTo>
                    <a:pt x="20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55" name="Freeform 38"/>
            <p:cNvSpPr>
              <a:spLocks noEditPoints="1"/>
            </p:cNvSpPr>
            <p:nvPr/>
          </p:nvSpPr>
          <p:spPr bwMode="auto">
            <a:xfrm rot="-658011">
              <a:off x="4305" y="1176"/>
              <a:ext cx="248" cy="383"/>
            </a:xfrm>
            <a:custGeom>
              <a:avLst/>
              <a:gdLst>
                <a:gd name="T0" fmla="*/ 132 w 248"/>
                <a:gd name="T1" fmla="*/ 0 h 383"/>
                <a:gd name="T2" fmla="*/ 164 w 248"/>
                <a:gd name="T3" fmla="*/ 5 h 383"/>
                <a:gd name="T4" fmla="*/ 188 w 248"/>
                <a:gd name="T5" fmla="*/ 24 h 383"/>
                <a:gd name="T6" fmla="*/ 204 w 248"/>
                <a:gd name="T7" fmla="*/ 53 h 383"/>
                <a:gd name="T8" fmla="*/ 209 w 248"/>
                <a:gd name="T9" fmla="*/ 96 h 383"/>
                <a:gd name="T10" fmla="*/ 202 w 248"/>
                <a:gd name="T11" fmla="*/ 140 h 383"/>
                <a:gd name="T12" fmla="*/ 183 w 248"/>
                <a:gd name="T13" fmla="*/ 177 h 383"/>
                <a:gd name="T14" fmla="*/ 153 w 248"/>
                <a:gd name="T15" fmla="*/ 210 h 383"/>
                <a:gd name="T16" fmla="*/ 115 w 248"/>
                <a:gd name="T17" fmla="*/ 231 h 383"/>
                <a:gd name="T18" fmla="*/ 96 w 248"/>
                <a:gd name="T19" fmla="*/ 236 h 383"/>
                <a:gd name="T20" fmla="*/ 84 w 248"/>
                <a:gd name="T21" fmla="*/ 238 h 383"/>
                <a:gd name="T22" fmla="*/ 69 w 248"/>
                <a:gd name="T23" fmla="*/ 247 h 383"/>
                <a:gd name="T24" fmla="*/ 73 w 248"/>
                <a:gd name="T25" fmla="*/ 258 h 383"/>
                <a:gd name="T26" fmla="*/ 100 w 248"/>
                <a:gd name="T27" fmla="*/ 289 h 383"/>
                <a:gd name="T28" fmla="*/ 130 w 248"/>
                <a:gd name="T29" fmla="*/ 304 h 383"/>
                <a:gd name="T30" fmla="*/ 166 w 248"/>
                <a:gd name="T31" fmla="*/ 301 h 383"/>
                <a:gd name="T32" fmla="*/ 205 w 248"/>
                <a:gd name="T33" fmla="*/ 282 h 383"/>
                <a:gd name="T34" fmla="*/ 221 w 248"/>
                <a:gd name="T35" fmla="*/ 280 h 383"/>
                <a:gd name="T36" fmla="*/ 235 w 248"/>
                <a:gd name="T37" fmla="*/ 288 h 383"/>
                <a:gd name="T38" fmla="*/ 247 w 248"/>
                <a:gd name="T39" fmla="*/ 301 h 383"/>
                <a:gd name="T40" fmla="*/ 247 w 248"/>
                <a:gd name="T41" fmla="*/ 320 h 383"/>
                <a:gd name="T42" fmla="*/ 243 w 248"/>
                <a:gd name="T43" fmla="*/ 339 h 383"/>
                <a:gd name="T44" fmla="*/ 222 w 248"/>
                <a:gd name="T45" fmla="*/ 355 h 383"/>
                <a:gd name="T46" fmla="*/ 203 w 248"/>
                <a:gd name="T47" fmla="*/ 367 h 383"/>
                <a:gd name="T48" fmla="*/ 184 w 248"/>
                <a:gd name="T49" fmla="*/ 374 h 383"/>
                <a:gd name="T50" fmla="*/ 168 w 248"/>
                <a:gd name="T51" fmla="*/ 375 h 383"/>
                <a:gd name="T52" fmla="*/ 122 w 248"/>
                <a:gd name="T53" fmla="*/ 383 h 383"/>
                <a:gd name="T54" fmla="*/ 91 w 248"/>
                <a:gd name="T55" fmla="*/ 372 h 383"/>
                <a:gd name="T56" fmla="*/ 70 w 248"/>
                <a:gd name="T57" fmla="*/ 349 h 383"/>
                <a:gd name="T58" fmla="*/ 45 w 248"/>
                <a:gd name="T59" fmla="*/ 318 h 383"/>
                <a:gd name="T60" fmla="*/ 11 w 248"/>
                <a:gd name="T61" fmla="*/ 281 h 383"/>
                <a:gd name="T62" fmla="*/ 0 w 248"/>
                <a:gd name="T63" fmla="*/ 222 h 383"/>
                <a:gd name="T64" fmla="*/ 2 w 248"/>
                <a:gd name="T65" fmla="*/ 162 h 383"/>
                <a:gd name="T66" fmla="*/ 19 w 248"/>
                <a:gd name="T67" fmla="*/ 102 h 383"/>
                <a:gd name="T68" fmla="*/ 50 w 248"/>
                <a:gd name="T69" fmla="*/ 42 h 383"/>
                <a:gd name="T70" fmla="*/ 65 w 248"/>
                <a:gd name="T71" fmla="*/ 28 h 383"/>
                <a:gd name="T72" fmla="*/ 73 w 248"/>
                <a:gd name="T73" fmla="*/ 22 h 383"/>
                <a:gd name="T74" fmla="*/ 87 w 248"/>
                <a:gd name="T75" fmla="*/ 12 h 383"/>
                <a:gd name="T76" fmla="*/ 114 w 248"/>
                <a:gd name="T77" fmla="*/ 1 h 383"/>
                <a:gd name="T78" fmla="*/ 112 w 248"/>
                <a:gd name="T79" fmla="*/ 61 h 383"/>
                <a:gd name="T80" fmla="*/ 87 w 248"/>
                <a:gd name="T81" fmla="*/ 87 h 383"/>
                <a:gd name="T82" fmla="*/ 69 w 248"/>
                <a:gd name="T83" fmla="*/ 121 h 383"/>
                <a:gd name="T84" fmla="*/ 56 w 248"/>
                <a:gd name="T85" fmla="*/ 165 h 383"/>
                <a:gd name="T86" fmla="*/ 50 w 248"/>
                <a:gd name="T87" fmla="*/ 188 h 383"/>
                <a:gd name="T88" fmla="*/ 98 w 248"/>
                <a:gd name="T89" fmla="*/ 184 h 383"/>
                <a:gd name="T90" fmla="*/ 125 w 248"/>
                <a:gd name="T91" fmla="*/ 162 h 383"/>
                <a:gd name="T92" fmla="*/ 148 w 248"/>
                <a:gd name="T93" fmla="*/ 128 h 383"/>
                <a:gd name="T94" fmla="*/ 156 w 248"/>
                <a:gd name="T95" fmla="*/ 97 h 383"/>
                <a:gd name="T96" fmla="*/ 158 w 248"/>
                <a:gd name="T97" fmla="*/ 73 h 383"/>
                <a:gd name="T98" fmla="*/ 153 w 248"/>
                <a:gd name="T99" fmla="*/ 56 h 383"/>
                <a:gd name="T100" fmla="*/ 141 w 248"/>
                <a:gd name="T101" fmla="*/ 42 h 3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8"/>
                <a:gd name="T154" fmla="*/ 0 h 383"/>
                <a:gd name="T155" fmla="*/ 248 w 248"/>
                <a:gd name="T156" fmla="*/ 383 h 3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8" h="383">
                  <a:moveTo>
                    <a:pt x="114" y="1"/>
                  </a:moveTo>
                  <a:lnTo>
                    <a:pt x="132" y="0"/>
                  </a:lnTo>
                  <a:lnTo>
                    <a:pt x="149" y="1"/>
                  </a:lnTo>
                  <a:lnTo>
                    <a:pt x="164" y="5"/>
                  </a:lnTo>
                  <a:lnTo>
                    <a:pt x="176" y="13"/>
                  </a:lnTo>
                  <a:lnTo>
                    <a:pt x="188" y="24"/>
                  </a:lnTo>
                  <a:lnTo>
                    <a:pt x="196" y="37"/>
                  </a:lnTo>
                  <a:lnTo>
                    <a:pt x="204" y="53"/>
                  </a:lnTo>
                  <a:lnTo>
                    <a:pt x="209" y="72"/>
                  </a:lnTo>
                  <a:lnTo>
                    <a:pt x="209" y="96"/>
                  </a:lnTo>
                  <a:lnTo>
                    <a:pt x="207" y="118"/>
                  </a:lnTo>
                  <a:lnTo>
                    <a:pt x="202" y="140"/>
                  </a:lnTo>
                  <a:lnTo>
                    <a:pt x="194" y="160"/>
                  </a:lnTo>
                  <a:lnTo>
                    <a:pt x="183" y="177"/>
                  </a:lnTo>
                  <a:lnTo>
                    <a:pt x="169" y="195"/>
                  </a:lnTo>
                  <a:lnTo>
                    <a:pt x="153" y="210"/>
                  </a:lnTo>
                  <a:lnTo>
                    <a:pt x="134" y="224"/>
                  </a:lnTo>
                  <a:lnTo>
                    <a:pt x="115" y="231"/>
                  </a:lnTo>
                  <a:lnTo>
                    <a:pt x="105" y="234"/>
                  </a:lnTo>
                  <a:lnTo>
                    <a:pt x="96" y="236"/>
                  </a:lnTo>
                  <a:lnTo>
                    <a:pt x="88" y="237"/>
                  </a:lnTo>
                  <a:lnTo>
                    <a:pt x="84" y="238"/>
                  </a:lnTo>
                  <a:lnTo>
                    <a:pt x="67" y="238"/>
                  </a:lnTo>
                  <a:lnTo>
                    <a:pt x="69" y="247"/>
                  </a:lnTo>
                  <a:lnTo>
                    <a:pt x="72" y="256"/>
                  </a:lnTo>
                  <a:lnTo>
                    <a:pt x="73" y="258"/>
                  </a:lnTo>
                  <a:lnTo>
                    <a:pt x="86" y="276"/>
                  </a:lnTo>
                  <a:lnTo>
                    <a:pt x="100" y="289"/>
                  </a:lnTo>
                  <a:lnTo>
                    <a:pt x="115" y="298"/>
                  </a:lnTo>
                  <a:lnTo>
                    <a:pt x="130" y="304"/>
                  </a:lnTo>
                  <a:lnTo>
                    <a:pt x="148" y="304"/>
                  </a:lnTo>
                  <a:lnTo>
                    <a:pt x="166" y="301"/>
                  </a:lnTo>
                  <a:lnTo>
                    <a:pt x="185" y="294"/>
                  </a:lnTo>
                  <a:lnTo>
                    <a:pt x="205" y="282"/>
                  </a:lnTo>
                  <a:lnTo>
                    <a:pt x="212" y="281"/>
                  </a:lnTo>
                  <a:lnTo>
                    <a:pt x="221" y="280"/>
                  </a:lnTo>
                  <a:lnTo>
                    <a:pt x="229" y="283"/>
                  </a:lnTo>
                  <a:lnTo>
                    <a:pt x="235" y="288"/>
                  </a:lnTo>
                  <a:lnTo>
                    <a:pt x="242" y="293"/>
                  </a:lnTo>
                  <a:lnTo>
                    <a:pt x="247" y="301"/>
                  </a:lnTo>
                  <a:lnTo>
                    <a:pt x="248" y="311"/>
                  </a:lnTo>
                  <a:lnTo>
                    <a:pt x="247" y="320"/>
                  </a:lnTo>
                  <a:lnTo>
                    <a:pt x="246" y="330"/>
                  </a:lnTo>
                  <a:lnTo>
                    <a:pt x="243" y="339"/>
                  </a:lnTo>
                  <a:lnTo>
                    <a:pt x="232" y="348"/>
                  </a:lnTo>
                  <a:lnTo>
                    <a:pt x="222" y="355"/>
                  </a:lnTo>
                  <a:lnTo>
                    <a:pt x="211" y="362"/>
                  </a:lnTo>
                  <a:lnTo>
                    <a:pt x="203" y="367"/>
                  </a:lnTo>
                  <a:lnTo>
                    <a:pt x="193" y="371"/>
                  </a:lnTo>
                  <a:lnTo>
                    <a:pt x="184" y="374"/>
                  </a:lnTo>
                  <a:lnTo>
                    <a:pt x="176" y="375"/>
                  </a:lnTo>
                  <a:lnTo>
                    <a:pt x="168" y="375"/>
                  </a:lnTo>
                  <a:lnTo>
                    <a:pt x="153" y="375"/>
                  </a:lnTo>
                  <a:lnTo>
                    <a:pt x="122" y="383"/>
                  </a:lnTo>
                  <a:lnTo>
                    <a:pt x="105" y="378"/>
                  </a:lnTo>
                  <a:lnTo>
                    <a:pt x="91" y="372"/>
                  </a:lnTo>
                  <a:lnTo>
                    <a:pt x="80" y="362"/>
                  </a:lnTo>
                  <a:lnTo>
                    <a:pt x="70" y="349"/>
                  </a:lnTo>
                  <a:lnTo>
                    <a:pt x="58" y="335"/>
                  </a:lnTo>
                  <a:lnTo>
                    <a:pt x="45" y="318"/>
                  </a:lnTo>
                  <a:lnTo>
                    <a:pt x="30" y="301"/>
                  </a:lnTo>
                  <a:lnTo>
                    <a:pt x="11" y="281"/>
                  </a:lnTo>
                  <a:lnTo>
                    <a:pt x="4" y="251"/>
                  </a:lnTo>
                  <a:lnTo>
                    <a:pt x="0" y="222"/>
                  </a:lnTo>
                  <a:lnTo>
                    <a:pt x="0" y="191"/>
                  </a:lnTo>
                  <a:lnTo>
                    <a:pt x="2" y="162"/>
                  </a:lnTo>
                  <a:lnTo>
                    <a:pt x="9" y="132"/>
                  </a:lnTo>
                  <a:lnTo>
                    <a:pt x="19" y="102"/>
                  </a:lnTo>
                  <a:lnTo>
                    <a:pt x="33" y="72"/>
                  </a:lnTo>
                  <a:lnTo>
                    <a:pt x="50" y="42"/>
                  </a:lnTo>
                  <a:lnTo>
                    <a:pt x="56" y="36"/>
                  </a:lnTo>
                  <a:lnTo>
                    <a:pt x="65" y="28"/>
                  </a:lnTo>
                  <a:lnTo>
                    <a:pt x="67" y="25"/>
                  </a:lnTo>
                  <a:lnTo>
                    <a:pt x="73" y="22"/>
                  </a:lnTo>
                  <a:lnTo>
                    <a:pt x="76" y="18"/>
                  </a:lnTo>
                  <a:lnTo>
                    <a:pt x="87" y="12"/>
                  </a:lnTo>
                  <a:lnTo>
                    <a:pt x="102" y="5"/>
                  </a:lnTo>
                  <a:lnTo>
                    <a:pt x="114" y="1"/>
                  </a:lnTo>
                  <a:close/>
                  <a:moveTo>
                    <a:pt x="126" y="51"/>
                  </a:moveTo>
                  <a:lnTo>
                    <a:pt x="112" y="61"/>
                  </a:lnTo>
                  <a:lnTo>
                    <a:pt x="99" y="73"/>
                  </a:lnTo>
                  <a:lnTo>
                    <a:pt x="87" y="87"/>
                  </a:lnTo>
                  <a:lnTo>
                    <a:pt x="77" y="104"/>
                  </a:lnTo>
                  <a:lnTo>
                    <a:pt x="69" y="121"/>
                  </a:lnTo>
                  <a:lnTo>
                    <a:pt x="61" y="142"/>
                  </a:lnTo>
                  <a:lnTo>
                    <a:pt x="56" y="165"/>
                  </a:lnTo>
                  <a:lnTo>
                    <a:pt x="51" y="180"/>
                  </a:lnTo>
                  <a:lnTo>
                    <a:pt x="50" y="188"/>
                  </a:lnTo>
                  <a:lnTo>
                    <a:pt x="50" y="196"/>
                  </a:lnTo>
                  <a:lnTo>
                    <a:pt x="98" y="184"/>
                  </a:lnTo>
                  <a:lnTo>
                    <a:pt x="112" y="174"/>
                  </a:lnTo>
                  <a:lnTo>
                    <a:pt x="125" y="162"/>
                  </a:lnTo>
                  <a:lnTo>
                    <a:pt x="137" y="145"/>
                  </a:lnTo>
                  <a:lnTo>
                    <a:pt x="148" y="128"/>
                  </a:lnTo>
                  <a:lnTo>
                    <a:pt x="153" y="111"/>
                  </a:lnTo>
                  <a:lnTo>
                    <a:pt x="156" y="97"/>
                  </a:lnTo>
                  <a:lnTo>
                    <a:pt x="158" y="85"/>
                  </a:lnTo>
                  <a:lnTo>
                    <a:pt x="158" y="73"/>
                  </a:lnTo>
                  <a:lnTo>
                    <a:pt x="156" y="63"/>
                  </a:lnTo>
                  <a:lnTo>
                    <a:pt x="153" y="56"/>
                  </a:lnTo>
                  <a:lnTo>
                    <a:pt x="148" y="48"/>
                  </a:lnTo>
                  <a:lnTo>
                    <a:pt x="141" y="42"/>
                  </a:lnTo>
                  <a:lnTo>
                    <a:pt x="126" y="51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56" name="Freeform 42"/>
            <p:cNvSpPr>
              <a:spLocks/>
            </p:cNvSpPr>
            <p:nvPr/>
          </p:nvSpPr>
          <p:spPr bwMode="auto">
            <a:xfrm rot="-658011">
              <a:off x="3733" y="1739"/>
              <a:ext cx="112" cy="405"/>
            </a:xfrm>
            <a:custGeom>
              <a:avLst/>
              <a:gdLst>
                <a:gd name="T0" fmla="*/ 79 w 112"/>
                <a:gd name="T1" fmla="*/ 385 h 405"/>
                <a:gd name="T2" fmla="*/ 64 w 112"/>
                <a:gd name="T3" fmla="*/ 391 h 405"/>
                <a:gd name="T4" fmla="*/ 52 w 112"/>
                <a:gd name="T5" fmla="*/ 399 h 405"/>
                <a:gd name="T6" fmla="*/ 41 w 112"/>
                <a:gd name="T7" fmla="*/ 403 h 405"/>
                <a:gd name="T8" fmla="*/ 29 w 112"/>
                <a:gd name="T9" fmla="*/ 405 h 405"/>
                <a:gd name="T10" fmla="*/ 15 w 112"/>
                <a:gd name="T11" fmla="*/ 401 h 405"/>
                <a:gd name="T12" fmla="*/ 6 w 112"/>
                <a:gd name="T13" fmla="*/ 391 h 405"/>
                <a:gd name="T14" fmla="*/ 0 w 112"/>
                <a:gd name="T15" fmla="*/ 377 h 405"/>
                <a:gd name="T16" fmla="*/ 2 w 112"/>
                <a:gd name="T17" fmla="*/ 360 h 405"/>
                <a:gd name="T18" fmla="*/ 7 w 112"/>
                <a:gd name="T19" fmla="*/ 346 h 405"/>
                <a:gd name="T20" fmla="*/ 9 w 112"/>
                <a:gd name="T21" fmla="*/ 303 h 405"/>
                <a:gd name="T22" fmla="*/ 11 w 112"/>
                <a:gd name="T23" fmla="*/ 263 h 405"/>
                <a:gd name="T24" fmla="*/ 15 w 112"/>
                <a:gd name="T25" fmla="*/ 230 h 405"/>
                <a:gd name="T26" fmla="*/ 21 w 112"/>
                <a:gd name="T27" fmla="*/ 200 h 405"/>
                <a:gd name="T28" fmla="*/ 25 w 112"/>
                <a:gd name="T29" fmla="*/ 177 h 405"/>
                <a:gd name="T30" fmla="*/ 33 w 112"/>
                <a:gd name="T31" fmla="*/ 155 h 405"/>
                <a:gd name="T32" fmla="*/ 39 w 112"/>
                <a:gd name="T33" fmla="*/ 139 h 405"/>
                <a:gd name="T34" fmla="*/ 46 w 112"/>
                <a:gd name="T35" fmla="*/ 129 h 405"/>
                <a:gd name="T36" fmla="*/ 44 w 112"/>
                <a:gd name="T37" fmla="*/ 94 h 405"/>
                <a:gd name="T38" fmla="*/ 44 w 112"/>
                <a:gd name="T39" fmla="*/ 65 h 405"/>
                <a:gd name="T40" fmla="*/ 46 w 112"/>
                <a:gd name="T41" fmla="*/ 45 h 405"/>
                <a:gd name="T42" fmla="*/ 50 w 112"/>
                <a:gd name="T43" fmla="*/ 31 h 405"/>
                <a:gd name="T44" fmla="*/ 60 w 112"/>
                <a:gd name="T45" fmla="*/ 17 h 405"/>
                <a:gd name="T46" fmla="*/ 70 w 112"/>
                <a:gd name="T47" fmla="*/ 7 h 405"/>
                <a:gd name="T48" fmla="*/ 81 w 112"/>
                <a:gd name="T49" fmla="*/ 2 h 405"/>
                <a:gd name="T50" fmla="*/ 91 w 112"/>
                <a:gd name="T51" fmla="*/ 0 h 405"/>
                <a:gd name="T52" fmla="*/ 97 w 112"/>
                <a:gd name="T53" fmla="*/ 2 h 405"/>
                <a:gd name="T54" fmla="*/ 101 w 112"/>
                <a:gd name="T55" fmla="*/ 6 h 405"/>
                <a:gd name="T56" fmla="*/ 105 w 112"/>
                <a:gd name="T57" fmla="*/ 13 h 405"/>
                <a:gd name="T58" fmla="*/ 109 w 112"/>
                <a:gd name="T59" fmla="*/ 21 h 405"/>
                <a:gd name="T60" fmla="*/ 112 w 112"/>
                <a:gd name="T61" fmla="*/ 37 h 405"/>
                <a:gd name="T62" fmla="*/ 112 w 112"/>
                <a:gd name="T63" fmla="*/ 53 h 405"/>
                <a:gd name="T64" fmla="*/ 112 w 112"/>
                <a:gd name="T65" fmla="*/ 70 h 405"/>
                <a:gd name="T66" fmla="*/ 109 w 112"/>
                <a:gd name="T67" fmla="*/ 90 h 405"/>
                <a:gd name="T68" fmla="*/ 101 w 112"/>
                <a:gd name="T69" fmla="*/ 118 h 405"/>
                <a:gd name="T70" fmla="*/ 76 w 112"/>
                <a:gd name="T71" fmla="*/ 342 h 405"/>
                <a:gd name="T72" fmla="*/ 79 w 112"/>
                <a:gd name="T73" fmla="*/ 385 h 40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2"/>
                <a:gd name="T112" fmla="*/ 0 h 405"/>
                <a:gd name="T113" fmla="*/ 112 w 112"/>
                <a:gd name="T114" fmla="*/ 405 h 40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2" h="405">
                  <a:moveTo>
                    <a:pt x="79" y="385"/>
                  </a:moveTo>
                  <a:lnTo>
                    <a:pt x="64" y="391"/>
                  </a:lnTo>
                  <a:lnTo>
                    <a:pt x="52" y="399"/>
                  </a:lnTo>
                  <a:lnTo>
                    <a:pt x="41" y="403"/>
                  </a:lnTo>
                  <a:lnTo>
                    <a:pt x="29" y="405"/>
                  </a:lnTo>
                  <a:lnTo>
                    <a:pt x="15" y="401"/>
                  </a:lnTo>
                  <a:lnTo>
                    <a:pt x="6" y="391"/>
                  </a:lnTo>
                  <a:lnTo>
                    <a:pt x="0" y="377"/>
                  </a:lnTo>
                  <a:lnTo>
                    <a:pt x="2" y="360"/>
                  </a:lnTo>
                  <a:lnTo>
                    <a:pt x="7" y="346"/>
                  </a:lnTo>
                  <a:lnTo>
                    <a:pt x="9" y="303"/>
                  </a:lnTo>
                  <a:lnTo>
                    <a:pt x="11" y="263"/>
                  </a:lnTo>
                  <a:lnTo>
                    <a:pt x="15" y="230"/>
                  </a:lnTo>
                  <a:lnTo>
                    <a:pt x="21" y="200"/>
                  </a:lnTo>
                  <a:lnTo>
                    <a:pt x="25" y="177"/>
                  </a:lnTo>
                  <a:lnTo>
                    <a:pt x="33" y="155"/>
                  </a:lnTo>
                  <a:lnTo>
                    <a:pt x="39" y="139"/>
                  </a:lnTo>
                  <a:lnTo>
                    <a:pt x="46" y="129"/>
                  </a:lnTo>
                  <a:lnTo>
                    <a:pt x="44" y="94"/>
                  </a:lnTo>
                  <a:lnTo>
                    <a:pt x="44" y="65"/>
                  </a:lnTo>
                  <a:lnTo>
                    <a:pt x="46" y="45"/>
                  </a:lnTo>
                  <a:lnTo>
                    <a:pt x="50" y="31"/>
                  </a:lnTo>
                  <a:lnTo>
                    <a:pt x="60" y="17"/>
                  </a:lnTo>
                  <a:lnTo>
                    <a:pt x="70" y="7"/>
                  </a:lnTo>
                  <a:lnTo>
                    <a:pt x="81" y="2"/>
                  </a:lnTo>
                  <a:lnTo>
                    <a:pt x="91" y="0"/>
                  </a:lnTo>
                  <a:lnTo>
                    <a:pt x="97" y="2"/>
                  </a:lnTo>
                  <a:lnTo>
                    <a:pt x="101" y="6"/>
                  </a:lnTo>
                  <a:lnTo>
                    <a:pt x="105" y="13"/>
                  </a:lnTo>
                  <a:lnTo>
                    <a:pt x="109" y="21"/>
                  </a:lnTo>
                  <a:lnTo>
                    <a:pt x="112" y="37"/>
                  </a:lnTo>
                  <a:lnTo>
                    <a:pt x="112" y="53"/>
                  </a:lnTo>
                  <a:lnTo>
                    <a:pt x="112" y="70"/>
                  </a:lnTo>
                  <a:lnTo>
                    <a:pt x="109" y="90"/>
                  </a:lnTo>
                  <a:lnTo>
                    <a:pt x="101" y="118"/>
                  </a:lnTo>
                  <a:lnTo>
                    <a:pt x="76" y="342"/>
                  </a:lnTo>
                  <a:lnTo>
                    <a:pt x="79" y="385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57" name="Freeform 43"/>
            <p:cNvSpPr>
              <a:spLocks/>
            </p:cNvSpPr>
            <p:nvPr/>
          </p:nvSpPr>
          <p:spPr bwMode="auto">
            <a:xfrm rot="-658011">
              <a:off x="3855" y="1720"/>
              <a:ext cx="325" cy="335"/>
            </a:xfrm>
            <a:custGeom>
              <a:avLst/>
              <a:gdLst>
                <a:gd name="T0" fmla="*/ 89 w 325"/>
                <a:gd name="T1" fmla="*/ 4 h 335"/>
                <a:gd name="T2" fmla="*/ 58 w 325"/>
                <a:gd name="T3" fmla="*/ 30 h 335"/>
                <a:gd name="T4" fmla="*/ 25 w 325"/>
                <a:gd name="T5" fmla="*/ 75 h 335"/>
                <a:gd name="T6" fmla="*/ 25 w 325"/>
                <a:gd name="T7" fmla="*/ 93 h 335"/>
                <a:gd name="T8" fmla="*/ 17 w 325"/>
                <a:gd name="T9" fmla="*/ 112 h 335"/>
                <a:gd name="T10" fmla="*/ 19 w 325"/>
                <a:gd name="T11" fmla="*/ 140 h 335"/>
                <a:gd name="T12" fmla="*/ 8 w 325"/>
                <a:gd name="T13" fmla="*/ 181 h 335"/>
                <a:gd name="T14" fmla="*/ 0 w 325"/>
                <a:gd name="T15" fmla="*/ 266 h 335"/>
                <a:gd name="T16" fmla="*/ 6 w 325"/>
                <a:gd name="T17" fmla="*/ 289 h 335"/>
                <a:gd name="T18" fmla="*/ 35 w 325"/>
                <a:gd name="T19" fmla="*/ 293 h 335"/>
                <a:gd name="T20" fmla="*/ 68 w 325"/>
                <a:gd name="T21" fmla="*/ 268 h 335"/>
                <a:gd name="T22" fmla="*/ 80 w 325"/>
                <a:gd name="T23" fmla="*/ 238 h 335"/>
                <a:gd name="T24" fmla="*/ 80 w 325"/>
                <a:gd name="T25" fmla="*/ 213 h 335"/>
                <a:gd name="T26" fmla="*/ 87 w 325"/>
                <a:gd name="T27" fmla="*/ 132 h 335"/>
                <a:gd name="T28" fmla="*/ 95 w 325"/>
                <a:gd name="T29" fmla="*/ 91 h 335"/>
                <a:gd name="T30" fmla="*/ 99 w 325"/>
                <a:gd name="T31" fmla="*/ 73 h 335"/>
                <a:gd name="T32" fmla="*/ 117 w 325"/>
                <a:gd name="T33" fmla="*/ 79 h 335"/>
                <a:gd name="T34" fmla="*/ 124 w 325"/>
                <a:gd name="T35" fmla="*/ 103 h 335"/>
                <a:gd name="T36" fmla="*/ 134 w 325"/>
                <a:gd name="T37" fmla="*/ 134 h 335"/>
                <a:gd name="T38" fmla="*/ 150 w 325"/>
                <a:gd name="T39" fmla="*/ 177 h 335"/>
                <a:gd name="T40" fmla="*/ 175 w 325"/>
                <a:gd name="T41" fmla="*/ 203 h 335"/>
                <a:gd name="T42" fmla="*/ 206 w 325"/>
                <a:gd name="T43" fmla="*/ 201 h 335"/>
                <a:gd name="T44" fmla="*/ 229 w 325"/>
                <a:gd name="T45" fmla="*/ 183 h 335"/>
                <a:gd name="T46" fmla="*/ 233 w 325"/>
                <a:gd name="T47" fmla="*/ 162 h 335"/>
                <a:gd name="T48" fmla="*/ 245 w 325"/>
                <a:gd name="T49" fmla="*/ 140 h 335"/>
                <a:gd name="T50" fmla="*/ 245 w 325"/>
                <a:gd name="T51" fmla="*/ 148 h 335"/>
                <a:gd name="T52" fmla="*/ 253 w 325"/>
                <a:gd name="T53" fmla="*/ 193 h 335"/>
                <a:gd name="T54" fmla="*/ 245 w 325"/>
                <a:gd name="T55" fmla="*/ 262 h 335"/>
                <a:gd name="T56" fmla="*/ 239 w 325"/>
                <a:gd name="T57" fmla="*/ 293 h 335"/>
                <a:gd name="T58" fmla="*/ 235 w 325"/>
                <a:gd name="T59" fmla="*/ 317 h 335"/>
                <a:gd name="T60" fmla="*/ 247 w 325"/>
                <a:gd name="T61" fmla="*/ 331 h 335"/>
                <a:gd name="T62" fmla="*/ 272 w 325"/>
                <a:gd name="T63" fmla="*/ 335 h 335"/>
                <a:gd name="T64" fmla="*/ 311 w 325"/>
                <a:gd name="T65" fmla="*/ 327 h 335"/>
                <a:gd name="T66" fmla="*/ 309 w 325"/>
                <a:gd name="T67" fmla="*/ 286 h 335"/>
                <a:gd name="T68" fmla="*/ 313 w 325"/>
                <a:gd name="T69" fmla="*/ 266 h 335"/>
                <a:gd name="T70" fmla="*/ 317 w 325"/>
                <a:gd name="T71" fmla="*/ 238 h 335"/>
                <a:gd name="T72" fmla="*/ 315 w 325"/>
                <a:gd name="T73" fmla="*/ 181 h 335"/>
                <a:gd name="T74" fmla="*/ 321 w 325"/>
                <a:gd name="T75" fmla="*/ 106 h 335"/>
                <a:gd name="T76" fmla="*/ 325 w 325"/>
                <a:gd name="T77" fmla="*/ 81 h 335"/>
                <a:gd name="T78" fmla="*/ 321 w 325"/>
                <a:gd name="T79" fmla="*/ 49 h 335"/>
                <a:gd name="T80" fmla="*/ 288 w 325"/>
                <a:gd name="T81" fmla="*/ 28 h 335"/>
                <a:gd name="T82" fmla="*/ 257 w 325"/>
                <a:gd name="T83" fmla="*/ 28 h 335"/>
                <a:gd name="T84" fmla="*/ 225 w 325"/>
                <a:gd name="T85" fmla="*/ 51 h 335"/>
                <a:gd name="T86" fmla="*/ 196 w 325"/>
                <a:gd name="T87" fmla="*/ 99 h 335"/>
                <a:gd name="T88" fmla="*/ 189 w 325"/>
                <a:gd name="T89" fmla="*/ 61 h 335"/>
                <a:gd name="T90" fmla="*/ 175 w 325"/>
                <a:gd name="T91" fmla="*/ 32 h 335"/>
                <a:gd name="T92" fmla="*/ 157 w 325"/>
                <a:gd name="T93" fmla="*/ 10 h 335"/>
                <a:gd name="T94" fmla="*/ 138 w 325"/>
                <a:gd name="T95" fmla="*/ 0 h 3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25"/>
                <a:gd name="T145" fmla="*/ 0 h 335"/>
                <a:gd name="T146" fmla="*/ 325 w 325"/>
                <a:gd name="T147" fmla="*/ 335 h 3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25" h="335">
                  <a:moveTo>
                    <a:pt x="115" y="0"/>
                  </a:moveTo>
                  <a:lnTo>
                    <a:pt x="89" y="4"/>
                  </a:lnTo>
                  <a:lnTo>
                    <a:pt x="76" y="14"/>
                  </a:lnTo>
                  <a:lnTo>
                    <a:pt x="58" y="30"/>
                  </a:lnTo>
                  <a:lnTo>
                    <a:pt x="45" y="47"/>
                  </a:lnTo>
                  <a:lnTo>
                    <a:pt x="25" y="75"/>
                  </a:lnTo>
                  <a:lnTo>
                    <a:pt x="25" y="81"/>
                  </a:lnTo>
                  <a:lnTo>
                    <a:pt x="25" y="93"/>
                  </a:lnTo>
                  <a:lnTo>
                    <a:pt x="25" y="101"/>
                  </a:lnTo>
                  <a:lnTo>
                    <a:pt x="17" y="112"/>
                  </a:lnTo>
                  <a:lnTo>
                    <a:pt x="17" y="128"/>
                  </a:lnTo>
                  <a:lnTo>
                    <a:pt x="19" y="140"/>
                  </a:lnTo>
                  <a:lnTo>
                    <a:pt x="16" y="156"/>
                  </a:lnTo>
                  <a:lnTo>
                    <a:pt x="8" y="181"/>
                  </a:lnTo>
                  <a:lnTo>
                    <a:pt x="2" y="246"/>
                  </a:lnTo>
                  <a:lnTo>
                    <a:pt x="0" y="266"/>
                  </a:lnTo>
                  <a:lnTo>
                    <a:pt x="2" y="280"/>
                  </a:lnTo>
                  <a:lnTo>
                    <a:pt x="6" y="289"/>
                  </a:lnTo>
                  <a:lnTo>
                    <a:pt x="14" y="295"/>
                  </a:lnTo>
                  <a:lnTo>
                    <a:pt x="35" y="293"/>
                  </a:lnTo>
                  <a:lnTo>
                    <a:pt x="52" y="284"/>
                  </a:lnTo>
                  <a:lnTo>
                    <a:pt x="68" y="268"/>
                  </a:lnTo>
                  <a:lnTo>
                    <a:pt x="78" y="246"/>
                  </a:lnTo>
                  <a:lnTo>
                    <a:pt x="80" y="238"/>
                  </a:lnTo>
                  <a:lnTo>
                    <a:pt x="82" y="219"/>
                  </a:lnTo>
                  <a:lnTo>
                    <a:pt x="80" y="213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91" y="106"/>
                  </a:lnTo>
                  <a:lnTo>
                    <a:pt x="95" y="91"/>
                  </a:lnTo>
                  <a:lnTo>
                    <a:pt x="97" y="87"/>
                  </a:lnTo>
                  <a:lnTo>
                    <a:pt x="99" y="73"/>
                  </a:lnTo>
                  <a:lnTo>
                    <a:pt x="105" y="61"/>
                  </a:lnTo>
                  <a:lnTo>
                    <a:pt x="117" y="79"/>
                  </a:lnTo>
                  <a:lnTo>
                    <a:pt x="124" y="99"/>
                  </a:lnTo>
                  <a:lnTo>
                    <a:pt x="124" y="103"/>
                  </a:lnTo>
                  <a:lnTo>
                    <a:pt x="130" y="116"/>
                  </a:lnTo>
                  <a:lnTo>
                    <a:pt x="134" y="134"/>
                  </a:lnTo>
                  <a:lnTo>
                    <a:pt x="140" y="148"/>
                  </a:lnTo>
                  <a:lnTo>
                    <a:pt x="150" y="177"/>
                  </a:lnTo>
                  <a:lnTo>
                    <a:pt x="165" y="199"/>
                  </a:lnTo>
                  <a:lnTo>
                    <a:pt x="175" y="203"/>
                  </a:lnTo>
                  <a:lnTo>
                    <a:pt x="185" y="205"/>
                  </a:lnTo>
                  <a:lnTo>
                    <a:pt x="206" y="201"/>
                  </a:lnTo>
                  <a:lnTo>
                    <a:pt x="222" y="193"/>
                  </a:lnTo>
                  <a:lnTo>
                    <a:pt x="229" y="183"/>
                  </a:lnTo>
                  <a:lnTo>
                    <a:pt x="229" y="167"/>
                  </a:lnTo>
                  <a:lnTo>
                    <a:pt x="233" y="162"/>
                  </a:lnTo>
                  <a:lnTo>
                    <a:pt x="239" y="150"/>
                  </a:lnTo>
                  <a:lnTo>
                    <a:pt x="245" y="140"/>
                  </a:lnTo>
                  <a:lnTo>
                    <a:pt x="247" y="144"/>
                  </a:lnTo>
                  <a:lnTo>
                    <a:pt x="245" y="148"/>
                  </a:lnTo>
                  <a:lnTo>
                    <a:pt x="247" y="164"/>
                  </a:lnTo>
                  <a:lnTo>
                    <a:pt x="253" y="193"/>
                  </a:lnTo>
                  <a:lnTo>
                    <a:pt x="247" y="242"/>
                  </a:lnTo>
                  <a:lnTo>
                    <a:pt x="245" y="262"/>
                  </a:lnTo>
                  <a:lnTo>
                    <a:pt x="243" y="274"/>
                  </a:lnTo>
                  <a:lnTo>
                    <a:pt x="239" y="293"/>
                  </a:lnTo>
                  <a:lnTo>
                    <a:pt x="235" y="307"/>
                  </a:lnTo>
                  <a:lnTo>
                    <a:pt x="235" y="317"/>
                  </a:lnTo>
                  <a:lnTo>
                    <a:pt x="239" y="325"/>
                  </a:lnTo>
                  <a:lnTo>
                    <a:pt x="247" y="331"/>
                  </a:lnTo>
                  <a:lnTo>
                    <a:pt x="259" y="333"/>
                  </a:lnTo>
                  <a:lnTo>
                    <a:pt x="272" y="335"/>
                  </a:lnTo>
                  <a:lnTo>
                    <a:pt x="290" y="333"/>
                  </a:lnTo>
                  <a:lnTo>
                    <a:pt x="311" y="327"/>
                  </a:lnTo>
                  <a:lnTo>
                    <a:pt x="309" y="303"/>
                  </a:lnTo>
                  <a:lnTo>
                    <a:pt x="309" y="286"/>
                  </a:lnTo>
                  <a:lnTo>
                    <a:pt x="311" y="280"/>
                  </a:lnTo>
                  <a:lnTo>
                    <a:pt x="313" y="266"/>
                  </a:lnTo>
                  <a:lnTo>
                    <a:pt x="315" y="246"/>
                  </a:lnTo>
                  <a:lnTo>
                    <a:pt x="317" y="238"/>
                  </a:lnTo>
                  <a:lnTo>
                    <a:pt x="319" y="225"/>
                  </a:lnTo>
                  <a:lnTo>
                    <a:pt x="315" y="181"/>
                  </a:lnTo>
                  <a:lnTo>
                    <a:pt x="315" y="124"/>
                  </a:lnTo>
                  <a:lnTo>
                    <a:pt x="321" y="106"/>
                  </a:lnTo>
                  <a:lnTo>
                    <a:pt x="323" y="91"/>
                  </a:lnTo>
                  <a:lnTo>
                    <a:pt x="325" y="81"/>
                  </a:lnTo>
                  <a:lnTo>
                    <a:pt x="325" y="75"/>
                  </a:lnTo>
                  <a:lnTo>
                    <a:pt x="321" y="49"/>
                  </a:lnTo>
                  <a:lnTo>
                    <a:pt x="305" y="36"/>
                  </a:lnTo>
                  <a:lnTo>
                    <a:pt x="288" y="28"/>
                  </a:lnTo>
                  <a:lnTo>
                    <a:pt x="272" y="24"/>
                  </a:lnTo>
                  <a:lnTo>
                    <a:pt x="257" y="28"/>
                  </a:lnTo>
                  <a:lnTo>
                    <a:pt x="241" y="38"/>
                  </a:lnTo>
                  <a:lnTo>
                    <a:pt x="225" y="51"/>
                  </a:lnTo>
                  <a:lnTo>
                    <a:pt x="212" y="73"/>
                  </a:lnTo>
                  <a:lnTo>
                    <a:pt x="196" y="99"/>
                  </a:lnTo>
                  <a:lnTo>
                    <a:pt x="192" y="79"/>
                  </a:lnTo>
                  <a:lnTo>
                    <a:pt x="189" y="61"/>
                  </a:lnTo>
                  <a:lnTo>
                    <a:pt x="181" y="45"/>
                  </a:lnTo>
                  <a:lnTo>
                    <a:pt x="175" y="32"/>
                  </a:lnTo>
                  <a:lnTo>
                    <a:pt x="167" y="20"/>
                  </a:lnTo>
                  <a:lnTo>
                    <a:pt x="157" y="10"/>
                  </a:lnTo>
                  <a:lnTo>
                    <a:pt x="148" y="4"/>
                  </a:lnTo>
                  <a:lnTo>
                    <a:pt x="138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58" name="Freeform 44"/>
            <p:cNvSpPr>
              <a:spLocks noEditPoints="1"/>
            </p:cNvSpPr>
            <p:nvPr/>
          </p:nvSpPr>
          <p:spPr bwMode="auto">
            <a:xfrm rot="-658011">
              <a:off x="4204" y="1605"/>
              <a:ext cx="303" cy="384"/>
            </a:xfrm>
            <a:custGeom>
              <a:avLst/>
              <a:gdLst>
                <a:gd name="T0" fmla="*/ 215 w 303"/>
                <a:gd name="T1" fmla="*/ 2 h 384"/>
                <a:gd name="T2" fmla="*/ 268 w 303"/>
                <a:gd name="T3" fmla="*/ 24 h 384"/>
                <a:gd name="T4" fmla="*/ 297 w 303"/>
                <a:gd name="T5" fmla="*/ 71 h 384"/>
                <a:gd name="T6" fmla="*/ 301 w 303"/>
                <a:gd name="T7" fmla="*/ 142 h 384"/>
                <a:gd name="T8" fmla="*/ 285 w 303"/>
                <a:gd name="T9" fmla="*/ 211 h 384"/>
                <a:gd name="T10" fmla="*/ 258 w 303"/>
                <a:gd name="T11" fmla="*/ 250 h 384"/>
                <a:gd name="T12" fmla="*/ 221 w 303"/>
                <a:gd name="T13" fmla="*/ 277 h 384"/>
                <a:gd name="T14" fmla="*/ 173 w 303"/>
                <a:gd name="T15" fmla="*/ 289 h 384"/>
                <a:gd name="T16" fmla="*/ 145 w 303"/>
                <a:gd name="T17" fmla="*/ 313 h 384"/>
                <a:gd name="T18" fmla="*/ 153 w 303"/>
                <a:gd name="T19" fmla="*/ 350 h 384"/>
                <a:gd name="T20" fmla="*/ 136 w 303"/>
                <a:gd name="T21" fmla="*/ 380 h 384"/>
                <a:gd name="T22" fmla="*/ 108 w 303"/>
                <a:gd name="T23" fmla="*/ 384 h 384"/>
                <a:gd name="T24" fmla="*/ 89 w 303"/>
                <a:gd name="T25" fmla="*/ 370 h 384"/>
                <a:gd name="T26" fmla="*/ 77 w 303"/>
                <a:gd name="T27" fmla="*/ 337 h 384"/>
                <a:gd name="T28" fmla="*/ 73 w 303"/>
                <a:gd name="T29" fmla="*/ 287 h 384"/>
                <a:gd name="T30" fmla="*/ 38 w 303"/>
                <a:gd name="T31" fmla="*/ 281 h 384"/>
                <a:gd name="T32" fmla="*/ 15 w 303"/>
                <a:gd name="T33" fmla="*/ 270 h 384"/>
                <a:gd name="T34" fmla="*/ 3 w 303"/>
                <a:gd name="T35" fmla="*/ 252 h 384"/>
                <a:gd name="T36" fmla="*/ 2 w 303"/>
                <a:gd name="T37" fmla="*/ 228 h 384"/>
                <a:gd name="T38" fmla="*/ 31 w 303"/>
                <a:gd name="T39" fmla="*/ 203 h 384"/>
                <a:gd name="T40" fmla="*/ 75 w 303"/>
                <a:gd name="T41" fmla="*/ 209 h 384"/>
                <a:gd name="T42" fmla="*/ 85 w 303"/>
                <a:gd name="T43" fmla="*/ 126 h 384"/>
                <a:gd name="T44" fmla="*/ 118 w 303"/>
                <a:gd name="T45" fmla="*/ 45 h 384"/>
                <a:gd name="T46" fmla="*/ 136 w 303"/>
                <a:gd name="T47" fmla="*/ 26 h 384"/>
                <a:gd name="T48" fmla="*/ 157 w 303"/>
                <a:gd name="T49" fmla="*/ 10 h 384"/>
                <a:gd name="T50" fmla="*/ 178 w 303"/>
                <a:gd name="T51" fmla="*/ 0 h 384"/>
                <a:gd name="T52" fmla="*/ 186 w 303"/>
                <a:gd name="T53" fmla="*/ 69 h 384"/>
                <a:gd name="T54" fmla="*/ 153 w 303"/>
                <a:gd name="T55" fmla="*/ 136 h 384"/>
                <a:gd name="T56" fmla="*/ 141 w 303"/>
                <a:gd name="T57" fmla="*/ 216 h 384"/>
                <a:gd name="T58" fmla="*/ 178 w 303"/>
                <a:gd name="T59" fmla="*/ 216 h 384"/>
                <a:gd name="T60" fmla="*/ 208 w 303"/>
                <a:gd name="T61" fmla="*/ 205 h 384"/>
                <a:gd name="T62" fmla="*/ 229 w 303"/>
                <a:gd name="T63" fmla="*/ 181 h 384"/>
                <a:gd name="T64" fmla="*/ 243 w 303"/>
                <a:gd name="T65" fmla="*/ 146 h 384"/>
                <a:gd name="T66" fmla="*/ 246 w 303"/>
                <a:gd name="T67" fmla="*/ 112 h 384"/>
                <a:gd name="T68" fmla="*/ 241 w 303"/>
                <a:gd name="T69" fmla="*/ 87 h 384"/>
                <a:gd name="T70" fmla="*/ 227 w 303"/>
                <a:gd name="T71" fmla="*/ 69 h 384"/>
                <a:gd name="T72" fmla="*/ 204 w 303"/>
                <a:gd name="T73" fmla="*/ 59 h 3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3"/>
                <a:gd name="T112" fmla="*/ 0 h 384"/>
                <a:gd name="T113" fmla="*/ 303 w 303"/>
                <a:gd name="T114" fmla="*/ 384 h 3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3" h="384">
                  <a:moveTo>
                    <a:pt x="178" y="0"/>
                  </a:moveTo>
                  <a:lnTo>
                    <a:pt x="215" y="2"/>
                  </a:lnTo>
                  <a:lnTo>
                    <a:pt x="245" y="10"/>
                  </a:lnTo>
                  <a:lnTo>
                    <a:pt x="268" y="24"/>
                  </a:lnTo>
                  <a:lnTo>
                    <a:pt x="285" y="43"/>
                  </a:lnTo>
                  <a:lnTo>
                    <a:pt x="297" y="71"/>
                  </a:lnTo>
                  <a:lnTo>
                    <a:pt x="303" y="102"/>
                  </a:lnTo>
                  <a:lnTo>
                    <a:pt x="301" y="142"/>
                  </a:lnTo>
                  <a:lnTo>
                    <a:pt x="295" y="187"/>
                  </a:lnTo>
                  <a:lnTo>
                    <a:pt x="285" y="211"/>
                  </a:lnTo>
                  <a:lnTo>
                    <a:pt x="274" y="234"/>
                  </a:lnTo>
                  <a:lnTo>
                    <a:pt x="258" y="250"/>
                  </a:lnTo>
                  <a:lnTo>
                    <a:pt x="241" y="266"/>
                  </a:lnTo>
                  <a:lnTo>
                    <a:pt x="221" y="277"/>
                  </a:lnTo>
                  <a:lnTo>
                    <a:pt x="198" y="285"/>
                  </a:lnTo>
                  <a:lnTo>
                    <a:pt x="173" y="289"/>
                  </a:lnTo>
                  <a:lnTo>
                    <a:pt x="145" y="289"/>
                  </a:lnTo>
                  <a:lnTo>
                    <a:pt x="145" y="313"/>
                  </a:lnTo>
                  <a:lnTo>
                    <a:pt x="151" y="342"/>
                  </a:lnTo>
                  <a:lnTo>
                    <a:pt x="153" y="350"/>
                  </a:lnTo>
                  <a:lnTo>
                    <a:pt x="147" y="366"/>
                  </a:lnTo>
                  <a:lnTo>
                    <a:pt x="136" y="380"/>
                  </a:lnTo>
                  <a:lnTo>
                    <a:pt x="122" y="384"/>
                  </a:lnTo>
                  <a:lnTo>
                    <a:pt x="108" y="384"/>
                  </a:lnTo>
                  <a:lnTo>
                    <a:pt x="97" y="380"/>
                  </a:lnTo>
                  <a:lnTo>
                    <a:pt x="89" y="370"/>
                  </a:lnTo>
                  <a:lnTo>
                    <a:pt x="81" y="356"/>
                  </a:lnTo>
                  <a:lnTo>
                    <a:pt x="77" y="337"/>
                  </a:lnTo>
                  <a:lnTo>
                    <a:pt x="75" y="315"/>
                  </a:lnTo>
                  <a:lnTo>
                    <a:pt x="73" y="287"/>
                  </a:lnTo>
                  <a:lnTo>
                    <a:pt x="56" y="285"/>
                  </a:lnTo>
                  <a:lnTo>
                    <a:pt x="38" y="281"/>
                  </a:lnTo>
                  <a:lnTo>
                    <a:pt x="25" y="277"/>
                  </a:lnTo>
                  <a:lnTo>
                    <a:pt x="15" y="270"/>
                  </a:lnTo>
                  <a:lnTo>
                    <a:pt x="7" y="262"/>
                  </a:lnTo>
                  <a:lnTo>
                    <a:pt x="3" y="252"/>
                  </a:lnTo>
                  <a:lnTo>
                    <a:pt x="0" y="242"/>
                  </a:lnTo>
                  <a:lnTo>
                    <a:pt x="2" y="228"/>
                  </a:lnTo>
                  <a:lnTo>
                    <a:pt x="13" y="213"/>
                  </a:lnTo>
                  <a:lnTo>
                    <a:pt x="31" y="203"/>
                  </a:lnTo>
                  <a:lnTo>
                    <a:pt x="50" y="203"/>
                  </a:lnTo>
                  <a:lnTo>
                    <a:pt x="75" y="209"/>
                  </a:lnTo>
                  <a:lnTo>
                    <a:pt x="77" y="167"/>
                  </a:lnTo>
                  <a:lnTo>
                    <a:pt x="85" y="126"/>
                  </a:lnTo>
                  <a:lnTo>
                    <a:pt x="99" y="85"/>
                  </a:lnTo>
                  <a:lnTo>
                    <a:pt x="118" y="45"/>
                  </a:lnTo>
                  <a:lnTo>
                    <a:pt x="128" y="31"/>
                  </a:lnTo>
                  <a:lnTo>
                    <a:pt x="136" y="26"/>
                  </a:lnTo>
                  <a:lnTo>
                    <a:pt x="141" y="20"/>
                  </a:lnTo>
                  <a:lnTo>
                    <a:pt x="157" y="10"/>
                  </a:lnTo>
                  <a:lnTo>
                    <a:pt x="176" y="2"/>
                  </a:lnTo>
                  <a:lnTo>
                    <a:pt x="178" y="0"/>
                  </a:lnTo>
                  <a:close/>
                  <a:moveTo>
                    <a:pt x="194" y="63"/>
                  </a:moveTo>
                  <a:lnTo>
                    <a:pt x="186" y="69"/>
                  </a:lnTo>
                  <a:lnTo>
                    <a:pt x="167" y="100"/>
                  </a:lnTo>
                  <a:lnTo>
                    <a:pt x="153" y="136"/>
                  </a:lnTo>
                  <a:lnTo>
                    <a:pt x="145" y="175"/>
                  </a:lnTo>
                  <a:lnTo>
                    <a:pt x="141" y="216"/>
                  </a:lnTo>
                  <a:lnTo>
                    <a:pt x="161" y="218"/>
                  </a:lnTo>
                  <a:lnTo>
                    <a:pt x="178" y="216"/>
                  </a:lnTo>
                  <a:lnTo>
                    <a:pt x="194" y="211"/>
                  </a:lnTo>
                  <a:lnTo>
                    <a:pt x="208" y="205"/>
                  </a:lnTo>
                  <a:lnTo>
                    <a:pt x="219" y="193"/>
                  </a:lnTo>
                  <a:lnTo>
                    <a:pt x="229" y="181"/>
                  </a:lnTo>
                  <a:lnTo>
                    <a:pt x="237" y="163"/>
                  </a:lnTo>
                  <a:lnTo>
                    <a:pt x="243" y="146"/>
                  </a:lnTo>
                  <a:lnTo>
                    <a:pt x="245" y="128"/>
                  </a:lnTo>
                  <a:lnTo>
                    <a:pt x="246" y="112"/>
                  </a:lnTo>
                  <a:lnTo>
                    <a:pt x="245" y="98"/>
                  </a:lnTo>
                  <a:lnTo>
                    <a:pt x="241" y="87"/>
                  </a:lnTo>
                  <a:lnTo>
                    <a:pt x="235" y="77"/>
                  </a:lnTo>
                  <a:lnTo>
                    <a:pt x="227" y="69"/>
                  </a:lnTo>
                  <a:lnTo>
                    <a:pt x="215" y="63"/>
                  </a:lnTo>
                  <a:lnTo>
                    <a:pt x="204" y="59"/>
                  </a:lnTo>
                  <a:lnTo>
                    <a:pt x="194" y="63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59" name="Freeform 45"/>
            <p:cNvSpPr>
              <a:spLocks/>
            </p:cNvSpPr>
            <p:nvPr/>
          </p:nvSpPr>
          <p:spPr bwMode="auto">
            <a:xfrm rot="-658011">
              <a:off x="4471" y="1526"/>
              <a:ext cx="266" cy="424"/>
            </a:xfrm>
            <a:custGeom>
              <a:avLst/>
              <a:gdLst>
                <a:gd name="T0" fmla="*/ 175 w 266"/>
                <a:gd name="T1" fmla="*/ 18 h 424"/>
                <a:gd name="T2" fmla="*/ 116 w 266"/>
                <a:gd name="T3" fmla="*/ 52 h 424"/>
                <a:gd name="T4" fmla="*/ 83 w 266"/>
                <a:gd name="T5" fmla="*/ 87 h 424"/>
                <a:gd name="T6" fmla="*/ 79 w 266"/>
                <a:gd name="T7" fmla="*/ 99 h 424"/>
                <a:gd name="T8" fmla="*/ 74 w 266"/>
                <a:gd name="T9" fmla="*/ 115 h 424"/>
                <a:gd name="T10" fmla="*/ 72 w 266"/>
                <a:gd name="T11" fmla="*/ 128 h 424"/>
                <a:gd name="T12" fmla="*/ 72 w 266"/>
                <a:gd name="T13" fmla="*/ 156 h 424"/>
                <a:gd name="T14" fmla="*/ 72 w 266"/>
                <a:gd name="T15" fmla="*/ 170 h 424"/>
                <a:gd name="T16" fmla="*/ 79 w 266"/>
                <a:gd name="T17" fmla="*/ 207 h 424"/>
                <a:gd name="T18" fmla="*/ 83 w 266"/>
                <a:gd name="T19" fmla="*/ 225 h 424"/>
                <a:gd name="T20" fmla="*/ 85 w 266"/>
                <a:gd name="T21" fmla="*/ 235 h 424"/>
                <a:gd name="T22" fmla="*/ 107 w 266"/>
                <a:gd name="T23" fmla="*/ 319 h 424"/>
                <a:gd name="T24" fmla="*/ 89 w 266"/>
                <a:gd name="T25" fmla="*/ 345 h 424"/>
                <a:gd name="T26" fmla="*/ 58 w 266"/>
                <a:gd name="T27" fmla="*/ 349 h 424"/>
                <a:gd name="T28" fmla="*/ 21 w 266"/>
                <a:gd name="T29" fmla="*/ 349 h 424"/>
                <a:gd name="T30" fmla="*/ 6 w 266"/>
                <a:gd name="T31" fmla="*/ 367 h 424"/>
                <a:gd name="T32" fmla="*/ 0 w 266"/>
                <a:gd name="T33" fmla="*/ 384 h 424"/>
                <a:gd name="T34" fmla="*/ 6 w 266"/>
                <a:gd name="T35" fmla="*/ 402 h 424"/>
                <a:gd name="T36" fmla="*/ 19 w 266"/>
                <a:gd name="T37" fmla="*/ 420 h 424"/>
                <a:gd name="T38" fmla="*/ 70 w 266"/>
                <a:gd name="T39" fmla="*/ 424 h 424"/>
                <a:gd name="T40" fmla="*/ 112 w 266"/>
                <a:gd name="T41" fmla="*/ 418 h 424"/>
                <a:gd name="T42" fmla="*/ 145 w 266"/>
                <a:gd name="T43" fmla="*/ 398 h 424"/>
                <a:gd name="T44" fmla="*/ 169 w 266"/>
                <a:gd name="T45" fmla="*/ 368 h 424"/>
                <a:gd name="T46" fmla="*/ 173 w 266"/>
                <a:gd name="T47" fmla="*/ 347 h 424"/>
                <a:gd name="T48" fmla="*/ 175 w 266"/>
                <a:gd name="T49" fmla="*/ 315 h 424"/>
                <a:gd name="T50" fmla="*/ 173 w 266"/>
                <a:gd name="T51" fmla="*/ 302 h 424"/>
                <a:gd name="T52" fmla="*/ 169 w 266"/>
                <a:gd name="T53" fmla="*/ 282 h 424"/>
                <a:gd name="T54" fmla="*/ 167 w 266"/>
                <a:gd name="T55" fmla="*/ 264 h 424"/>
                <a:gd name="T56" fmla="*/ 161 w 266"/>
                <a:gd name="T57" fmla="*/ 244 h 424"/>
                <a:gd name="T58" fmla="*/ 155 w 266"/>
                <a:gd name="T59" fmla="*/ 223 h 424"/>
                <a:gd name="T60" fmla="*/ 147 w 266"/>
                <a:gd name="T61" fmla="*/ 197 h 424"/>
                <a:gd name="T62" fmla="*/ 140 w 266"/>
                <a:gd name="T63" fmla="*/ 156 h 424"/>
                <a:gd name="T64" fmla="*/ 153 w 266"/>
                <a:gd name="T65" fmla="*/ 115 h 424"/>
                <a:gd name="T66" fmla="*/ 169 w 266"/>
                <a:gd name="T67" fmla="*/ 105 h 424"/>
                <a:gd name="T68" fmla="*/ 190 w 266"/>
                <a:gd name="T69" fmla="*/ 95 h 424"/>
                <a:gd name="T70" fmla="*/ 212 w 266"/>
                <a:gd name="T71" fmla="*/ 85 h 424"/>
                <a:gd name="T72" fmla="*/ 221 w 266"/>
                <a:gd name="T73" fmla="*/ 81 h 424"/>
                <a:gd name="T74" fmla="*/ 252 w 266"/>
                <a:gd name="T75" fmla="*/ 69 h 424"/>
                <a:gd name="T76" fmla="*/ 266 w 266"/>
                <a:gd name="T77" fmla="*/ 50 h 424"/>
                <a:gd name="T78" fmla="*/ 256 w 266"/>
                <a:gd name="T79" fmla="*/ 10 h 424"/>
                <a:gd name="T80" fmla="*/ 221 w 266"/>
                <a:gd name="T81" fmla="*/ 0 h 4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66"/>
                <a:gd name="T124" fmla="*/ 0 h 424"/>
                <a:gd name="T125" fmla="*/ 266 w 266"/>
                <a:gd name="T126" fmla="*/ 424 h 4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66" h="424">
                  <a:moveTo>
                    <a:pt x="210" y="6"/>
                  </a:moveTo>
                  <a:lnTo>
                    <a:pt x="175" y="18"/>
                  </a:lnTo>
                  <a:lnTo>
                    <a:pt x="144" y="34"/>
                  </a:lnTo>
                  <a:lnTo>
                    <a:pt x="116" y="52"/>
                  </a:lnTo>
                  <a:lnTo>
                    <a:pt x="93" y="73"/>
                  </a:lnTo>
                  <a:lnTo>
                    <a:pt x="83" y="87"/>
                  </a:lnTo>
                  <a:lnTo>
                    <a:pt x="79" y="93"/>
                  </a:lnTo>
                  <a:lnTo>
                    <a:pt x="79" y="99"/>
                  </a:lnTo>
                  <a:lnTo>
                    <a:pt x="75" y="107"/>
                  </a:lnTo>
                  <a:lnTo>
                    <a:pt x="74" y="115"/>
                  </a:lnTo>
                  <a:lnTo>
                    <a:pt x="72" y="124"/>
                  </a:lnTo>
                  <a:lnTo>
                    <a:pt x="72" y="128"/>
                  </a:lnTo>
                  <a:lnTo>
                    <a:pt x="72" y="144"/>
                  </a:lnTo>
                  <a:lnTo>
                    <a:pt x="72" y="156"/>
                  </a:lnTo>
                  <a:lnTo>
                    <a:pt x="72" y="160"/>
                  </a:lnTo>
                  <a:lnTo>
                    <a:pt x="72" y="170"/>
                  </a:lnTo>
                  <a:lnTo>
                    <a:pt x="74" y="178"/>
                  </a:lnTo>
                  <a:lnTo>
                    <a:pt x="79" y="207"/>
                  </a:lnTo>
                  <a:lnTo>
                    <a:pt x="79" y="215"/>
                  </a:lnTo>
                  <a:lnTo>
                    <a:pt x="83" y="225"/>
                  </a:lnTo>
                  <a:lnTo>
                    <a:pt x="85" y="231"/>
                  </a:lnTo>
                  <a:lnTo>
                    <a:pt x="85" y="235"/>
                  </a:lnTo>
                  <a:lnTo>
                    <a:pt x="87" y="241"/>
                  </a:lnTo>
                  <a:lnTo>
                    <a:pt x="107" y="319"/>
                  </a:lnTo>
                  <a:lnTo>
                    <a:pt x="105" y="339"/>
                  </a:lnTo>
                  <a:lnTo>
                    <a:pt x="89" y="345"/>
                  </a:lnTo>
                  <a:lnTo>
                    <a:pt x="74" y="349"/>
                  </a:lnTo>
                  <a:lnTo>
                    <a:pt x="58" y="349"/>
                  </a:lnTo>
                  <a:lnTo>
                    <a:pt x="42" y="347"/>
                  </a:lnTo>
                  <a:lnTo>
                    <a:pt x="21" y="349"/>
                  </a:lnTo>
                  <a:lnTo>
                    <a:pt x="11" y="357"/>
                  </a:lnTo>
                  <a:lnTo>
                    <a:pt x="6" y="367"/>
                  </a:lnTo>
                  <a:lnTo>
                    <a:pt x="2" y="376"/>
                  </a:lnTo>
                  <a:lnTo>
                    <a:pt x="0" y="384"/>
                  </a:lnTo>
                  <a:lnTo>
                    <a:pt x="0" y="394"/>
                  </a:lnTo>
                  <a:lnTo>
                    <a:pt x="6" y="402"/>
                  </a:lnTo>
                  <a:lnTo>
                    <a:pt x="9" y="410"/>
                  </a:lnTo>
                  <a:lnTo>
                    <a:pt x="19" y="420"/>
                  </a:lnTo>
                  <a:lnTo>
                    <a:pt x="46" y="424"/>
                  </a:lnTo>
                  <a:lnTo>
                    <a:pt x="70" y="424"/>
                  </a:lnTo>
                  <a:lnTo>
                    <a:pt x="93" y="422"/>
                  </a:lnTo>
                  <a:lnTo>
                    <a:pt x="112" y="418"/>
                  </a:lnTo>
                  <a:lnTo>
                    <a:pt x="130" y="410"/>
                  </a:lnTo>
                  <a:lnTo>
                    <a:pt x="145" y="398"/>
                  </a:lnTo>
                  <a:lnTo>
                    <a:pt x="157" y="384"/>
                  </a:lnTo>
                  <a:lnTo>
                    <a:pt x="169" y="368"/>
                  </a:lnTo>
                  <a:lnTo>
                    <a:pt x="173" y="357"/>
                  </a:lnTo>
                  <a:lnTo>
                    <a:pt x="173" y="347"/>
                  </a:lnTo>
                  <a:lnTo>
                    <a:pt x="175" y="339"/>
                  </a:lnTo>
                  <a:lnTo>
                    <a:pt x="175" y="315"/>
                  </a:lnTo>
                  <a:lnTo>
                    <a:pt x="173" y="307"/>
                  </a:lnTo>
                  <a:lnTo>
                    <a:pt x="173" y="302"/>
                  </a:lnTo>
                  <a:lnTo>
                    <a:pt x="171" y="290"/>
                  </a:lnTo>
                  <a:lnTo>
                    <a:pt x="169" y="282"/>
                  </a:lnTo>
                  <a:lnTo>
                    <a:pt x="167" y="274"/>
                  </a:lnTo>
                  <a:lnTo>
                    <a:pt x="167" y="264"/>
                  </a:lnTo>
                  <a:lnTo>
                    <a:pt x="163" y="254"/>
                  </a:lnTo>
                  <a:lnTo>
                    <a:pt x="161" y="244"/>
                  </a:lnTo>
                  <a:lnTo>
                    <a:pt x="159" y="241"/>
                  </a:lnTo>
                  <a:lnTo>
                    <a:pt x="155" y="223"/>
                  </a:lnTo>
                  <a:lnTo>
                    <a:pt x="151" y="211"/>
                  </a:lnTo>
                  <a:lnTo>
                    <a:pt x="147" y="197"/>
                  </a:lnTo>
                  <a:lnTo>
                    <a:pt x="140" y="166"/>
                  </a:lnTo>
                  <a:lnTo>
                    <a:pt x="140" y="156"/>
                  </a:lnTo>
                  <a:lnTo>
                    <a:pt x="140" y="132"/>
                  </a:lnTo>
                  <a:lnTo>
                    <a:pt x="153" y="115"/>
                  </a:lnTo>
                  <a:lnTo>
                    <a:pt x="157" y="113"/>
                  </a:lnTo>
                  <a:lnTo>
                    <a:pt x="169" y="105"/>
                  </a:lnTo>
                  <a:lnTo>
                    <a:pt x="182" y="99"/>
                  </a:lnTo>
                  <a:lnTo>
                    <a:pt x="190" y="95"/>
                  </a:lnTo>
                  <a:lnTo>
                    <a:pt x="194" y="91"/>
                  </a:lnTo>
                  <a:lnTo>
                    <a:pt x="212" y="85"/>
                  </a:lnTo>
                  <a:lnTo>
                    <a:pt x="217" y="83"/>
                  </a:lnTo>
                  <a:lnTo>
                    <a:pt x="221" y="81"/>
                  </a:lnTo>
                  <a:lnTo>
                    <a:pt x="237" y="75"/>
                  </a:lnTo>
                  <a:lnTo>
                    <a:pt x="252" y="69"/>
                  </a:lnTo>
                  <a:lnTo>
                    <a:pt x="260" y="60"/>
                  </a:lnTo>
                  <a:lnTo>
                    <a:pt x="266" y="50"/>
                  </a:lnTo>
                  <a:lnTo>
                    <a:pt x="264" y="26"/>
                  </a:lnTo>
                  <a:lnTo>
                    <a:pt x="256" y="10"/>
                  </a:lnTo>
                  <a:lnTo>
                    <a:pt x="243" y="2"/>
                  </a:lnTo>
                  <a:lnTo>
                    <a:pt x="221" y="0"/>
                  </a:lnTo>
                  <a:lnTo>
                    <a:pt x="210" y="6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60" name="Freeform 46"/>
            <p:cNvSpPr>
              <a:spLocks noEditPoints="1"/>
            </p:cNvSpPr>
            <p:nvPr/>
          </p:nvSpPr>
          <p:spPr bwMode="auto">
            <a:xfrm rot="-658011">
              <a:off x="4706" y="1629"/>
              <a:ext cx="243" cy="323"/>
            </a:xfrm>
            <a:custGeom>
              <a:avLst/>
              <a:gdLst>
                <a:gd name="T0" fmla="*/ 97 w 243"/>
                <a:gd name="T1" fmla="*/ 4 h 323"/>
                <a:gd name="T2" fmla="*/ 72 w 243"/>
                <a:gd name="T3" fmla="*/ 18 h 323"/>
                <a:gd name="T4" fmla="*/ 49 w 243"/>
                <a:gd name="T5" fmla="*/ 38 h 323"/>
                <a:gd name="T6" fmla="*/ 16 w 243"/>
                <a:gd name="T7" fmla="*/ 95 h 323"/>
                <a:gd name="T8" fmla="*/ 2 w 243"/>
                <a:gd name="T9" fmla="*/ 158 h 323"/>
                <a:gd name="T10" fmla="*/ 4 w 243"/>
                <a:gd name="T11" fmla="*/ 238 h 323"/>
                <a:gd name="T12" fmla="*/ 24 w 243"/>
                <a:gd name="T13" fmla="*/ 295 h 323"/>
                <a:gd name="T14" fmla="*/ 51 w 243"/>
                <a:gd name="T15" fmla="*/ 319 h 323"/>
                <a:gd name="T16" fmla="*/ 96 w 243"/>
                <a:gd name="T17" fmla="*/ 321 h 323"/>
                <a:gd name="T18" fmla="*/ 154 w 243"/>
                <a:gd name="T19" fmla="*/ 301 h 323"/>
                <a:gd name="T20" fmla="*/ 195 w 243"/>
                <a:gd name="T21" fmla="*/ 274 h 323"/>
                <a:gd name="T22" fmla="*/ 220 w 243"/>
                <a:gd name="T23" fmla="*/ 252 h 323"/>
                <a:gd name="T24" fmla="*/ 235 w 243"/>
                <a:gd name="T25" fmla="*/ 224 h 323"/>
                <a:gd name="T26" fmla="*/ 243 w 243"/>
                <a:gd name="T27" fmla="*/ 197 h 323"/>
                <a:gd name="T28" fmla="*/ 241 w 243"/>
                <a:gd name="T29" fmla="*/ 148 h 323"/>
                <a:gd name="T30" fmla="*/ 222 w 243"/>
                <a:gd name="T31" fmla="*/ 85 h 323"/>
                <a:gd name="T32" fmla="*/ 187 w 243"/>
                <a:gd name="T33" fmla="*/ 32 h 323"/>
                <a:gd name="T34" fmla="*/ 148 w 243"/>
                <a:gd name="T35" fmla="*/ 4 h 323"/>
                <a:gd name="T36" fmla="*/ 111 w 243"/>
                <a:gd name="T37" fmla="*/ 2 h 323"/>
                <a:gd name="T38" fmla="*/ 80 w 243"/>
                <a:gd name="T39" fmla="*/ 102 h 323"/>
                <a:gd name="T40" fmla="*/ 96 w 243"/>
                <a:gd name="T41" fmla="*/ 73 h 323"/>
                <a:gd name="T42" fmla="*/ 117 w 243"/>
                <a:gd name="T43" fmla="*/ 63 h 323"/>
                <a:gd name="T44" fmla="*/ 136 w 243"/>
                <a:gd name="T45" fmla="*/ 65 h 323"/>
                <a:gd name="T46" fmla="*/ 160 w 243"/>
                <a:gd name="T47" fmla="*/ 79 h 323"/>
                <a:gd name="T48" fmla="*/ 181 w 243"/>
                <a:gd name="T49" fmla="*/ 120 h 323"/>
                <a:gd name="T50" fmla="*/ 183 w 243"/>
                <a:gd name="T51" fmla="*/ 171 h 323"/>
                <a:gd name="T52" fmla="*/ 171 w 243"/>
                <a:gd name="T53" fmla="*/ 207 h 323"/>
                <a:gd name="T54" fmla="*/ 148 w 243"/>
                <a:gd name="T55" fmla="*/ 238 h 323"/>
                <a:gd name="T56" fmla="*/ 129 w 243"/>
                <a:gd name="T57" fmla="*/ 256 h 323"/>
                <a:gd name="T58" fmla="*/ 103 w 243"/>
                <a:gd name="T59" fmla="*/ 260 h 323"/>
                <a:gd name="T60" fmla="*/ 84 w 243"/>
                <a:gd name="T61" fmla="*/ 256 h 323"/>
                <a:gd name="T62" fmla="*/ 59 w 243"/>
                <a:gd name="T63" fmla="*/ 234 h 323"/>
                <a:gd name="T64" fmla="*/ 59 w 243"/>
                <a:gd name="T65" fmla="*/ 215 h 323"/>
                <a:gd name="T66" fmla="*/ 64 w 243"/>
                <a:gd name="T67" fmla="*/ 199 h 323"/>
                <a:gd name="T68" fmla="*/ 68 w 243"/>
                <a:gd name="T69" fmla="*/ 193 h 3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3"/>
                <a:gd name="T106" fmla="*/ 0 h 323"/>
                <a:gd name="T107" fmla="*/ 243 w 243"/>
                <a:gd name="T108" fmla="*/ 323 h 3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3" h="323">
                  <a:moveTo>
                    <a:pt x="111" y="2"/>
                  </a:moveTo>
                  <a:lnTo>
                    <a:pt x="97" y="4"/>
                  </a:lnTo>
                  <a:lnTo>
                    <a:pt x="84" y="10"/>
                  </a:lnTo>
                  <a:lnTo>
                    <a:pt x="72" y="18"/>
                  </a:lnTo>
                  <a:lnTo>
                    <a:pt x="61" y="26"/>
                  </a:lnTo>
                  <a:lnTo>
                    <a:pt x="49" y="38"/>
                  </a:lnTo>
                  <a:lnTo>
                    <a:pt x="29" y="67"/>
                  </a:lnTo>
                  <a:lnTo>
                    <a:pt x="16" y="95"/>
                  </a:lnTo>
                  <a:lnTo>
                    <a:pt x="8" y="126"/>
                  </a:lnTo>
                  <a:lnTo>
                    <a:pt x="2" y="158"/>
                  </a:lnTo>
                  <a:lnTo>
                    <a:pt x="0" y="193"/>
                  </a:lnTo>
                  <a:lnTo>
                    <a:pt x="4" y="238"/>
                  </a:lnTo>
                  <a:lnTo>
                    <a:pt x="14" y="276"/>
                  </a:lnTo>
                  <a:lnTo>
                    <a:pt x="24" y="295"/>
                  </a:lnTo>
                  <a:lnTo>
                    <a:pt x="35" y="311"/>
                  </a:lnTo>
                  <a:lnTo>
                    <a:pt x="51" y="319"/>
                  </a:lnTo>
                  <a:lnTo>
                    <a:pt x="68" y="323"/>
                  </a:lnTo>
                  <a:lnTo>
                    <a:pt x="96" y="321"/>
                  </a:lnTo>
                  <a:lnTo>
                    <a:pt x="125" y="313"/>
                  </a:lnTo>
                  <a:lnTo>
                    <a:pt x="154" y="301"/>
                  </a:lnTo>
                  <a:lnTo>
                    <a:pt x="181" y="285"/>
                  </a:lnTo>
                  <a:lnTo>
                    <a:pt x="195" y="274"/>
                  </a:lnTo>
                  <a:lnTo>
                    <a:pt x="208" y="264"/>
                  </a:lnTo>
                  <a:lnTo>
                    <a:pt x="220" y="252"/>
                  </a:lnTo>
                  <a:lnTo>
                    <a:pt x="228" y="238"/>
                  </a:lnTo>
                  <a:lnTo>
                    <a:pt x="235" y="224"/>
                  </a:lnTo>
                  <a:lnTo>
                    <a:pt x="239" y="211"/>
                  </a:lnTo>
                  <a:lnTo>
                    <a:pt x="243" y="197"/>
                  </a:lnTo>
                  <a:lnTo>
                    <a:pt x="243" y="181"/>
                  </a:lnTo>
                  <a:lnTo>
                    <a:pt x="241" y="148"/>
                  </a:lnTo>
                  <a:lnTo>
                    <a:pt x="234" y="116"/>
                  </a:lnTo>
                  <a:lnTo>
                    <a:pt x="222" y="85"/>
                  </a:lnTo>
                  <a:lnTo>
                    <a:pt x="206" y="55"/>
                  </a:lnTo>
                  <a:lnTo>
                    <a:pt x="187" y="32"/>
                  </a:lnTo>
                  <a:lnTo>
                    <a:pt x="167" y="14"/>
                  </a:lnTo>
                  <a:lnTo>
                    <a:pt x="148" y="4"/>
                  </a:lnTo>
                  <a:lnTo>
                    <a:pt x="127" y="0"/>
                  </a:lnTo>
                  <a:lnTo>
                    <a:pt x="111" y="2"/>
                  </a:lnTo>
                  <a:close/>
                  <a:moveTo>
                    <a:pt x="72" y="144"/>
                  </a:moveTo>
                  <a:lnTo>
                    <a:pt x="80" y="102"/>
                  </a:lnTo>
                  <a:lnTo>
                    <a:pt x="88" y="87"/>
                  </a:lnTo>
                  <a:lnTo>
                    <a:pt x="96" y="73"/>
                  </a:lnTo>
                  <a:lnTo>
                    <a:pt x="105" y="65"/>
                  </a:lnTo>
                  <a:lnTo>
                    <a:pt x="117" y="63"/>
                  </a:lnTo>
                  <a:lnTo>
                    <a:pt x="125" y="63"/>
                  </a:lnTo>
                  <a:lnTo>
                    <a:pt x="136" y="65"/>
                  </a:lnTo>
                  <a:lnTo>
                    <a:pt x="150" y="71"/>
                  </a:lnTo>
                  <a:lnTo>
                    <a:pt x="160" y="79"/>
                  </a:lnTo>
                  <a:lnTo>
                    <a:pt x="169" y="93"/>
                  </a:lnTo>
                  <a:lnTo>
                    <a:pt x="181" y="120"/>
                  </a:lnTo>
                  <a:lnTo>
                    <a:pt x="185" y="150"/>
                  </a:lnTo>
                  <a:lnTo>
                    <a:pt x="183" y="171"/>
                  </a:lnTo>
                  <a:lnTo>
                    <a:pt x="179" y="189"/>
                  </a:lnTo>
                  <a:lnTo>
                    <a:pt x="171" y="207"/>
                  </a:lnTo>
                  <a:lnTo>
                    <a:pt x="160" y="224"/>
                  </a:lnTo>
                  <a:lnTo>
                    <a:pt x="148" y="238"/>
                  </a:lnTo>
                  <a:lnTo>
                    <a:pt x="138" y="250"/>
                  </a:lnTo>
                  <a:lnTo>
                    <a:pt x="129" y="256"/>
                  </a:lnTo>
                  <a:lnTo>
                    <a:pt x="123" y="258"/>
                  </a:lnTo>
                  <a:lnTo>
                    <a:pt x="103" y="260"/>
                  </a:lnTo>
                  <a:lnTo>
                    <a:pt x="92" y="260"/>
                  </a:lnTo>
                  <a:lnTo>
                    <a:pt x="84" y="256"/>
                  </a:lnTo>
                  <a:lnTo>
                    <a:pt x="68" y="246"/>
                  </a:lnTo>
                  <a:lnTo>
                    <a:pt x="59" y="234"/>
                  </a:lnTo>
                  <a:lnTo>
                    <a:pt x="57" y="223"/>
                  </a:lnTo>
                  <a:lnTo>
                    <a:pt x="59" y="215"/>
                  </a:lnTo>
                  <a:lnTo>
                    <a:pt x="62" y="207"/>
                  </a:lnTo>
                  <a:lnTo>
                    <a:pt x="64" y="199"/>
                  </a:lnTo>
                  <a:lnTo>
                    <a:pt x="66" y="197"/>
                  </a:lnTo>
                  <a:lnTo>
                    <a:pt x="68" y="193"/>
                  </a:lnTo>
                  <a:lnTo>
                    <a:pt x="72" y="144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61" name="Freeform 47"/>
            <p:cNvSpPr>
              <a:spLocks/>
            </p:cNvSpPr>
            <p:nvPr/>
          </p:nvSpPr>
          <p:spPr bwMode="auto">
            <a:xfrm rot="-658011">
              <a:off x="4954" y="1461"/>
              <a:ext cx="246" cy="431"/>
            </a:xfrm>
            <a:custGeom>
              <a:avLst/>
              <a:gdLst>
                <a:gd name="T0" fmla="*/ 143 w 246"/>
                <a:gd name="T1" fmla="*/ 14 h 431"/>
                <a:gd name="T2" fmla="*/ 155 w 246"/>
                <a:gd name="T3" fmla="*/ 71 h 431"/>
                <a:gd name="T4" fmla="*/ 180 w 246"/>
                <a:gd name="T5" fmla="*/ 130 h 431"/>
                <a:gd name="T6" fmla="*/ 190 w 246"/>
                <a:gd name="T7" fmla="*/ 177 h 431"/>
                <a:gd name="T8" fmla="*/ 186 w 246"/>
                <a:gd name="T9" fmla="*/ 213 h 431"/>
                <a:gd name="T10" fmla="*/ 169 w 246"/>
                <a:gd name="T11" fmla="*/ 236 h 431"/>
                <a:gd name="T12" fmla="*/ 124 w 246"/>
                <a:gd name="T13" fmla="*/ 211 h 431"/>
                <a:gd name="T14" fmla="*/ 77 w 246"/>
                <a:gd name="T15" fmla="*/ 211 h 431"/>
                <a:gd name="T16" fmla="*/ 50 w 246"/>
                <a:gd name="T17" fmla="*/ 254 h 431"/>
                <a:gd name="T18" fmla="*/ 19 w 246"/>
                <a:gd name="T19" fmla="*/ 323 h 431"/>
                <a:gd name="T20" fmla="*/ 13 w 246"/>
                <a:gd name="T21" fmla="*/ 348 h 431"/>
                <a:gd name="T22" fmla="*/ 2 w 246"/>
                <a:gd name="T23" fmla="*/ 378 h 431"/>
                <a:gd name="T24" fmla="*/ 4 w 246"/>
                <a:gd name="T25" fmla="*/ 409 h 431"/>
                <a:gd name="T26" fmla="*/ 23 w 246"/>
                <a:gd name="T27" fmla="*/ 429 h 431"/>
                <a:gd name="T28" fmla="*/ 48 w 246"/>
                <a:gd name="T29" fmla="*/ 431 h 431"/>
                <a:gd name="T30" fmla="*/ 66 w 246"/>
                <a:gd name="T31" fmla="*/ 415 h 431"/>
                <a:gd name="T32" fmla="*/ 79 w 246"/>
                <a:gd name="T33" fmla="*/ 392 h 431"/>
                <a:gd name="T34" fmla="*/ 91 w 246"/>
                <a:gd name="T35" fmla="*/ 360 h 431"/>
                <a:gd name="T36" fmla="*/ 97 w 246"/>
                <a:gd name="T37" fmla="*/ 319 h 431"/>
                <a:gd name="T38" fmla="*/ 99 w 246"/>
                <a:gd name="T39" fmla="*/ 301 h 431"/>
                <a:gd name="T40" fmla="*/ 118 w 246"/>
                <a:gd name="T41" fmla="*/ 299 h 431"/>
                <a:gd name="T42" fmla="*/ 140 w 246"/>
                <a:gd name="T43" fmla="*/ 335 h 431"/>
                <a:gd name="T44" fmla="*/ 157 w 246"/>
                <a:gd name="T45" fmla="*/ 366 h 431"/>
                <a:gd name="T46" fmla="*/ 192 w 246"/>
                <a:gd name="T47" fmla="*/ 370 h 431"/>
                <a:gd name="T48" fmla="*/ 219 w 246"/>
                <a:gd name="T49" fmla="*/ 352 h 431"/>
                <a:gd name="T50" fmla="*/ 237 w 246"/>
                <a:gd name="T51" fmla="*/ 309 h 431"/>
                <a:gd name="T52" fmla="*/ 246 w 246"/>
                <a:gd name="T53" fmla="*/ 246 h 431"/>
                <a:gd name="T54" fmla="*/ 246 w 246"/>
                <a:gd name="T55" fmla="*/ 181 h 431"/>
                <a:gd name="T56" fmla="*/ 241 w 246"/>
                <a:gd name="T57" fmla="*/ 126 h 431"/>
                <a:gd name="T58" fmla="*/ 229 w 246"/>
                <a:gd name="T59" fmla="*/ 81 h 431"/>
                <a:gd name="T60" fmla="*/ 210 w 246"/>
                <a:gd name="T61" fmla="*/ 41 h 431"/>
                <a:gd name="T62" fmla="*/ 178 w 246"/>
                <a:gd name="T63" fmla="*/ 2 h 431"/>
                <a:gd name="T64" fmla="*/ 159 w 246"/>
                <a:gd name="T65" fmla="*/ 2 h 4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6"/>
                <a:gd name="T100" fmla="*/ 0 h 431"/>
                <a:gd name="T101" fmla="*/ 246 w 246"/>
                <a:gd name="T102" fmla="*/ 431 h 43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6" h="431">
                  <a:moveTo>
                    <a:pt x="159" y="2"/>
                  </a:moveTo>
                  <a:lnTo>
                    <a:pt x="143" y="14"/>
                  </a:lnTo>
                  <a:lnTo>
                    <a:pt x="138" y="34"/>
                  </a:lnTo>
                  <a:lnTo>
                    <a:pt x="155" y="71"/>
                  </a:lnTo>
                  <a:lnTo>
                    <a:pt x="169" y="100"/>
                  </a:lnTo>
                  <a:lnTo>
                    <a:pt x="180" y="130"/>
                  </a:lnTo>
                  <a:lnTo>
                    <a:pt x="186" y="154"/>
                  </a:lnTo>
                  <a:lnTo>
                    <a:pt x="190" y="177"/>
                  </a:lnTo>
                  <a:lnTo>
                    <a:pt x="190" y="197"/>
                  </a:lnTo>
                  <a:lnTo>
                    <a:pt x="186" y="213"/>
                  </a:lnTo>
                  <a:lnTo>
                    <a:pt x="180" y="226"/>
                  </a:lnTo>
                  <a:lnTo>
                    <a:pt x="169" y="236"/>
                  </a:lnTo>
                  <a:lnTo>
                    <a:pt x="147" y="220"/>
                  </a:lnTo>
                  <a:lnTo>
                    <a:pt x="124" y="211"/>
                  </a:lnTo>
                  <a:lnTo>
                    <a:pt x="101" y="207"/>
                  </a:lnTo>
                  <a:lnTo>
                    <a:pt x="77" y="211"/>
                  </a:lnTo>
                  <a:lnTo>
                    <a:pt x="64" y="230"/>
                  </a:lnTo>
                  <a:lnTo>
                    <a:pt x="50" y="254"/>
                  </a:lnTo>
                  <a:lnTo>
                    <a:pt x="35" y="285"/>
                  </a:lnTo>
                  <a:lnTo>
                    <a:pt x="19" y="323"/>
                  </a:lnTo>
                  <a:lnTo>
                    <a:pt x="15" y="337"/>
                  </a:lnTo>
                  <a:lnTo>
                    <a:pt x="13" y="348"/>
                  </a:lnTo>
                  <a:lnTo>
                    <a:pt x="9" y="360"/>
                  </a:lnTo>
                  <a:lnTo>
                    <a:pt x="2" y="378"/>
                  </a:lnTo>
                  <a:lnTo>
                    <a:pt x="0" y="396"/>
                  </a:lnTo>
                  <a:lnTo>
                    <a:pt x="4" y="409"/>
                  </a:lnTo>
                  <a:lnTo>
                    <a:pt x="11" y="421"/>
                  </a:lnTo>
                  <a:lnTo>
                    <a:pt x="23" y="429"/>
                  </a:lnTo>
                  <a:lnTo>
                    <a:pt x="37" y="431"/>
                  </a:lnTo>
                  <a:lnTo>
                    <a:pt x="48" y="431"/>
                  </a:lnTo>
                  <a:lnTo>
                    <a:pt x="58" y="425"/>
                  </a:lnTo>
                  <a:lnTo>
                    <a:pt x="66" y="415"/>
                  </a:lnTo>
                  <a:lnTo>
                    <a:pt x="75" y="400"/>
                  </a:lnTo>
                  <a:lnTo>
                    <a:pt x="79" y="392"/>
                  </a:lnTo>
                  <a:lnTo>
                    <a:pt x="87" y="374"/>
                  </a:lnTo>
                  <a:lnTo>
                    <a:pt x="91" y="360"/>
                  </a:lnTo>
                  <a:lnTo>
                    <a:pt x="95" y="333"/>
                  </a:lnTo>
                  <a:lnTo>
                    <a:pt x="97" y="319"/>
                  </a:lnTo>
                  <a:lnTo>
                    <a:pt x="99" y="305"/>
                  </a:lnTo>
                  <a:lnTo>
                    <a:pt x="99" y="301"/>
                  </a:lnTo>
                  <a:lnTo>
                    <a:pt x="103" y="283"/>
                  </a:lnTo>
                  <a:lnTo>
                    <a:pt x="118" y="299"/>
                  </a:lnTo>
                  <a:lnTo>
                    <a:pt x="132" y="317"/>
                  </a:lnTo>
                  <a:lnTo>
                    <a:pt x="140" y="335"/>
                  </a:lnTo>
                  <a:lnTo>
                    <a:pt x="145" y="354"/>
                  </a:lnTo>
                  <a:lnTo>
                    <a:pt x="157" y="366"/>
                  </a:lnTo>
                  <a:lnTo>
                    <a:pt x="177" y="372"/>
                  </a:lnTo>
                  <a:lnTo>
                    <a:pt x="192" y="370"/>
                  </a:lnTo>
                  <a:lnTo>
                    <a:pt x="208" y="364"/>
                  </a:lnTo>
                  <a:lnTo>
                    <a:pt x="219" y="352"/>
                  </a:lnTo>
                  <a:lnTo>
                    <a:pt x="229" y="335"/>
                  </a:lnTo>
                  <a:lnTo>
                    <a:pt x="237" y="309"/>
                  </a:lnTo>
                  <a:lnTo>
                    <a:pt x="243" y="280"/>
                  </a:lnTo>
                  <a:lnTo>
                    <a:pt x="246" y="246"/>
                  </a:lnTo>
                  <a:lnTo>
                    <a:pt x="246" y="213"/>
                  </a:lnTo>
                  <a:lnTo>
                    <a:pt x="246" y="181"/>
                  </a:lnTo>
                  <a:lnTo>
                    <a:pt x="245" y="154"/>
                  </a:lnTo>
                  <a:lnTo>
                    <a:pt x="241" y="126"/>
                  </a:lnTo>
                  <a:lnTo>
                    <a:pt x="235" y="102"/>
                  </a:lnTo>
                  <a:lnTo>
                    <a:pt x="229" y="81"/>
                  </a:lnTo>
                  <a:lnTo>
                    <a:pt x="219" y="59"/>
                  </a:lnTo>
                  <a:lnTo>
                    <a:pt x="210" y="41"/>
                  </a:lnTo>
                  <a:lnTo>
                    <a:pt x="190" y="10"/>
                  </a:lnTo>
                  <a:lnTo>
                    <a:pt x="178" y="2"/>
                  </a:lnTo>
                  <a:lnTo>
                    <a:pt x="169" y="0"/>
                  </a:lnTo>
                  <a:lnTo>
                    <a:pt x="159" y="2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62" name="Freeform 48"/>
            <p:cNvSpPr>
              <a:spLocks/>
            </p:cNvSpPr>
            <p:nvPr/>
          </p:nvSpPr>
          <p:spPr bwMode="auto">
            <a:xfrm rot="-658011">
              <a:off x="5207" y="1383"/>
              <a:ext cx="268" cy="424"/>
            </a:xfrm>
            <a:custGeom>
              <a:avLst/>
              <a:gdLst>
                <a:gd name="T0" fmla="*/ 177 w 268"/>
                <a:gd name="T1" fmla="*/ 18 h 424"/>
                <a:gd name="T2" fmla="*/ 119 w 268"/>
                <a:gd name="T3" fmla="*/ 52 h 424"/>
                <a:gd name="T4" fmla="*/ 86 w 268"/>
                <a:gd name="T5" fmla="*/ 87 h 424"/>
                <a:gd name="T6" fmla="*/ 82 w 268"/>
                <a:gd name="T7" fmla="*/ 99 h 424"/>
                <a:gd name="T8" fmla="*/ 76 w 268"/>
                <a:gd name="T9" fmla="*/ 115 h 424"/>
                <a:gd name="T10" fmla="*/ 74 w 268"/>
                <a:gd name="T11" fmla="*/ 128 h 424"/>
                <a:gd name="T12" fmla="*/ 74 w 268"/>
                <a:gd name="T13" fmla="*/ 156 h 424"/>
                <a:gd name="T14" fmla="*/ 74 w 268"/>
                <a:gd name="T15" fmla="*/ 170 h 424"/>
                <a:gd name="T16" fmla="*/ 82 w 268"/>
                <a:gd name="T17" fmla="*/ 207 h 424"/>
                <a:gd name="T18" fmla="*/ 86 w 268"/>
                <a:gd name="T19" fmla="*/ 225 h 424"/>
                <a:gd name="T20" fmla="*/ 87 w 268"/>
                <a:gd name="T21" fmla="*/ 235 h 424"/>
                <a:gd name="T22" fmla="*/ 109 w 268"/>
                <a:gd name="T23" fmla="*/ 319 h 424"/>
                <a:gd name="T24" fmla="*/ 91 w 268"/>
                <a:gd name="T25" fmla="*/ 345 h 424"/>
                <a:gd name="T26" fmla="*/ 60 w 268"/>
                <a:gd name="T27" fmla="*/ 349 h 424"/>
                <a:gd name="T28" fmla="*/ 23 w 268"/>
                <a:gd name="T29" fmla="*/ 349 h 424"/>
                <a:gd name="T30" fmla="*/ 6 w 268"/>
                <a:gd name="T31" fmla="*/ 367 h 424"/>
                <a:gd name="T32" fmla="*/ 0 w 268"/>
                <a:gd name="T33" fmla="*/ 384 h 424"/>
                <a:gd name="T34" fmla="*/ 6 w 268"/>
                <a:gd name="T35" fmla="*/ 402 h 424"/>
                <a:gd name="T36" fmla="*/ 21 w 268"/>
                <a:gd name="T37" fmla="*/ 420 h 424"/>
                <a:gd name="T38" fmla="*/ 72 w 268"/>
                <a:gd name="T39" fmla="*/ 424 h 424"/>
                <a:gd name="T40" fmla="*/ 115 w 268"/>
                <a:gd name="T41" fmla="*/ 418 h 424"/>
                <a:gd name="T42" fmla="*/ 148 w 268"/>
                <a:gd name="T43" fmla="*/ 398 h 424"/>
                <a:gd name="T44" fmla="*/ 171 w 268"/>
                <a:gd name="T45" fmla="*/ 368 h 424"/>
                <a:gd name="T46" fmla="*/ 175 w 268"/>
                <a:gd name="T47" fmla="*/ 347 h 424"/>
                <a:gd name="T48" fmla="*/ 177 w 268"/>
                <a:gd name="T49" fmla="*/ 315 h 424"/>
                <a:gd name="T50" fmla="*/ 175 w 268"/>
                <a:gd name="T51" fmla="*/ 302 h 424"/>
                <a:gd name="T52" fmla="*/ 171 w 268"/>
                <a:gd name="T53" fmla="*/ 282 h 424"/>
                <a:gd name="T54" fmla="*/ 169 w 268"/>
                <a:gd name="T55" fmla="*/ 264 h 424"/>
                <a:gd name="T56" fmla="*/ 163 w 268"/>
                <a:gd name="T57" fmla="*/ 244 h 424"/>
                <a:gd name="T58" fmla="*/ 157 w 268"/>
                <a:gd name="T59" fmla="*/ 223 h 424"/>
                <a:gd name="T60" fmla="*/ 150 w 268"/>
                <a:gd name="T61" fmla="*/ 197 h 424"/>
                <a:gd name="T62" fmla="*/ 142 w 268"/>
                <a:gd name="T63" fmla="*/ 156 h 424"/>
                <a:gd name="T64" fmla="*/ 155 w 268"/>
                <a:gd name="T65" fmla="*/ 115 h 424"/>
                <a:gd name="T66" fmla="*/ 171 w 268"/>
                <a:gd name="T67" fmla="*/ 105 h 424"/>
                <a:gd name="T68" fmla="*/ 192 w 268"/>
                <a:gd name="T69" fmla="*/ 95 h 424"/>
                <a:gd name="T70" fmla="*/ 214 w 268"/>
                <a:gd name="T71" fmla="*/ 85 h 424"/>
                <a:gd name="T72" fmla="*/ 224 w 268"/>
                <a:gd name="T73" fmla="*/ 81 h 424"/>
                <a:gd name="T74" fmla="*/ 255 w 268"/>
                <a:gd name="T75" fmla="*/ 69 h 424"/>
                <a:gd name="T76" fmla="*/ 268 w 268"/>
                <a:gd name="T77" fmla="*/ 50 h 424"/>
                <a:gd name="T78" fmla="*/ 259 w 268"/>
                <a:gd name="T79" fmla="*/ 10 h 424"/>
                <a:gd name="T80" fmla="*/ 224 w 268"/>
                <a:gd name="T81" fmla="*/ 0 h 4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68"/>
                <a:gd name="T124" fmla="*/ 0 h 424"/>
                <a:gd name="T125" fmla="*/ 268 w 268"/>
                <a:gd name="T126" fmla="*/ 424 h 4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68" h="424">
                  <a:moveTo>
                    <a:pt x="212" y="6"/>
                  </a:moveTo>
                  <a:lnTo>
                    <a:pt x="177" y="18"/>
                  </a:lnTo>
                  <a:lnTo>
                    <a:pt x="146" y="34"/>
                  </a:lnTo>
                  <a:lnTo>
                    <a:pt x="119" y="52"/>
                  </a:lnTo>
                  <a:lnTo>
                    <a:pt x="95" y="73"/>
                  </a:lnTo>
                  <a:lnTo>
                    <a:pt x="86" y="87"/>
                  </a:lnTo>
                  <a:lnTo>
                    <a:pt x="82" y="93"/>
                  </a:lnTo>
                  <a:lnTo>
                    <a:pt x="82" y="99"/>
                  </a:lnTo>
                  <a:lnTo>
                    <a:pt x="78" y="107"/>
                  </a:lnTo>
                  <a:lnTo>
                    <a:pt x="76" y="115"/>
                  </a:lnTo>
                  <a:lnTo>
                    <a:pt x="74" y="124"/>
                  </a:lnTo>
                  <a:lnTo>
                    <a:pt x="74" y="128"/>
                  </a:lnTo>
                  <a:lnTo>
                    <a:pt x="74" y="144"/>
                  </a:lnTo>
                  <a:lnTo>
                    <a:pt x="74" y="156"/>
                  </a:lnTo>
                  <a:lnTo>
                    <a:pt x="74" y="160"/>
                  </a:lnTo>
                  <a:lnTo>
                    <a:pt x="74" y="170"/>
                  </a:lnTo>
                  <a:lnTo>
                    <a:pt x="76" y="178"/>
                  </a:lnTo>
                  <a:lnTo>
                    <a:pt x="82" y="207"/>
                  </a:lnTo>
                  <a:lnTo>
                    <a:pt x="82" y="215"/>
                  </a:lnTo>
                  <a:lnTo>
                    <a:pt x="86" y="225"/>
                  </a:lnTo>
                  <a:lnTo>
                    <a:pt x="87" y="231"/>
                  </a:lnTo>
                  <a:lnTo>
                    <a:pt x="87" y="235"/>
                  </a:lnTo>
                  <a:lnTo>
                    <a:pt x="89" y="241"/>
                  </a:lnTo>
                  <a:lnTo>
                    <a:pt x="109" y="319"/>
                  </a:lnTo>
                  <a:lnTo>
                    <a:pt x="107" y="339"/>
                  </a:lnTo>
                  <a:lnTo>
                    <a:pt x="91" y="345"/>
                  </a:lnTo>
                  <a:lnTo>
                    <a:pt x="76" y="349"/>
                  </a:lnTo>
                  <a:lnTo>
                    <a:pt x="60" y="349"/>
                  </a:lnTo>
                  <a:lnTo>
                    <a:pt x="45" y="347"/>
                  </a:lnTo>
                  <a:lnTo>
                    <a:pt x="23" y="349"/>
                  </a:lnTo>
                  <a:lnTo>
                    <a:pt x="14" y="357"/>
                  </a:lnTo>
                  <a:lnTo>
                    <a:pt x="6" y="367"/>
                  </a:lnTo>
                  <a:lnTo>
                    <a:pt x="2" y="376"/>
                  </a:lnTo>
                  <a:lnTo>
                    <a:pt x="0" y="384"/>
                  </a:lnTo>
                  <a:lnTo>
                    <a:pt x="2" y="394"/>
                  </a:lnTo>
                  <a:lnTo>
                    <a:pt x="6" y="402"/>
                  </a:lnTo>
                  <a:lnTo>
                    <a:pt x="12" y="410"/>
                  </a:lnTo>
                  <a:lnTo>
                    <a:pt x="21" y="420"/>
                  </a:lnTo>
                  <a:lnTo>
                    <a:pt x="49" y="424"/>
                  </a:lnTo>
                  <a:lnTo>
                    <a:pt x="72" y="424"/>
                  </a:lnTo>
                  <a:lnTo>
                    <a:pt x="95" y="422"/>
                  </a:lnTo>
                  <a:lnTo>
                    <a:pt x="115" y="418"/>
                  </a:lnTo>
                  <a:lnTo>
                    <a:pt x="132" y="410"/>
                  </a:lnTo>
                  <a:lnTo>
                    <a:pt x="148" y="398"/>
                  </a:lnTo>
                  <a:lnTo>
                    <a:pt x="159" y="384"/>
                  </a:lnTo>
                  <a:lnTo>
                    <a:pt x="171" y="368"/>
                  </a:lnTo>
                  <a:lnTo>
                    <a:pt x="175" y="357"/>
                  </a:lnTo>
                  <a:lnTo>
                    <a:pt x="175" y="347"/>
                  </a:lnTo>
                  <a:lnTo>
                    <a:pt x="177" y="339"/>
                  </a:lnTo>
                  <a:lnTo>
                    <a:pt x="177" y="315"/>
                  </a:lnTo>
                  <a:lnTo>
                    <a:pt x="175" y="307"/>
                  </a:lnTo>
                  <a:lnTo>
                    <a:pt x="175" y="302"/>
                  </a:lnTo>
                  <a:lnTo>
                    <a:pt x="173" y="290"/>
                  </a:lnTo>
                  <a:lnTo>
                    <a:pt x="171" y="282"/>
                  </a:lnTo>
                  <a:lnTo>
                    <a:pt x="169" y="274"/>
                  </a:lnTo>
                  <a:lnTo>
                    <a:pt x="169" y="264"/>
                  </a:lnTo>
                  <a:lnTo>
                    <a:pt x="165" y="254"/>
                  </a:lnTo>
                  <a:lnTo>
                    <a:pt x="163" y="244"/>
                  </a:lnTo>
                  <a:lnTo>
                    <a:pt x="161" y="241"/>
                  </a:lnTo>
                  <a:lnTo>
                    <a:pt x="157" y="223"/>
                  </a:lnTo>
                  <a:lnTo>
                    <a:pt x="154" y="211"/>
                  </a:lnTo>
                  <a:lnTo>
                    <a:pt x="150" y="197"/>
                  </a:lnTo>
                  <a:lnTo>
                    <a:pt x="142" y="166"/>
                  </a:lnTo>
                  <a:lnTo>
                    <a:pt x="142" y="156"/>
                  </a:lnTo>
                  <a:lnTo>
                    <a:pt x="142" y="132"/>
                  </a:lnTo>
                  <a:lnTo>
                    <a:pt x="155" y="115"/>
                  </a:lnTo>
                  <a:lnTo>
                    <a:pt x="159" y="113"/>
                  </a:lnTo>
                  <a:lnTo>
                    <a:pt x="171" y="105"/>
                  </a:lnTo>
                  <a:lnTo>
                    <a:pt x="185" y="99"/>
                  </a:lnTo>
                  <a:lnTo>
                    <a:pt x="192" y="95"/>
                  </a:lnTo>
                  <a:lnTo>
                    <a:pt x="196" y="91"/>
                  </a:lnTo>
                  <a:lnTo>
                    <a:pt x="214" y="85"/>
                  </a:lnTo>
                  <a:lnTo>
                    <a:pt x="220" y="83"/>
                  </a:lnTo>
                  <a:lnTo>
                    <a:pt x="224" y="81"/>
                  </a:lnTo>
                  <a:lnTo>
                    <a:pt x="239" y="75"/>
                  </a:lnTo>
                  <a:lnTo>
                    <a:pt x="255" y="69"/>
                  </a:lnTo>
                  <a:lnTo>
                    <a:pt x="262" y="60"/>
                  </a:lnTo>
                  <a:lnTo>
                    <a:pt x="268" y="50"/>
                  </a:lnTo>
                  <a:lnTo>
                    <a:pt x="266" y="26"/>
                  </a:lnTo>
                  <a:lnTo>
                    <a:pt x="259" y="10"/>
                  </a:lnTo>
                  <a:lnTo>
                    <a:pt x="245" y="2"/>
                  </a:lnTo>
                  <a:lnTo>
                    <a:pt x="224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FF33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  <p:sp>
          <p:nvSpPr>
            <p:cNvPr id="2063" name="Freeform 27"/>
            <p:cNvSpPr>
              <a:spLocks/>
            </p:cNvSpPr>
            <p:nvPr/>
          </p:nvSpPr>
          <p:spPr bwMode="auto">
            <a:xfrm rot="-458057">
              <a:off x="3191" y="1477"/>
              <a:ext cx="544" cy="699"/>
            </a:xfrm>
            <a:custGeom>
              <a:avLst/>
              <a:gdLst>
                <a:gd name="T0" fmla="*/ 110 w 298"/>
                <a:gd name="T1" fmla="*/ 23 h 427"/>
                <a:gd name="T2" fmla="*/ 26 w 298"/>
                <a:gd name="T3" fmla="*/ 78 h 427"/>
                <a:gd name="T4" fmla="*/ 16 w 298"/>
                <a:gd name="T5" fmla="*/ 91 h 427"/>
                <a:gd name="T6" fmla="*/ 8 w 298"/>
                <a:gd name="T7" fmla="*/ 107 h 427"/>
                <a:gd name="T8" fmla="*/ 0 w 298"/>
                <a:gd name="T9" fmla="*/ 130 h 427"/>
                <a:gd name="T10" fmla="*/ 5 w 298"/>
                <a:gd name="T11" fmla="*/ 180 h 427"/>
                <a:gd name="T12" fmla="*/ 26 w 298"/>
                <a:gd name="T13" fmla="*/ 211 h 427"/>
                <a:gd name="T14" fmla="*/ 47 w 298"/>
                <a:gd name="T15" fmla="*/ 229 h 427"/>
                <a:gd name="T16" fmla="*/ 60 w 298"/>
                <a:gd name="T17" fmla="*/ 240 h 427"/>
                <a:gd name="T18" fmla="*/ 81 w 298"/>
                <a:gd name="T19" fmla="*/ 253 h 427"/>
                <a:gd name="T20" fmla="*/ 110 w 298"/>
                <a:gd name="T21" fmla="*/ 271 h 427"/>
                <a:gd name="T22" fmla="*/ 136 w 298"/>
                <a:gd name="T23" fmla="*/ 287 h 427"/>
                <a:gd name="T24" fmla="*/ 186 w 298"/>
                <a:gd name="T25" fmla="*/ 318 h 427"/>
                <a:gd name="T26" fmla="*/ 201 w 298"/>
                <a:gd name="T27" fmla="*/ 328 h 427"/>
                <a:gd name="T28" fmla="*/ 215 w 298"/>
                <a:gd name="T29" fmla="*/ 339 h 427"/>
                <a:gd name="T30" fmla="*/ 230 w 298"/>
                <a:gd name="T31" fmla="*/ 367 h 427"/>
                <a:gd name="T32" fmla="*/ 201 w 298"/>
                <a:gd name="T33" fmla="*/ 372 h 427"/>
                <a:gd name="T34" fmla="*/ 170 w 298"/>
                <a:gd name="T35" fmla="*/ 372 h 427"/>
                <a:gd name="T36" fmla="*/ 154 w 298"/>
                <a:gd name="T37" fmla="*/ 372 h 427"/>
                <a:gd name="T38" fmla="*/ 136 w 298"/>
                <a:gd name="T39" fmla="*/ 370 h 427"/>
                <a:gd name="T40" fmla="*/ 115 w 298"/>
                <a:gd name="T41" fmla="*/ 367 h 427"/>
                <a:gd name="T42" fmla="*/ 97 w 298"/>
                <a:gd name="T43" fmla="*/ 365 h 427"/>
                <a:gd name="T44" fmla="*/ 79 w 298"/>
                <a:gd name="T45" fmla="*/ 362 h 427"/>
                <a:gd name="T46" fmla="*/ 63 w 298"/>
                <a:gd name="T47" fmla="*/ 357 h 427"/>
                <a:gd name="T48" fmla="*/ 34 w 298"/>
                <a:gd name="T49" fmla="*/ 349 h 427"/>
                <a:gd name="T50" fmla="*/ 8 w 298"/>
                <a:gd name="T51" fmla="*/ 375 h 427"/>
                <a:gd name="T52" fmla="*/ 16 w 298"/>
                <a:gd name="T53" fmla="*/ 409 h 427"/>
                <a:gd name="T54" fmla="*/ 32 w 298"/>
                <a:gd name="T55" fmla="*/ 409 h 427"/>
                <a:gd name="T56" fmla="*/ 50 w 298"/>
                <a:gd name="T57" fmla="*/ 414 h 427"/>
                <a:gd name="T58" fmla="*/ 79 w 298"/>
                <a:gd name="T59" fmla="*/ 417 h 427"/>
                <a:gd name="T60" fmla="*/ 92 w 298"/>
                <a:gd name="T61" fmla="*/ 419 h 427"/>
                <a:gd name="T62" fmla="*/ 113 w 298"/>
                <a:gd name="T63" fmla="*/ 422 h 427"/>
                <a:gd name="T64" fmla="*/ 123 w 298"/>
                <a:gd name="T65" fmla="*/ 425 h 427"/>
                <a:gd name="T66" fmla="*/ 141 w 298"/>
                <a:gd name="T67" fmla="*/ 425 h 427"/>
                <a:gd name="T68" fmla="*/ 201 w 298"/>
                <a:gd name="T69" fmla="*/ 427 h 427"/>
                <a:gd name="T70" fmla="*/ 217 w 298"/>
                <a:gd name="T71" fmla="*/ 425 h 427"/>
                <a:gd name="T72" fmla="*/ 282 w 298"/>
                <a:gd name="T73" fmla="*/ 365 h 427"/>
                <a:gd name="T74" fmla="*/ 259 w 298"/>
                <a:gd name="T75" fmla="*/ 310 h 427"/>
                <a:gd name="T76" fmla="*/ 246 w 298"/>
                <a:gd name="T77" fmla="*/ 297 h 427"/>
                <a:gd name="T78" fmla="*/ 228 w 298"/>
                <a:gd name="T79" fmla="*/ 279 h 427"/>
                <a:gd name="T80" fmla="*/ 157 w 298"/>
                <a:gd name="T81" fmla="*/ 237 h 427"/>
                <a:gd name="T82" fmla="*/ 126 w 298"/>
                <a:gd name="T83" fmla="*/ 216 h 427"/>
                <a:gd name="T84" fmla="*/ 84 w 298"/>
                <a:gd name="T85" fmla="*/ 190 h 427"/>
                <a:gd name="T86" fmla="*/ 45 w 298"/>
                <a:gd name="T87" fmla="*/ 159 h 427"/>
                <a:gd name="T88" fmla="*/ 32 w 298"/>
                <a:gd name="T89" fmla="*/ 117 h 427"/>
                <a:gd name="T90" fmla="*/ 66 w 298"/>
                <a:gd name="T91" fmla="*/ 99 h 427"/>
                <a:gd name="T92" fmla="*/ 97 w 298"/>
                <a:gd name="T93" fmla="*/ 83 h 427"/>
                <a:gd name="T94" fmla="*/ 113 w 298"/>
                <a:gd name="T95" fmla="*/ 76 h 427"/>
                <a:gd name="T96" fmla="*/ 154 w 298"/>
                <a:gd name="T97" fmla="*/ 63 h 427"/>
                <a:gd name="T98" fmla="*/ 173 w 298"/>
                <a:gd name="T99" fmla="*/ 60 h 427"/>
                <a:gd name="T100" fmla="*/ 196 w 298"/>
                <a:gd name="T101" fmla="*/ 55 h 427"/>
                <a:gd name="T102" fmla="*/ 233 w 298"/>
                <a:gd name="T103" fmla="*/ 55 h 427"/>
                <a:gd name="T104" fmla="*/ 264 w 298"/>
                <a:gd name="T105" fmla="*/ 83 h 427"/>
                <a:gd name="T106" fmla="*/ 290 w 298"/>
                <a:gd name="T107" fmla="*/ 81 h 427"/>
                <a:gd name="T108" fmla="*/ 293 w 298"/>
                <a:gd name="T109" fmla="*/ 29 h 427"/>
                <a:gd name="T110" fmla="*/ 251 w 298"/>
                <a:gd name="T111" fmla="*/ 3 h 4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98" h="427">
                  <a:moveTo>
                    <a:pt x="196" y="3"/>
                  </a:moveTo>
                  <a:lnTo>
                    <a:pt x="152" y="10"/>
                  </a:lnTo>
                  <a:lnTo>
                    <a:pt x="110" y="23"/>
                  </a:lnTo>
                  <a:lnTo>
                    <a:pt x="73" y="44"/>
                  </a:lnTo>
                  <a:lnTo>
                    <a:pt x="37" y="65"/>
                  </a:lnTo>
                  <a:lnTo>
                    <a:pt x="26" y="78"/>
                  </a:lnTo>
                  <a:lnTo>
                    <a:pt x="24" y="83"/>
                  </a:lnTo>
                  <a:lnTo>
                    <a:pt x="21" y="83"/>
                  </a:lnTo>
                  <a:lnTo>
                    <a:pt x="16" y="91"/>
                  </a:lnTo>
                  <a:lnTo>
                    <a:pt x="13" y="99"/>
                  </a:lnTo>
                  <a:lnTo>
                    <a:pt x="11" y="99"/>
                  </a:lnTo>
                  <a:lnTo>
                    <a:pt x="8" y="107"/>
                  </a:lnTo>
                  <a:lnTo>
                    <a:pt x="5" y="112"/>
                  </a:lnTo>
                  <a:lnTo>
                    <a:pt x="3" y="120"/>
                  </a:lnTo>
                  <a:lnTo>
                    <a:pt x="0" y="130"/>
                  </a:lnTo>
                  <a:lnTo>
                    <a:pt x="0" y="151"/>
                  </a:lnTo>
                  <a:lnTo>
                    <a:pt x="3" y="167"/>
                  </a:lnTo>
                  <a:lnTo>
                    <a:pt x="5" y="180"/>
                  </a:lnTo>
                  <a:lnTo>
                    <a:pt x="18" y="203"/>
                  </a:lnTo>
                  <a:lnTo>
                    <a:pt x="21" y="203"/>
                  </a:lnTo>
                  <a:lnTo>
                    <a:pt x="26" y="211"/>
                  </a:lnTo>
                  <a:lnTo>
                    <a:pt x="39" y="224"/>
                  </a:lnTo>
                  <a:lnTo>
                    <a:pt x="45" y="227"/>
                  </a:lnTo>
                  <a:lnTo>
                    <a:pt x="47" y="229"/>
                  </a:lnTo>
                  <a:lnTo>
                    <a:pt x="52" y="234"/>
                  </a:lnTo>
                  <a:lnTo>
                    <a:pt x="55" y="237"/>
                  </a:lnTo>
                  <a:lnTo>
                    <a:pt x="60" y="240"/>
                  </a:lnTo>
                  <a:lnTo>
                    <a:pt x="63" y="242"/>
                  </a:lnTo>
                  <a:lnTo>
                    <a:pt x="81" y="253"/>
                  </a:lnTo>
                  <a:lnTo>
                    <a:pt x="84" y="255"/>
                  </a:lnTo>
                  <a:lnTo>
                    <a:pt x="105" y="268"/>
                  </a:lnTo>
                  <a:lnTo>
                    <a:pt x="110" y="271"/>
                  </a:lnTo>
                  <a:lnTo>
                    <a:pt x="120" y="276"/>
                  </a:lnTo>
                  <a:lnTo>
                    <a:pt x="131" y="284"/>
                  </a:lnTo>
                  <a:lnTo>
                    <a:pt x="136" y="287"/>
                  </a:lnTo>
                  <a:lnTo>
                    <a:pt x="147" y="292"/>
                  </a:lnTo>
                  <a:lnTo>
                    <a:pt x="178" y="310"/>
                  </a:lnTo>
                  <a:lnTo>
                    <a:pt x="186" y="318"/>
                  </a:lnTo>
                  <a:lnTo>
                    <a:pt x="194" y="320"/>
                  </a:lnTo>
                  <a:lnTo>
                    <a:pt x="194" y="323"/>
                  </a:lnTo>
                  <a:lnTo>
                    <a:pt x="201" y="328"/>
                  </a:lnTo>
                  <a:lnTo>
                    <a:pt x="204" y="328"/>
                  </a:lnTo>
                  <a:lnTo>
                    <a:pt x="207" y="331"/>
                  </a:lnTo>
                  <a:lnTo>
                    <a:pt x="215" y="339"/>
                  </a:lnTo>
                  <a:lnTo>
                    <a:pt x="225" y="354"/>
                  </a:lnTo>
                  <a:lnTo>
                    <a:pt x="238" y="365"/>
                  </a:lnTo>
                  <a:lnTo>
                    <a:pt x="230" y="367"/>
                  </a:lnTo>
                  <a:lnTo>
                    <a:pt x="228" y="370"/>
                  </a:lnTo>
                  <a:lnTo>
                    <a:pt x="220" y="370"/>
                  </a:lnTo>
                  <a:lnTo>
                    <a:pt x="201" y="372"/>
                  </a:lnTo>
                  <a:lnTo>
                    <a:pt x="199" y="372"/>
                  </a:lnTo>
                  <a:lnTo>
                    <a:pt x="173" y="372"/>
                  </a:lnTo>
                  <a:lnTo>
                    <a:pt x="170" y="372"/>
                  </a:lnTo>
                  <a:lnTo>
                    <a:pt x="165" y="372"/>
                  </a:lnTo>
                  <a:lnTo>
                    <a:pt x="160" y="372"/>
                  </a:lnTo>
                  <a:lnTo>
                    <a:pt x="154" y="372"/>
                  </a:lnTo>
                  <a:lnTo>
                    <a:pt x="152" y="372"/>
                  </a:lnTo>
                  <a:lnTo>
                    <a:pt x="149" y="372"/>
                  </a:lnTo>
                  <a:lnTo>
                    <a:pt x="136" y="370"/>
                  </a:lnTo>
                  <a:lnTo>
                    <a:pt x="133" y="370"/>
                  </a:lnTo>
                  <a:lnTo>
                    <a:pt x="126" y="370"/>
                  </a:lnTo>
                  <a:lnTo>
                    <a:pt x="115" y="367"/>
                  </a:lnTo>
                  <a:lnTo>
                    <a:pt x="107" y="367"/>
                  </a:lnTo>
                  <a:lnTo>
                    <a:pt x="102" y="365"/>
                  </a:lnTo>
                  <a:lnTo>
                    <a:pt x="97" y="365"/>
                  </a:lnTo>
                  <a:lnTo>
                    <a:pt x="84" y="362"/>
                  </a:lnTo>
                  <a:lnTo>
                    <a:pt x="81" y="362"/>
                  </a:lnTo>
                  <a:lnTo>
                    <a:pt x="79" y="362"/>
                  </a:lnTo>
                  <a:lnTo>
                    <a:pt x="73" y="359"/>
                  </a:lnTo>
                  <a:lnTo>
                    <a:pt x="66" y="359"/>
                  </a:lnTo>
                  <a:lnTo>
                    <a:pt x="63" y="357"/>
                  </a:lnTo>
                  <a:lnTo>
                    <a:pt x="60" y="352"/>
                  </a:lnTo>
                  <a:lnTo>
                    <a:pt x="47" y="352"/>
                  </a:lnTo>
                  <a:lnTo>
                    <a:pt x="34" y="349"/>
                  </a:lnTo>
                  <a:lnTo>
                    <a:pt x="26" y="354"/>
                  </a:lnTo>
                  <a:lnTo>
                    <a:pt x="16" y="365"/>
                  </a:lnTo>
                  <a:lnTo>
                    <a:pt x="8" y="375"/>
                  </a:lnTo>
                  <a:lnTo>
                    <a:pt x="5" y="386"/>
                  </a:lnTo>
                  <a:lnTo>
                    <a:pt x="8" y="399"/>
                  </a:lnTo>
                  <a:lnTo>
                    <a:pt x="16" y="409"/>
                  </a:lnTo>
                  <a:lnTo>
                    <a:pt x="24" y="409"/>
                  </a:lnTo>
                  <a:lnTo>
                    <a:pt x="29" y="409"/>
                  </a:lnTo>
                  <a:lnTo>
                    <a:pt x="32" y="409"/>
                  </a:lnTo>
                  <a:lnTo>
                    <a:pt x="39" y="412"/>
                  </a:lnTo>
                  <a:lnTo>
                    <a:pt x="45" y="412"/>
                  </a:lnTo>
                  <a:lnTo>
                    <a:pt x="50" y="414"/>
                  </a:lnTo>
                  <a:lnTo>
                    <a:pt x="60" y="414"/>
                  </a:lnTo>
                  <a:lnTo>
                    <a:pt x="66" y="417"/>
                  </a:lnTo>
                  <a:lnTo>
                    <a:pt x="79" y="417"/>
                  </a:lnTo>
                  <a:lnTo>
                    <a:pt x="81" y="419"/>
                  </a:lnTo>
                  <a:lnTo>
                    <a:pt x="84" y="419"/>
                  </a:lnTo>
                  <a:lnTo>
                    <a:pt x="92" y="419"/>
                  </a:lnTo>
                  <a:lnTo>
                    <a:pt x="102" y="422"/>
                  </a:lnTo>
                  <a:lnTo>
                    <a:pt x="113" y="422"/>
                  </a:lnTo>
                  <a:lnTo>
                    <a:pt x="115" y="422"/>
                  </a:lnTo>
                  <a:lnTo>
                    <a:pt x="118" y="425"/>
                  </a:lnTo>
                  <a:lnTo>
                    <a:pt x="123" y="425"/>
                  </a:lnTo>
                  <a:lnTo>
                    <a:pt x="126" y="425"/>
                  </a:lnTo>
                  <a:lnTo>
                    <a:pt x="139" y="425"/>
                  </a:lnTo>
                  <a:lnTo>
                    <a:pt x="141" y="425"/>
                  </a:lnTo>
                  <a:lnTo>
                    <a:pt x="149" y="425"/>
                  </a:lnTo>
                  <a:lnTo>
                    <a:pt x="154" y="427"/>
                  </a:lnTo>
                  <a:lnTo>
                    <a:pt x="201" y="427"/>
                  </a:lnTo>
                  <a:lnTo>
                    <a:pt x="207" y="425"/>
                  </a:lnTo>
                  <a:lnTo>
                    <a:pt x="209" y="425"/>
                  </a:lnTo>
                  <a:lnTo>
                    <a:pt x="217" y="425"/>
                  </a:lnTo>
                  <a:lnTo>
                    <a:pt x="235" y="422"/>
                  </a:lnTo>
                  <a:lnTo>
                    <a:pt x="280" y="380"/>
                  </a:lnTo>
                  <a:lnTo>
                    <a:pt x="282" y="365"/>
                  </a:lnTo>
                  <a:lnTo>
                    <a:pt x="280" y="346"/>
                  </a:lnTo>
                  <a:lnTo>
                    <a:pt x="272" y="328"/>
                  </a:lnTo>
                  <a:lnTo>
                    <a:pt x="259" y="310"/>
                  </a:lnTo>
                  <a:lnTo>
                    <a:pt x="256" y="305"/>
                  </a:lnTo>
                  <a:lnTo>
                    <a:pt x="246" y="297"/>
                  </a:lnTo>
                  <a:lnTo>
                    <a:pt x="241" y="289"/>
                  </a:lnTo>
                  <a:lnTo>
                    <a:pt x="238" y="289"/>
                  </a:lnTo>
                  <a:lnTo>
                    <a:pt x="228" y="279"/>
                  </a:lnTo>
                  <a:lnTo>
                    <a:pt x="220" y="274"/>
                  </a:lnTo>
                  <a:lnTo>
                    <a:pt x="167" y="240"/>
                  </a:lnTo>
                  <a:lnTo>
                    <a:pt x="157" y="237"/>
                  </a:lnTo>
                  <a:lnTo>
                    <a:pt x="157" y="234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3" y="216"/>
                  </a:lnTo>
                  <a:lnTo>
                    <a:pt x="86" y="193"/>
                  </a:lnTo>
                  <a:lnTo>
                    <a:pt x="84" y="190"/>
                  </a:lnTo>
                  <a:lnTo>
                    <a:pt x="76" y="185"/>
                  </a:lnTo>
                  <a:lnTo>
                    <a:pt x="50" y="161"/>
                  </a:lnTo>
                  <a:lnTo>
                    <a:pt x="45" y="159"/>
                  </a:lnTo>
                  <a:lnTo>
                    <a:pt x="32" y="148"/>
                  </a:lnTo>
                  <a:lnTo>
                    <a:pt x="26" y="133"/>
                  </a:lnTo>
                  <a:lnTo>
                    <a:pt x="32" y="117"/>
                  </a:lnTo>
                  <a:lnTo>
                    <a:pt x="50" y="107"/>
                  </a:lnTo>
                  <a:lnTo>
                    <a:pt x="66" y="102"/>
                  </a:lnTo>
                  <a:lnTo>
                    <a:pt x="66" y="99"/>
                  </a:lnTo>
                  <a:lnTo>
                    <a:pt x="71" y="99"/>
                  </a:lnTo>
                  <a:lnTo>
                    <a:pt x="86" y="89"/>
                  </a:lnTo>
                  <a:lnTo>
                    <a:pt x="97" y="83"/>
                  </a:lnTo>
                  <a:lnTo>
                    <a:pt x="99" y="83"/>
                  </a:lnTo>
                  <a:lnTo>
                    <a:pt x="102" y="81"/>
                  </a:lnTo>
                  <a:lnTo>
                    <a:pt x="113" y="76"/>
                  </a:lnTo>
                  <a:lnTo>
                    <a:pt x="120" y="73"/>
                  </a:lnTo>
                  <a:lnTo>
                    <a:pt x="154" y="63"/>
                  </a:lnTo>
                  <a:lnTo>
                    <a:pt x="160" y="63"/>
                  </a:lnTo>
                  <a:lnTo>
                    <a:pt x="170" y="63"/>
                  </a:lnTo>
                  <a:lnTo>
                    <a:pt x="173" y="60"/>
                  </a:lnTo>
                  <a:lnTo>
                    <a:pt x="181" y="57"/>
                  </a:lnTo>
                  <a:lnTo>
                    <a:pt x="183" y="57"/>
                  </a:lnTo>
                  <a:lnTo>
                    <a:pt x="196" y="55"/>
                  </a:lnTo>
                  <a:lnTo>
                    <a:pt x="201" y="55"/>
                  </a:lnTo>
                  <a:lnTo>
                    <a:pt x="233" y="55"/>
                  </a:lnTo>
                  <a:lnTo>
                    <a:pt x="256" y="63"/>
                  </a:lnTo>
                  <a:lnTo>
                    <a:pt x="262" y="68"/>
                  </a:lnTo>
                  <a:lnTo>
                    <a:pt x="264" y="83"/>
                  </a:lnTo>
                  <a:lnTo>
                    <a:pt x="272" y="94"/>
                  </a:lnTo>
                  <a:lnTo>
                    <a:pt x="282" y="91"/>
                  </a:lnTo>
                  <a:lnTo>
                    <a:pt x="290" y="81"/>
                  </a:lnTo>
                  <a:lnTo>
                    <a:pt x="296" y="60"/>
                  </a:lnTo>
                  <a:lnTo>
                    <a:pt x="298" y="42"/>
                  </a:lnTo>
                  <a:lnTo>
                    <a:pt x="293" y="29"/>
                  </a:lnTo>
                  <a:lnTo>
                    <a:pt x="282" y="16"/>
                  </a:lnTo>
                  <a:lnTo>
                    <a:pt x="269" y="8"/>
                  </a:lnTo>
                  <a:lnTo>
                    <a:pt x="251" y="3"/>
                  </a:lnTo>
                  <a:lnTo>
                    <a:pt x="225" y="0"/>
                  </a:lnTo>
                  <a:lnTo>
                    <a:pt x="196" y="3"/>
                  </a:lnTo>
                  <a:close/>
                </a:path>
              </a:pathLst>
            </a:custGeom>
            <a:solidFill>
              <a:srgbClr val="FF3300"/>
            </a:solidFill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>
                <a:solidFill>
                  <a:srgbClr val="000000"/>
                </a:solidFill>
                <a:latin typeface="TimelessTLig" pitchFamily="18" charset="0"/>
              </a:endParaRPr>
            </a:p>
          </p:txBody>
        </p:sp>
      </p:grp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90" y="188640"/>
            <a:ext cx="1414563" cy="1430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69" y="3414643"/>
            <a:ext cx="2145615" cy="223095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516216" y="6165304"/>
            <a:ext cx="195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b="1" dirty="0" err="1"/>
              <a:t>by</a:t>
            </a:r>
            <a:r>
              <a:rPr lang="es-ES_tradnl" b="1" dirty="0"/>
              <a:t> HERBER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6512172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914"/>
            <a:ext cx="2085975" cy="4143375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54" y="4810100"/>
            <a:ext cx="361950" cy="4191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79" y="2420888"/>
            <a:ext cx="285750" cy="33337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7" y="5076309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43" y="498958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ovalada"/>
          <p:cNvSpPr/>
          <p:nvPr/>
        </p:nvSpPr>
        <p:spPr>
          <a:xfrm>
            <a:off x="2762776" y="285204"/>
            <a:ext cx="4843992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HAND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11760" y="6381328"/>
            <a:ext cx="440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CLICK ON THE BODY PARTS</a:t>
            </a:r>
            <a:endParaRPr lang="es-ES" sz="16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3" name="2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03848" y="756423"/>
            <a:ext cx="4008739" cy="80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28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2800" b="1" dirty="0">
              <a:solidFill>
                <a:schemeClr val="tx1"/>
              </a:solidFill>
              <a:latin typeface="GROBOLD" pitchFamily="2" charset="0"/>
            </a:endParaRPr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3" y="4581128"/>
            <a:ext cx="628650" cy="138112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7" y="5809697"/>
            <a:ext cx="685800" cy="390525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04" y="3595057"/>
            <a:ext cx="714375" cy="762000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15" y="5416732"/>
            <a:ext cx="523875" cy="428625"/>
          </a:xfrm>
          <a:prstGeom prst="rect">
            <a:avLst/>
          </a:prstGeom>
        </p:spPr>
      </p:pic>
      <p:sp>
        <p:nvSpPr>
          <p:cNvPr id="21" name="20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6174281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34421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39306E-6 L -0.30747 -0.1738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82" y="-8694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A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914"/>
            <a:ext cx="2085975" cy="4143375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28" y="5113408"/>
            <a:ext cx="361950" cy="4191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79" y="2420888"/>
            <a:ext cx="285750" cy="33337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7" y="5076309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43" y="498958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ovalada"/>
          <p:cNvSpPr/>
          <p:nvPr/>
        </p:nvSpPr>
        <p:spPr>
          <a:xfrm>
            <a:off x="2762776" y="285204"/>
            <a:ext cx="4843992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NOSE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11760" y="6381328"/>
            <a:ext cx="440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CLICK ON THE BODY PARTS</a:t>
            </a:r>
            <a:endParaRPr lang="es-ES" sz="16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3" name="2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03848" y="764704"/>
            <a:ext cx="4008739" cy="80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28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2800" b="1" dirty="0">
              <a:solidFill>
                <a:schemeClr val="tx1"/>
              </a:solidFill>
              <a:latin typeface="GROBOLD" pitchFamily="2" charset="0"/>
            </a:endParaRPr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3" y="4581128"/>
            <a:ext cx="628650" cy="138112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7" y="5809697"/>
            <a:ext cx="685800" cy="390525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04" y="3595057"/>
            <a:ext cx="714375" cy="762000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6519"/>
            <a:ext cx="523875" cy="428625"/>
          </a:xfrm>
          <a:prstGeom prst="rect">
            <a:avLst/>
          </a:prstGeom>
        </p:spPr>
      </p:pic>
      <p:sp>
        <p:nvSpPr>
          <p:cNvPr id="21" name="20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6174281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11066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65896E-6 L -0.23594 -0.3354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-1678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ARIZ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914"/>
            <a:ext cx="2085975" cy="4143375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79" y="2420888"/>
            <a:ext cx="285750" cy="33337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7" y="5076309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91" y="275426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ovalada"/>
          <p:cNvSpPr/>
          <p:nvPr/>
        </p:nvSpPr>
        <p:spPr>
          <a:xfrm>
            <a:off x="2762776" y="285204"/>
            <a:ext cx="4761552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EAR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11760" y="6381328"/>
            <a:ext cx="440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CLICK ON THE BODY PARTS</a:t>
            </a:r>
            <a:endParaRPr lang="es-ES" sz="16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3" name="2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131840" y="764704"/>
            <a:ext cx="4008739" cy="80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28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2800" b="1" dirty="0">
              <a:solidFill>
                <a:schemeClr val="tx1"/>
              </a:solidFill>
              <a:latin typeface="GROBOLD" pitchFamily="2" charset="0"/>
            </a:endParaRPr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3" y="4581128"/>
            <a:ext cx="628650" cy="138112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7" y="5809697"/>
            <a:ext cx="685800" cy="390525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04" y="3595057"/>
            <a:ext cx="714375" cy="762000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6519"/>
            <a:ext cx="523875" cy="428625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28" y="5113408"/>
            <a:ext cx="361950" cy="419100"/>
          </a:xfrm>
          <a:prstGeom prst="rect">
            <a:avLst/>
          </a:prstGeom>
        </p:spPr>
      </p:pic>
      <p:sp>
        <p:nvSpPr>
          <p:cNvPr id="21" name="20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6174281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47863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5607E-7 L 0.0691 -0.3597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-1798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REJ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914"/>
            <a:ext cx="2085975" cy="4143375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79" y="2420888"/>
            <a:ext cx="285750" cy="33337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91" y="2636912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ovalada"/>
          <p:cNvSpPr/>
          <p:nvPr/>
        </p:nvSpPr>
        <p:spPr>
          <a:xfrm>
            <a:off x="2762776" y="285204"/>
            <a:ext cx="5049584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MOUTH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11760" y="6381328"/>
            <a:ext cx="440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CLICK ON THE BODY PARTS</a:t>
            </a:r>
            <a:endParaRPr lang="es-ES" sz="16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3" name="2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75856" y="756423"/>
            <a:ext cx="4008739" cy="80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32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3200" b="1" dirty="0">
              <a:solidFill>
                <a:schemeClr val="tx1"/>
              </a:solidFill>
              <a:latin typeface="GROBOLD" pitchFamily="2" charset="0"/>
            </a:endParaRPr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3" y="4581128"/>
            <a:ext cx="628650" cy="138112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7" y="5809697"/>
            <a:ext cx="685800" cy="390525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04" y="3595057"/>
            <a:ext cx="714375" cy="762000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6519"/>
            <a:ext cx="523875" cy="428625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90" y="2636912"/>
            <a:ext cx="361950" cy="419100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7" y="5076309"/>
            <a:ext cx="609600" cy="266700"/>
          </a:xfrm>
          <a:prstGeom prst="rect">
            <a:avLst/>
          </a:prstGeom>
        </p:spPr>
      </p:pic>
      <p:sp>
        <p:nvSpPr>
          <p:cNvPr id="21" name="20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6174281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85547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93064E-6 L 0.25121 -0.31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1560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C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2 Imagen" descr="SimpsonsCouch1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57" y="2162724"/>
            <a:ext cx="544536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42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914"/>
            <a:ext cx="2085975" cy="4143375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79" y="2420888"/>
            <a:ext cx="285750" cy="33337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91" y="2636912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sp>
        <p:nvSpPr>
          <p:cNvPr id="6" name="5 Llamada ovalada"/>
          <p:cNvSpPr/>
          <p:nvPr/>
        </p:nvSpPr>
        <p:spPr>
          <a:xfrm>
            <a:off x="5011440" y="260714"/>
            <a:ext cx="3459767" cy="1800200"/>
          </a:xfrm>
          <a:prstGeom prst="wedgeEllipseCallout">
            <a:avLst>
              <a:gd name="adj1" fmla="val -28430"/>
              <a:gd name="adj2" fmla="val 61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Thank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 </a:t>
            </a:r>
            <a:r>
              <a:rPr lang="es-ES_tradnl" sz="3600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you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!</a:t>
            </a:r>
            <a:endParaRPr lang="es-ES" sz="2400" dirty="0">
              <a:solidFill>
                <a:schemeClr val="tx1"/>
              </a:solidFill>
            </a:endParaRPr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3" y="4581128"/>
            <a:ext cx="628650" cy="138112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7" y="5809697"/>
            <a:ext cx="685800" cy="390525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04" y="3595057"/>
            <a:ext cx="714375" cy="762000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6519"/>
            <a:ext cx="523875" cy="428625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90" y="2636912"/>
            <a:ext cx="361950" cy="419100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22662"/>
            <a:ext cx="609600" cy="266700"/>
          </a:xfrm>
          <a:prstGeom prst="rect">
            <a:avLst/>
          </a:prstGeom>
        </p:spPr>
      </p:pic>
      <p:pic>
        <p:nvPicPr>
          <p:cNvPr id="24" name="23 Imagen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6" y="2340273"/>
            <a:ext cx="2378818" cy="3609007"/>
          </a:xfrm>
          <a:prstGeom prst="rect">
            <a:avLst/>
          </a:prstGeom>
          <a:effectLst>
            <a:glow rad="12700">
              <a:schemeClr val="tx1"/>
            </a:glow>
          </a:effectLst>
        </p:spPr>
      </p:pic>
      <p:sp>
        <p:nvSpPr>
          <p:cNvPr id="25" name="24 Llamada ovalada"/>
          <p:cNvSpPr/>
          <p:nvPr/>
        </p:nvSpPr>
        <p:spPr>
          <a:xfrm>
            <a:off x="1646425" y="692695"/>
            <a:ext cx="2539440" cy="1471431"/>
          </a:xfrm>
          <a:prstGeom prst="wedgeEllipseCallout">
            <a:avLst>
              <a:gd name="adj1" fmla="val -30103"/>
              <a:gd name="adj2" fmla="val 599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Bye</a:t>
            </a:r>
            <a:r>
              <a:rPr lang="es-ES_tradnl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!</a:t>
            </a:r>
          </a:p>
          <a:p>
            <a:pPr algn="ctr"/>
            <a:r>
              <a:rPr lang="es-ES_tradnl" sz="2800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See</a:t>
            </a:r>
            <a:r>
              <a:rPr lang="es-ES_tradnl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 </a:t>
            </a:r>
            <a:r>
              <a:rPr lang="es-ES_tradnl" sz="2800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you</a:t>
            </a:r>
            <a:r>
              <a:rPr lang="es-ES_tradnl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!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004047" y="3884223"/>
            <a:ext cx="647681" cy="1428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8" descr="http://www.100pies.net/Gifs/Botones/Botones/boton-16.gif"/>
          <p:cNvPicPr>
            <a:picLocks noChangeAspect="1" noChangeArrowheads="1" noCrop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43" y="3884223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www.100pies.net/Gifs/Botones/Botones/boton-16.gif"/>
          <p:cNvPicPr>
            <a:picLocks noChangeAspect="1" noChangeArrowheads="1" noCrop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95" y="3884223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www.100pies.net/Gifs/Botones/Botones/boton-16.gif"/>
          <p:cNvPicPr>
            <a:picLocks noChangeAspect="1" noChangeArrowheads="1" noCrop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66" y="3884223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03971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obothan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EE_YO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65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5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7" name="2 Imagen" descr="SimpsonsCouch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03" y="1844824"/>
            <a:ext cx="544536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56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82414"/>
            <a:ext cx="2428875" cy="3352800"/>
          </a:xfrm>
          <a:prstGeom prst="rect">
            <a:avLst/>
          </a:prstGeom>
        </p:spPr>
      </p:pic>
      <p:pic>
        <p:nvPicPr>
          <p:cNvPr id="1026" name="Picture 2" descr="http://c2.img.v4.skyrock.net/4226/67244226/pics/2751960112_1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/>
          <a:stretch/>
        </p:blipFill>
        <p:spPr bwMode="auto">
          <a:xfrm>
            <a:off x="0" y="2628522"/>
            <a:ext cx="2927026" cy="31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109974"/>
      </p:ext>
    </p:extLst>
  </p:cSld>
  <p:clrMapOvr>
    <a:masterClrMapping/>
  </p:clrMapOvr>
  <p:transition spd="slow" advClick="0" advTm="3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99"/>
          <a:stretch/>
        </p:blipFill>
        <p:spPr>
          <a:xfrm>
            <a:off x="4572000" y="3390900"/>
            <a:ext cx="2085975" cy="2813389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40" y="4856114"/>
            <a:ext cx="714375" cy="762000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41" y="5408564"/>
            <a:ext cx="361950" cy="4191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30" y="5760989"/>
            <a:ext cx="285750" cy="33337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899713"/>
            <a:ext cx="685800" cy="3905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15" y="5416732"/>
            <a:ext cx="523875" cy="428625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09" y="4508570"/>
            <a:ext cx="628650" cy="138112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89" y="5711163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43" y="498958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ovalada"/>
          <p:cNvSpPr/>
          <p:nvPr/>
        </p:nvSpPr>
        <p:spPr>
          <a:xfrm>
            <a:off x="2762777" y="285204"/>
            <a:ext cx="4686828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My</a:t>
            </a:r>
            <a:r>
              <a:rPr lang="es-ES_tradnl" sz="2400" dirty="0">
                <a:solidFill>
                  <a:schemeClr val="tx1"/>
                </a:solidFill>
              </a:rPr>
              <a:t> robot </a:t>
            </a:r>
            <a:r>
              <a:rPr lang="es-ES_tradnl" sz="2400" dirty="0" err="1">
                <a:solidFill>
                  <a:schemeClr val="tx1"/>
                </a:solidFill>
              </a:rPr>
              <a:t>is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broken</a:t>
            </a:r>
            <a:r>
              <a:rPr lang="es-ES_tradnl" sz="2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s-ES_tradnl" sz="2400" dirty="0">
                <a:solidFill>
                  <a:schemeClr val="tx1"/>
                </a:solidFill>
              </a:rPr>
              <a:t>Can </a:t>
            </a:r>
            <a:r>
              <a:rPr lang="es-ES_tradnl" sz="2400" dirty="0" err="1">
                <a:solidFill>
                  <a:schemeClr val="tx1"/>
                </a:solidFill>
              </a:rPr>
              <a:t>you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help</a:t>
            </a:r>
            <a:r>
              <a:rPr lang="es-ES_tradnl" sz="2400" dirty="0">
                <a:solidFill>
                  <a:schemeClr val="tx1"/>
                </a:solidFill>
              </a:rPr>
              <a:t> me, </a:t>
            </a:r>
            <a:r>
              <a:rPr lang="es-ES_tradnl" sz="2400" dirty="0" err="1">
                <a:solidFill>
                  <a:schemeClr val="tx1"/>
                </a:solidFill>
              </a:rPr>
              <a:t>please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6174281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8 Grupo"/>
          <p:cNvGrpSpPr/>
          <p:nvPr/>
        </p:nvGrpSpPr>
        <p:grpSpPr>
          <a:xfrm>
            <a:off x="2762777" y="3975250"/>
            <a:ext cx="1533103" cy="1281161"/>
            <a:chOff x="-1368003" y="1474739"/>
            <a:chExt cx="1533103" cy="1281161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04" b="69079"/>
            <a:stretch/>
          </p:blipFill>
          <p:spPr>
            <a:xfrm>
              <a:off x="-1368003" y="1474739"/>
              <a:ext cx="1533103" cy="1281161"/>
            </a:xfrm>
            <a:prstGeom prst="rect">
              <a:avLst/>
            </a:prstGeom>
          </p:spPr>
        </p:pic>
        <p:grpSp>
          <p:nvGrpSpPr>
            <p:cNvPr id="8" name="7 Grupo"/>
            <p:cNvGrpSpPr/>
            <p:nvPr/>
          </p:nvGrpSpPr>
          <p:grpSpPr>
            <a:xfrm>
              <a:off x="-1116632" y="2665890"/>
              <a:ext cx="792088" cy="90010"/>
              <a:chOff x="-1116632" y="2665890"/>
              <a:chExt cx="792088" cy="90010"/>
            </a:xfrm>
          </p:grpSpPr>
          <p:sp>
            <p:nvSpPr>
              <p:cNvPr id="18" name="17 Rectángulo"/>
              <p:cNvSpPr/>
              <p:nvPr/>
            </p:nvSpPr>
            <p:spPr>
              <a:xfrm>
                <a:off x="-812712" y="2665890"/>
                <a:ext cx="360040" cy="90010"/>
              </a:xfrm>
              <a:prstGeom prst="rect">
                <a:avLst/>
              </a:prstGeom>
              <a:solidFill>
                <a:srgbClr val="FB8C1D"/>
              </a:solidFill>
              <a:ln>
                <a:solidFill>
                  <a:srgbClr val="FB8C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" name="3 Conector recto"/>
              <p:cNvCxnSpPr/>
              <p:nvPr/>
            </p:nvCxnSpPr>
            <p:spPr>
              <a:xfrm>
                <a:off x="-1116632" y="2755900"/>
                <a:ext cx="79208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10 Cilindro"/>
          <p:cNvSpPr/>
          <p:nvPr/>
        </p:nvSpPr>
        <p:spPr>
          <a:xfrm>
            <a:off x="6295915" y="5930841"/>
            <a:ext cx="216024" cy="285936"/>
          </a:xfrm>
          <a:prstGeom prst="can">
            <a:avLst>
              <a:gd name="adj" fmla="val 4263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8362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hoh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99"/>
          <a:stretch/>
        </p:blipFill>
        <p:spPr>
          <a:xfrm>
            <a:off x="4572000" y="3390900"/>
            <a:ext cx="2085975" cy="2813389"/>
          </a:xfrm>
          <a:prstGeom prst="rect">
            <a:avLst/>
          </a:prstGeom>
        </p:spPr>
      </p:pic>
      <p:sp>
        <p:nvSpPr>
          <p:cNvPr id="22" name="21 Cilindro"/>
          <p:cNvSpPr/>
          <p:nvPr/>
        </p:nvSpPr>
        <p:spPr>
          <a:xfrm>
            <a:off x="6295915" y="5930841"/>
            <a:ext cx="216024" cy="285936"/>
          </a:xfrm>
          <a:prstGeom prst="can">
            <a:avLst>
              <a:gd name="adj" fmla="val 4263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40" y="4856114"/>
            <a:ext cx="714375" cy="762000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41" y="5408564"/>
            <a:ext cx="361950" cy="4191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759921"/>
            <a:ext cx="285750" cy="33337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899713"/>
            <a:ext cx="685800" cy="3905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15" y="5416732"/>
            <a:ext cx="523875" cy="428625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09" y="4508570"/>
            <a:ext cx="628650" cy="138112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89" y="5711163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43" y="498958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244408" y="6183990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8 Grupo"/>
          <p:cNvGrpSpPr/>
          <p:nvPr/>
        </p:nvGrpSpPr>
        <p:grpSpPr>
          <a:xfrm>
            <a:off x="2762777" y="3975250"/>
            <a:ext cx="1533103" cy="1281161"/>
            <a:chOff x="-1368003" y="1474739"/>
            <a:chExt cx="1533103" cy="1281161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04" b="69079"/>
            <a:stretch/>
          </p:blipFill>
          <p:spPr>
            <a:xfrm>
              <a:off x="-1368003" y="1474739"/>
              <a:ext cx="1533103" cy="1281161"/>
            </a:xfrm>
            <a:prstGeom prst="rect">
              <a:avLst/>
            </a:prstGeom>
          </p:spPr>
        </p:pic>
        <p:grpSp>
          <p:nvGrpSpPr>
            <p:cNvPr id="8" name="7 Grupo"/>
            <p:cNvGrpSpPr/>
            <p:nvPr/>
          </p:nvGrpSpPr>
          <p:grpSpPr>
            <a:xfrm>
              <a:off x="-1116632" y="2665890"/>
              <a:ext cx="792088" cy="90010"/>
              <a:chOff x="-1116632" y="2665890"/>
              <a:chExt cx="792088" cy="90010"/>
            </a:xfrm>
          </p:grpSpPr>
          <p:sp>
            <p:nvSpPr>
              <p:cNvPr id="18" name="17 Rectángulo"/>
              <p:cNvSpPr/>
              <p:nvPr/>
            </p:nvSpPr>
            <p:spPr>
              <a:xfrm>
                <a:off x="-812712" y="2665890"/>
                <a:ext cx="360040" cy="90010"/>
              </a:xfrm>
              <a:prstGeom prst="rect">
                <a:avLst/>
              </a:prstGeom>
              <a:solidFill>
                <a:srgbClr val="FB8C1D"/>
              </a:solidFill>
              <a:ln>
                <a:solidFill>
                  <a:srgbClr val="FB8C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" name="3 Conector recto"/>
              <p:cNvCxnSpPr/>
              <p:nvPr/>
            </p:nvCxnSpPr>
            <p:spPr>
              <a:xfrm>
                <a:off x="-1116632" y="2755900"/>
                <a:ext cx="79208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22 Llamada ovalada"/>
          <p:cNvSpPr/>
          <p:nvPr/>
        </p:nvSpPr>
        <p:spPr>
          <a:xfrm>
            <a:off x="2762777" y="285204"/>
            <a:ext cx="4686828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NECK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3473464" y="692696"/>
            <a:ext cx="3402791" cy="95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28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2800" b="1" dirty="0">
              <a:solidFill>
                <a:schemeClr val="tx1"/>
              </a:solidFill>
              <a:latin typeface="GROBOLD" pitchFamily="2" charset="0"/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26" name="25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3624907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12153 -0.396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6" y="-1981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UELL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ilindro"/>
          <p:cNvSpPr/>
          <p:nvPr/>
        </p:nvSpPr>
        <p:spPr>
          <a:xfrm>
            <a:off x="5177986" y="3140968"/>
            <a:ext cx="216024" cy="285936"/>
          </a:xfrm>
          <a:prstGeom prst="can">
            <a:avLst>
              <a:gd name="adj" fmla="val 4263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99"/>
          <a:stretch/>
        </p:blipFill>
        <p:spPr>
          <a:xfrm>
            <a:off x="4572000" y="3390900"/>
            <a:ext cx="2085975" cy="2813389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40" y="4856114"/>
            <a:ext cx="714375" cy="762000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41" y="5408564"/>
            <a:ext cx="361950" cy="4191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759921"/>
            <a:ext cx="285750" cy="33337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899713"/>
            <a:ext cx="685800" cy="3905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15" y="5416732"/>
            <a:ext cx="523875" cy="428625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09" y="4508570"/>
            <a:ext cx="628650" cy="138112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89" y="5711163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43" y="498958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244408" y="6183990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Llamada ovalada"/>
          <p:cNvSpPr/>
          <p:nvPr/>
        </p:nvSpPr>
        <p:spPr>
          <a:xfrm>
            <a:off x="2762777" y="285204"/>
            <a:ext cx="4686828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HEAD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3473465" y="692696"/>
            <a:ext cx="3402791" cy="95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28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2800" b="1" dirty="0">
              <a:solidFill>
                <a:schemeClr val="tx1"/>
              </a:solidFill>
              <a:latin typeface="GROBOLD" pitchFamily="2" charset="0"/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26" name="25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762777" y="3975250"/>
            <a:ext cx="1533103" cy="1281161"/>
            <a:chOff x="-1368003" y="1474739"/>
            <a:chExt cx="1533103" cy="1281161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04" b="69079"/>
            <a:stretch/>
          </p:blipFill>
          <p:spPr>
            <a:xfrm>
              <a:off x="-1368003" y="1474739"/>
              <a:ext cx="1533103" cy="1281161"/>
            </a:xfrm>
            <a:prstGeom prst="rect">
              <a:avLst/>
            </a:prstGeom>
          </p:spPr>
        </p:pic>
        <p:grpSp>
          <p:nvGrpSpPr>
            <p:cNvPr id="8" name="7 Grupo"/>
            <p:cNvGrpSpPr/>
            <p:nvPr/>
          </p:nvGrpSpPr>
          <p:grpSpPr>
            <a:xfrm>
              <a:off x="-1116632" y="2665890"/>
              <a:ext cx="792088" cy="90010"/>
              <a:chOff x="-1116632" y="2665890"/>
              <a:chExt cx="792088" cy="90010"/>
            </a:xfrm>
          </p:grpSpPr>
          <p:sp>
            <p:nvSpPr>
              <p:cNvPr id="18" name="17 Rectángulo"/>
              <p:cNvSpPr/>
              <p:nvPr/>
            </p:nvSpPr>
            <p:spPr>
              <a:xfrm>
                <a:off x="-812712" y="2665890"/>
                <a:ext cx="360040" cy="900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" name="3 Conector recto"/>
              <p:cNvCxnSpPr/>
              <p:nvPr/>
            </p:nvCxnSpPr>
            <p:spPr>
              <a:xfrm>
                <a:off x="-1116632" y="2755900"/>
                <a:ext cx="79208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653741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0069 -0.278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13912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BEZ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0"/>
          <a:stretch/>
        </p:blipFill>
        <p:spPr>
          <a:xfrm>
            <a:off x="4572000" y="2085404"/>
            <a:ext cx="2085975" cy="4118885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40" y="4856114"/>
            <a:ext cx="714375" cy="762000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54" y="4581128"/>
            <a:ext cx="361950" cy="4191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74" y="5877272"/>
            <a:ext cx="285750" cy="33337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375301"/>
            <a:ext cx="685800" cy="3905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15" y="5416732"/>
            <a:ext cx="523875" cy="42862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7" y="5076309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43" y="498958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ovalada"/>
          <p:cNvSpPr/>
          <p:nvPr/>
        </p:nvSpPr>
        <p:spPr>
          <a:xfrm>
            <a:off x="2762777" y="285204"/>
            <a:ext cx="4686828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LEG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11760" y="6381328"/>
            <a:ext cx="440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CLICK ON THE BODY PARTS</a:t>
            </a:r>
            <a:endParaRPr lang="es-ES" sz="16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3" name="2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466788" y="756423"/>
            <a:ext cx="3265452" cy="80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32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3200" b="1" dirty="0">
              <a:solidFill>
                <a:schemeClr val="tx1"/>
              </a:solidFill>
              <a:latin typeface="GROBOLD" pitchFamily="2" charset="0"/>
            </a:endParaRPr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09" y="4508570"/>
            <a:ext cx="628650" cy="1381125"/>
          </a:xfrm>
          <a:prstGeom prst="rect">
            <a:avLst/>
          </a:prstGeom>
        </p:spPr>
      </p:pic>
      <p:sp>
        <p:nvSpPr>
          <p:cNvPr id="21" name="20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6174281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0103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5.55042E-7 L -0.28334 0.01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74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IERN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914"/>
            <a:ext cx="2085975" cy="4143375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40" y="4856114"/>
            <a:ext cx="714375" cy="762000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54" y="4581128"/>
            <a:ext cx="361950" cy="4191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74" y="5877272"/>
            <a:ext cx="285750" cy="33337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15" y="5416732"/>
            <a:ext cx="523875" cy="42862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7" y="5076309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43" y="498958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ovalada"/>
          <p:cNvSpPr/>
          <p:nvPr/>
        </p:nvSpPr>
        <p:spPr>
          <a:xfrm>
            <a:off x="2762776" y="285204"/>
            <a:ext cx="4977575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FOOT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11760" y="6381328"/>
            <a:ext cx="440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CLICK ON THE BODY PARTS</a:t>
            </a:r>
            <a:endParaRPr lang="es-ES" sz="16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3" name="2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519764" y="756423"/>
            <a:ext cx="3452601" cy="80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28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2800" b="1" dirty="0">
              <a:solidFill>
                <a:schemeClr val="tx1"/>
              </a:solidFill>
              <a:latin typeface="GROBOLD" pitchFamily="2" charset="0"/>
            </a:endParaRPr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3" y="4581128"/>
            <a:ext cx="628650" cy="138112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375301"/>
            <a:ext cx="685800" cy="390525"/>
          </a:xfrm>
          <a:prstGeom prst="rect">
            <a:avLst/>
          </a:prstGeom>
        </p:spPr>
      </p:pic>
      <p:sp>
        <p:nvSpPr>
          <p:cNvPr id="21" name="20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6174281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58151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88622E-6 L 0.175 0.0656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3284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I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914"/>
            <a:ext cx="2085975" cy="4143375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54" y="4581128"/>
            <a:ext cx="361950" cy="4191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74" y="5877272"/>
            <a:ext cx="285750" cy="33337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15" y="5416732"/>
            <a:ext cx="523875" cy="42862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7" y="5076309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43" y="498958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ovalada"/>
          <p:cNvSpPr/>
          <p:nvPr/>
        </p:nvSpPr>
        <p:spPr>
          <a:xfrm>
            <a:off x="2762776" y="285204"/>
            <a:ext cx="4977575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ARM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11760" y="6381328"/>
            <a:ext cx="440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CLICK ON THE BODY PARTS</a:t>
            </a:r>
            <a:endParaRPr lang="es-ES" sz="16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3" name="2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563888" y="756423"/>
            <a:ext cx="3452601" cy="80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28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2800" b="1" dirty="0">
              <a:solidFill>
                <a:schemeClr val="tx1"/>
              </a:solidFill>
              <a:latin typeface="GROBOLD" pitchFamily="2" charset="0"/>
            </a:endParaRPr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3" y="4581128"/>
            <a:ext cx="628650" cy="138112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7" y="5809697"/>
            <a:ext cx="685800" cy="390525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40" y="4856114"/>
            <a:ext cx="714375" cy="762000"/>
          </a:xfrm>
          <a:prstGeom prst="rect">
            <a:avLst/>
          </a:prstGeom>
        </p:spPr>
      </p:pic>
      <p:sp>
        <p:nvSpPr>
          <p:cNvPr id="21" name="20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6174281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55357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9.71323E-7 L -0.21615 -0.1898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-950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AZ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CC"/>
            </a:gs>
            <a:gs pos="100000">
              <a:srgbClr val="00808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132601"/>
            <a:ext cx="9144000" cy="27253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914"/>
            <a:ext cx="2085975" cy="4143375"/>
          </a:xfrm>
          <a:prstGeom prst="rect">
            <a:avLst/>
          </a:prstGeom>
        </p:spPr>
      </p:pic>
      <p:pic>
        <p:nvPicPr>
          <p:cNvPr id="45" name="44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7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54" y="4581128"/>
            <a:ext cx="361950" cy="4191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74" y="5877272"/>
            <a:ext cx="285750" cy="33337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15" y="5416732"/>
            <a:ext cx="523875" cy="428625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7" y="5076309"/>
            <a:ext cx="609600" cy="266700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43" y="4989583"/>
            <a:ext cx="314325" cy="333375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1230636" cy="1279582"/>
          </a:xfrm>
          <a:prstGeom prst="rect">
            <a:avLst/>
          </a:prstGeom>
        </p:spPr>
      </p:pic>
      <p:pic>
        <p:nvPicPr>
          <p:cNvPr id="2050" name="Picture 2" descr="http://www.topsocialite.com/wp-content/uploads/2008/01/bart-simpson-scientologist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570" b="98879" l="2826" r="93478">
                        <a14:foregroundMark x1="52391" y1="32511" x2="60435" y2="26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28" t="2725" r="29249"/>
          <a:stretch/>
        </p:blipFill>
        <p:spPr bwMode="auto">
          <a:xfrm>
            <a:off x="683568" y="1960901"/>
            <a:ext cx="1937631" cy="41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Llamada ovalada"/>
          <p:cNvSpPr/>
          <p:nvPr/>
        </p:nvSpPr>
        <p:spPr>
          <a:xfrm>
            <a:off x="2762776" y="285204"/>
            <a:ext cx="4977575" cy="1800200"/>
          </a:xfrm>
          <a:prstGeom prst="wedgeEllipseCallout">
            <a:avLst>
              <a:gd name="adj1" fmla="val -54357"/>
              <a:gd name="adj2" fmla="val 889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solidFill>
                  <a:schemeClr val="tx1"/>
                </a:solidFill>
              </a:rPr>
              <a:t>Where’s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2400" dirty="0" err="1">
                <a:solidFill>
                  <a:schemeClr val="tx1"/>
                </a:solidFill>
              </a:rPr>
              <a:t>its</a:t>
            </a:r>
            <a:r>
              <a:rPr lang="es-ES_tradnl" sz="2400" dirty="0">
                <a:solidFill>
                  <a:schemeClr val="tx1"/>
                </a:solidFill>
              </a:rPr>
              <a:t> </a:t>
            </a:r>
            <a:r>
              <a:rPr lang="es-ES_tradnl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ROBOLD" pitchFamily="2" charset="0"/>
              </a:rPr>
              <a:t>EYE</a:t>
            </a:r>
            <a:r>
              <a:rPr lang="es-ES_tradnl" sz="2400" dirty="0">
                <a:solidFill>
                  <a:schemeClr val="tx1"/>
                </a:solidFill>
              </a:rPr>
              <a:t>?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11760" y="6381328"/>
            <a:ext cx="440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CLICK ON THE BODY PARTS</a:t>
            </a:r>
            <a:endParaRPr lang="es-ES" sz="16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1677653" y="3477296"/>
            <a:ext cx="292815" cy="257577"/>
            <a:chOff x="1677653" y="3477296"/>
            <a:chExt cx="292815" cy="257577"/>
          </a:xfrm>
        </p:grpSpPr>
        <p:sp>
          <p:nvSpPr>
            <p:cNvPr id="3" name="2 Forma libre"/>
            <p:cNvSpPr/>
            <p:nvPr/>
          </p:nvSpPr>
          <p:spPr>
            <a:xfrm>
              <a:off x="1677653" y="3515932"/>
              <a:ext cx="292815" cy="218941"/>
            </a:xfrm>
            <a:custGeom>
              <a:avLst/>
              <a:gdLst>
                <a:gd name="connsiteX0" fmla="*/ 292815 w 292815"/>
                <a:gd name="connsiteY0" fmla="*/ 38637 h 218941"/>
                <a:gd name="connsiteX1" fmla="*/ 189784 w 292815"/>
                <a:gd name="connsiteY1" fmla="*/ 167426 h 218941"/>
                <a:gd name="connsiteX2" fmla="*/ 151147 w 292815"/>
                <a:gd name="connsiteY2" fmla="*/ 180305 h 218941"/>
                <a:gd name="connsiteX3" fmla="*/ 99632 w 292815"/>
                <a:gd name="connsiteY3" fmla="*/ 193183 h 218941"/>
                <a:gd name="connsiteX4" fmla="*/ 22358 w 292815"/>
                <a:gd name="connsiteY4" fmla="*/ 218941 h 218941"/>
                <a:gd name="connsiteX5" fmla="*/ 22358 w 292815"/>
                <a:gd name="connsiteY5" fmla="*/ 51516 h 218941"/>
                <a:gd name="connsiteX6" fmla="*/ 99632 w 292815"/>
                <a:gd name="connsiteY6" fmla="*/ 25758 h 218941"/>
                <a:gd name="connsiteX7" fmla="*/ 189784 w 292815"/>
                <a:gd name="connsiteY7" fmla="*/ 0 h 218941"/>
                <a:gd name="connsiteX8" fmla="*/ 267057 w 292815"/>
                <a:gd name="connsiteY8" fmla="*/ 38637 h 218941"/>
                <a:gd name="connsiteX9" fmla="*/ 292815 w 292815"/>
                <a:gd name="connsiteY9" fmla="*/ 38637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815" h="218941">
                  <a:moveTo>
                    <a:pt x="292815" y="38637"/>
                  </a:moveTo>
                  <a:cubicBezTo>
                    <a:pt x="248895" y="108908"/>
                    <a:pt x="251157" y="136739"/>
                    <a:pt x="189784" y="167426"/>
                  </a:cubicBezTo>
                  <a:cubicBezTo>
                    <a:pt x="177642" y="173497"/>
                    <a:pt x="164200" y="176576"/>
                    <a:pt x="151147" y="180305"/>
                  </a:cubicBezTo>
                  <a:cubicBezTo>
                    <a:pt x="134128" y="185167"/>
                    <a:pt x="116586" y="188097"/>
                    <a:pt x="99632" y="193183"/>
                  </a:cubicBezTo>
                  <a:cubicBezTo>
                    <a:pt x="73626" y="200985"/>
                    <a:pt x="22358" y="218941"/>
                    <a:pt x="22358" y="218941"/>
                  </a:cubicBezTo>
                  <a:cubicBezTo>
                    <a:pt x="3705" y="162983"/>
                    <a:pt x="-16882" y="118784"/>
                    <a:pt x="22358" y="51516"/>
                  </a:cubicBezTo>
                  <a:cubicBezTo>
                    <a:pt x="36039" y="28063"/>
                    <a:pt x="73874" y="34344"/>
                    <a:pt x="99632" y="25758"/>
                  </a:cubicBezTo>
                  <a:cubicBezTo>
                    <a:pt x="155064" y="7281"/>
                    <a:pt x="125093" y="16173"/>
                    <a:pt x="189784" y="0"/>
                  </a:cubicBezTo>
                  <a:cubicBezTo>
                    <a:pt x="221208" y="10475"/>
                    <a:pt x="242091" y="13671"/>
                    <a:pt x="267057" y="38637"/>
                  </a:cubicBezTo>
                  <a:lnTo>
                    <a:pt x="292815" y="3863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Forma libre"/>
            <p:cNvSpPr/>
            <p:nvPr/>
          </p:nvSpPr>
          <p:spPr>
            <a:xfrm>
              <a:off x="1725769" y="3490175"/>
              <a:ext cx="193183" cy="193183"/>
            </a:xfrm>
            <a:custGeom>
              <a:avLst/>
              <a:gdLst>
                <a:gd name="connsiteX0" fmla="*/ 0 w 193183"/>
                <a:gd name="connsiteY0" fmla="*/ 0 h 193183"/>
                <a:gd name="connsiteX1" fmla="*/ 25758 w 193183"/>
                <a:gd name="connsiteY1" fmla="*/ 141667 h 193183"/>
                <a:gd name="connsiteX2" fmla="*/ 51516 w 193183"/>
                <a:gd name="connsiteY2" fmla="*/ 180304 h 193183"/>
                <a:gd name="connsiteX3" fmla="*/ 90152 w 193183"/>
                <a:gd name="connsiteY3" fmla="*/ 193183 h 193183"/>
                <a:gd name="connsiteX4" fmla="*/ 128789 w 193183"/>
                <a:gd name="connsiteY4" fmla="*/ 180304 h 193183"/>
                <a:gd name="connsiteX5" fmla="*/ 167425 w 193183"/>
                <a:gd name="connsiteY5" fmla="*/ 154546 h 193183"/>
                <a:gd name="connsiteX6" fmla="*/ 193183 w 193183"/>
                <a:gd name="connsiteY6" fmla="*/ 141667 h 19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83" h="193183">
                  <a:moveTo>
                    <a:pt x="0" y="0"/>
                  </a:moveTo>
                  <a:cubicBezTo>
                    <a:pt x="4440" y="35518"/>
                    <a:pt x="5904" y="101960"/>
                    <a:pt x="25758" y="141667"/>
                  </a:cubicBezTo>
                  <a:cubicBezTo>
                    <a:pt x="32680" y="155511"/>
                    <a:pt x="39429" y="170634"/>
                    <a:pt x="51516" y="180304"/>
                  </a:cubicBezTo>
                  <a:cubicBezTo>
                    <a:pt x="62116" y="188785"/>
                    <a:pt x="77273" y="188890"/>
                    <a:pt x="90152" y="193183"/>
                  </a:cubicBezTo>
                  <a:cubicBezTo>
                    <a:pt x="103031" y="188890"/>
                    <a:pt x="116647" y="186375"/>
                    <a:pt x="128789" y="180304"/>
                  </a:cubicBezTo>
                  <a:cubicBezTo>
                    <a:pt x="142633" y="173382"/>
                    <a:pt x="154152" y="162510"/>
                    <a:pt x="167425" y="154546"/>
                  </a:cubicBezTo>
                  <a:cubicBezTo>
                    <a:pt x="175656" y="149607"/>
                    <a:pt x="184597" y="145960"/>
                    <a:pt x="193183" y="141667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Forma libre"/>
            <p:cNvSpPr/>
            <p:nvPr/>
          </p:nvSpPr>
          <p:spPr>
            <a:xfrm>
              <a:off x="1712890" y="3477296"/>
              <a:ext cx="244699" cy="141667"/>
            </a:xfrm>
            <a:custGeom>
              <a:avLst/>
              <a:gdLst>
                <a:gd name="connsiteX0" fmla="*/ 244699 w 244699"/>
                <a:gd name="connsiteY0" fmla="*/ 141667 h 141667"/>
                <a:gd name="connsiteX1" fmla="*/ 141668 w 244699"/>
                <a:gd name="connsiteY1" fmla="*/ 115910 h 141667"/>
                <a:gd name="connsiteX2" fmla="*/ 64395 w 244699"/>
                <a:gd name="connsiteY2" fmla="*/ 77273 h 141667"/>
                <a:gd name="connsiteX3" fmla="*/ 51516 w 244699"/>
                <a:gd name="connsiteY3" fmla="*/ 38636 h 141667"/>
                <a:gd name="connsiteX4" fmla="*/ 0 w 244699"/>
                <a:gd name="connsiteY4" fmla="*/ 0 h 1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99" h="141667">
                  <a:moveTo>
                    <a:pt x="244699" y="141667"/>
                  </a:moveTo>
                  <a:cubicBezTo>
                    <a:pt x="220202" y="136768"/>
                    <a:pt x="168072" y="129112"/>
                    <a:pt x="141668" y="115910"/>
                  </a:cubicBezTo>
                  <a:cubicBezTo>
                    <a:pt x="41805" y="65978"/>
                    <a:pt x="161507" y="109644"/>
                    <a:pt x="64395" y="77273"/>
                  </a:cubicBezTo>
                  <a:cubicBezTo>
                    <a:pt x="60102" y="64394"/>
                    <a:pt x="60207" y="49065"/>
                    <a:pt x="51516" y="38636"/>
                  </a:cubicBezTo>
                  <a:cubicBezTo>
                    <a:pt x="37774" y="22146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563888" y="756423"/>
            <a:ext cx="3452601" cy="80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  <a:latin typeface="GROBOLD" pitchFamily="2" charset="0"/>
              </a:rPr>
              <a:t>GOOOOOOD</a:t>
            </a:r>
            <a:r>
              <a:rPr lang="es-ES_tradnl" sz="2800" b="1" dirty="0">
                <a:solidFill>
                  <a:schemeClr val="tx1"/>
                </a:solidFill>
                <a:latin typeface="GROBOLD" pitchFamily="2" charset="0"/>
              </a:rPr>
              <a:t>!</a:t>
            </a:r>
            <a:endParaRPr lang="es-ES" sz="2800" b="1" dirty="0">
              <a:solidFill>
                <a:schemeClr val="tx1"/>
              </a:solidFill>
              <a:latin typeface="GROBOLD" pitchFamily="2" charset="0"/>
            </a:endParaRPr>
          </a:p>
        </p:txBody>
      </p:sp>
      <p:pic>
        <p:nvPicPr>
          <p:cNvPr id="49" name="48 Imagen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3" y="4581128"/>
            <a:ext cx="628650" cy="1381125"/>
          </a:xfrm>
          <a:prstGeom prst="rect">
            <a:avLst/>
          </a:prstGeom>
        </p:spPr>
      </p:pic>
      <p:pic>
        <p:nvPicPr>
          <p:cNvPr id="47" name="46 Imagen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7" y="5809697"/>
            <a:ext cx="685800" cy="390525"/>
          </a:xfrm>
          <a:prstGeom prst="rect">
            <a:avLst/>
          </a:prstGeom>
        </p:spPr>
      </p:pic>
      <p:pic>
        <p:nvPicPr>
          <p:cNvPr id="44" name="43 Imagen"/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04" y="3595057"/>
            <a:ext cx="714375" cy="762000"/>
          </a:xfrm>
          <a:prstGeom prst="rect">
            <a:avLst/>
          </a:prstGeom>
        </p:spPr>
      </p:pic>
      <p:sp>
        <p:nvSpPr>
          <p:cNvPr id="21" name="20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6174281"/>
            <a:ext cx="648072" cy="495079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26344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10243 -0.5071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2537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OJ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IEN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122</Words>
  <Application>Microsoft Office PowerPoint</Application>
  <PresentationFormat>全屏显示(4:3)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GROBOLD</vt:lpstr>
      <vt:lpstr>TimelessTLig</vt:lpstr>
      <vt:lpstr>Arial</vt:lpstr>
      <vt:lpstr>Calibri</vt:lpstr>
      <vt:lpstr>Diseño predeterminado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赵闫</cp:lastModifiedBy>
  <cp:revision>25</cp:revision>
  <dcterms:created xsi:type="dcterms:W3CDTF">2012-12-29T11:51:50Z</dcterms:created>
  <dcterms:modified xsi:type="dcterms:W3CDTF">2021-04-25T03:43:51Z</dcterms:modified>
</cp:coreProperties>
</file>