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452F-36BE-C44A-26AD-05CBB9FD1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7FCF2-F57D-5C2F-4D22-BF307EAA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EC7F-DF32-7842-94C2-F7B68173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1B65-7E05-FFF4-766C-F179AA17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6652-6887-419F-11B4-26239CBE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9971-8A58-4F14-74FA-FB2F2E50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CA778-288D-A5B7-8E98-1D3D3B1D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F7D78-5419-B6EB-ACD7-3C1F18B8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DF7D-8A28-4518-E55D-70005BF5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2724-024A-4B5A-0174-7DFA75F7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4F723-2DE9-8A11-D88F-661A14CD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1B92B-B2F0-30E1-9722-1C1AC613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EF5A-AA70-01AC-ACF1-16C4BBD9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3A01-65CC-62C8-E491-A25E3734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3234-3C3C-9CD3-40DD-4CBC9C9E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91B4-8EFA-47A1-D0AE-F0E1C55B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AFF-AE48-A44D-1F23-DF4484BE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2DFA-F78A-7364-FA3F-057632E2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A6C7-FDE0-AE70-0582-CB11DA1F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8A78-5412-EB97-07CA-3C7ED9E4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B07A-557F-A400-0D7A-3189C54A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633-DFBB-483A-667F-A987C195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908B6-03B9-5238-3901-24195A4C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5F3E6-BDB7-06F4-8747-8BAAB4C3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D362-6E91-1E53-CB84-5CEC96A8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4BBC-46C6-5D07-9541-487DD595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67FA-7C8F-700D-42A8-4C9BB078A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661DF-B9F3-9109-3986-577E82E40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F946-3148-C0DC-424B-CFF83E0A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692F6-F20A-667F-B738-01FE6445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57E3D-F3B3-EAAE-6451-2E36F719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DC7D-3981-106B-A189-5AA1F11D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3DCC4-9067-F4F1-3C97-8EE8DD29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EE66-D08A-DAD7-123A-6E40CEECA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46C4A-0C4B-CC8B-772F-9B944518C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D2330-F441-6D10-2A95-D279CA5DB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C4B9A-8E36-71AE-4F0F-A98FE326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E7867-8D72-FEAD-6251-518E7466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73F06-4153-8918-21E7-5AE317A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3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D8A-0F85-C38F-B949-AA9548E2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DE205-3AD4-ACB3-84A1-8B3C08D3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BAAD3-38AE-0D03-B4D3-C9117AFB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B60-BB22-ABF3-6BF5-8FF4A4D7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95CC-66F1-F0A2-0EF1-7BF5CD8A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D0C80-452F-2169-B4B7-50D95FB9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871D-BD29-2FCD-3656-180E5355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E9D0-26C0-07AD-EC84-9BDDE1A8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80CB-B5C2-C77C-E0CD-8FA6BDCE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F115-F125-55C6-26F4-AAF5CC53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D27F1-F248-613C-6BDE-0AFE519F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DC9E5-3D24-AD9B-38FB-86D5D51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2929-DAD5-6401-3151-A8C091E8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1078-5079-44C8-E2AE-E12A4BAD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0CE5D-8AF2-87BF-9F4F-743F90C62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FB8AC-3F69-E798-F627-04D644182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6A71-AB77-B236-3705-5B0D721E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653A2-1B4A-71E9-8049-C0AC796D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F99B6-2DA1-D5DD-2A45-F59863F4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20194-DFB0-B191-464C-7CE8314C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1E348-2FD6-4C20-C67A-F3D32D4B0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B1B6-9A9D-1E6B-2BA7-B9935A7C3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82E3-626B-44D5-9CB7-3516A52BA4B4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E90E-CEFA-E028-DD77-FC89036DA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3709-9C7A-F6F9-1427-CD4952A22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0E05D-F394-4265-ADB6-65203058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inus Sign 5">
            <a:extLst>
              <a:ext uri="{FF2B5EF4-FFF2-40B4-BE49-F238E27FC236}">
                <a16:creationId xmlns:a16="http://schemas.microsoft.com/office/drawing/2014/main" id="{172A81F4-F89F-83BA-9814-C4A7D6693E09}"/>
              </a:ext>
            </a:extLst>
          </p:cNvPr>
          <p:cNvSpPr/>
          <p:nvPr/>
        </p:nvSpPr>
        <p:spPr>
          <a:xfrm>
            <a:off x="2938640" y="2017972"/>
            <a:ext cx="2439165" cy="85303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68E2BDF3-AE24-51A4-40F6-1E71DF21ABD0}"/>
              </a:ext>
            </a:extLst>
          </p:cNvPr>
          <p:cNvSpPr/>
          <p:nvPr/>
        </p:nvSpPr>
        <p:spPr>
          <a:xfrm rot="150484">
            <a:off x="393304" y="732129"/>
            <a:ext cx="2417533" cy="812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C07B5-A709-668A-CF50-E33BFC0B4A8E}"/>
              </a:ext>
            </a:extLst>
          </p:cNvPr>
          <p:cNvCxnSpPr/>
          <p:nvPr/>
        </p:nvCxnSpPr>
        <p:spPr>
          <a:xfrm flipH="1" flipV="1">
            <a:off x="10836876" y="1477177"/>
            <a:ext cx="605481" cy="3502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35B32F-AED3-8533-BB16-D7C21FF6E72C}"/>
              </a:ext>
            </a:extLst>
          </p:cNvPr>
          <p:cNvCxnSpPr/>
          <p:nvPr/>
        </p:nvCxnSpPr>
        <p:spPr>
          <a:xfrm flipV="1">
            <a:off x="11677135" y="679622"/>
            <a:ext cx="370703" cy="449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4D5C4F-31DE-D3E9-1083-C9AE206B2514}"/>
              </a:ext>
            </a:extLst>
          </p:cNvPr>
          <p:cNvCxnSpPr>
            <a:cxnSpLocks/>
          </p:cNvCxnSpPr>
          <p:nvPr/>
        </p:nvCxnSpPr>
        <p:spPr>
          <a:xfrm flipH="1" flipV="1">
            <a:off x="11306433" y="817420"/>
            <a:ext cx="234778" cy="436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Sign 19">
            <a:extLst>
              <a:ext uri="{FF2B5EF4-FFF2-40B4-BE49-F238E27FC236}">
                <a16:creationId xmlns:a16="http://schemas.microsoft.com/office/drawing/2014/main" id="{B7752889-B13B-CC12-DC01-4E783535D83E}"/>
              </a:ext>
            </a:extLst>
          </p:cNvPr>
          <p:cNvSpPr/>
          <p:nvPr/>
        </p:nvSpPr>
        <p:spPr>
          <a:xfrm>
            <a:off x="6351371" y="3016865"/>
            <a:ext cx="2298358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F6E48C92-E43A-ED8D-1969-E4FEE75E6359}"/>
              </a:ext>
            </a:extLst>
          </p:cNvPr>
          <p:cNvSpPr/>
          <p:nvPr/>
        </p:nvSpPr>
        <p:spPr>
          <a:xfrm>
            <a:off x="9230497" y="4251604"/>
            <a:ext cx="2446638" cy="827903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 LaRose</dc:creator>
  <cp:lastModifiedBy>Colleen LaRose</cp:lastModifiedBy>
  <cp:revision>1</cp:revision>
  <dcterms:created xsi:type="dcterms:W3CDTF">2022-06-02T01:34:47Z</dcterms:created>
  <dcterms:modified xsi:type="dcterms:W3CDTF">2022-06-02T02:05:16Z</dcterms:modified>
</cp:coreProperties>
</file>