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F0502020204030203" pitchFamily="34" charset="-94"/>
      <p:regular r:id="rId19"/>
      <p:bold r:id="rId20"/>
    </p:embeddedFont>
    <p:embeddedFont>
      <p:font typeface="Raleway" panose="020B0604020202020204" charset="-94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5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7713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71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777e5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777e5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62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b777e5d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b777e5d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5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777e5d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777e5d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84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777e5d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777e5d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84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b777e5d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b777e5d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82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b777e5dd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b777e5dd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2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49"/>
            <a:ext cx="7688100" cy="1950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 smtClean="0"/>
              <a:t>BBG</a:t>
            </a:r>
            <a:br>
              <a:rPr lang="tr" dirty="0" smtClean="0"/>
            </a:br>
            <a:r>
              <a:rPr lang="tr" dirty="0" smtClean="0"/>
              <a:t>Uygulama 10.30’da başlayacaktır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tr" dirty="0"/>
              <a:t>Uygulama-2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Soru-5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/>
                </a:solidFill>
              </a:rPr>
              <a:t>Kullanıcı tarafından girilen yılın, Artık Yıl (</a:t>
            </a:r>
            <a:r>
              <a:rPr lang="tr-TR" dirty="0" err="1" smtClean="0">
                <a:solidFill>
                  <a:schemeClr val="bg2"/>
                </a:solidFill>
              </a:rPr>
              <a:t>Leap</a:t>
            </a:r>
            <a:r>
              <a:rPr lang="tr-TR" dirty="0" smtClean="0">
                <a:solidFill>
                  <a:schemeClr val="bg2"/>
                </a:solidFill>
              </a:rPr>
              <a:t> </a:t>
            </a:r>
            <a:r>
              <a:rPr lang="tr-TR" dirty="0" err="1" smtClean="0">
                <a:solidFill>
                  <a:schemeClr val="bg2"/>
                </a:solidFill>
              </a:rPr>
              <a:t>Year</a:t>
            </a:r>
            <a:r>
              <a:rPr lang="tr-TR" dirty="0" smtClean="0">
                <a:solidFill>
                  <a:schemeClr val="bg2"/>
                </a:solidFill>
              </a:rPr>
              <a:t>) olup olmadığını belirleyen algoritmanın akış diyagramını çiziniz.</a:t>
            </a:r>
          </a:p>
          <a:p>
            <a:endParaRPr lang="tr-TR" dirty="0" smtClean="0">
              <a:solidFill>
                <a:schemeClr val="bg2"/>
              </a:solidFill>
            </a:endParaRPr>
          </a:p>
          <a:p>
            <a:endParaRPr lang="tr-T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8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Artık Yıl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2"/>
                </a:solidFill>
              </a:rPr>
              <a:t>Genel bir kural olarak artık yıllar 4 rakamının katı olan yıllardır:</a:t>
            </a:r>
            <a:br>
              <a:rPr lang="tr-TR" dirty="0">
                <a:solidFill>
                  <a:schemeClr val="bg2"/>
                </a:solidFill>
              </a:rPr>
            </a:br>
            <a:r>
              <a:rPr lang="tr-TR" dirty="0">
                <a:solidFill>
                  <a:schemeClr val="bg2"/>
                </a:solidFill>
              </a:rPr>
              <a:t>1992, 1996, 2000, 2004, 2008, 2012, 2016 gibi.</a:t>
            </a:r>
          </a:p>
          <a:p>
            <a:pPr marL="146050" indent="0">
              <a:buNone/>
            </a:pPr>
            <a:r>
              <a:rPr lang="tr-TR" dirty="0">
                <a:solidFill>
                  <a:schemeClr val="bg2"/>
                </a:solidFill>
              </a:rPr>
              <a:t/>
            </a:r>
            <a:br>
              <a:rPr lang="tr-TR" dirty="0">
                <a:solidFill>
                  <a:schemeClr val="bg2"/>
                </a:solidFill>
              </a:rPr>
            </a:br>
            <a:r>
              <a:rPr lang="tr-TR" dirty="0">
                <a:solidFill>
                  <a:schemeClr val="bg2"/>
                </a:solidFill>
              </a:rPr>
              <a:t>Ancak;</a:t>
            </a:r>
          </a:p>
          <a:p>
            <a:r>
              <a:rPr lang="tr-TR" dirty="0">
                <a:solidFill>
                  <a:schemeClr val="bg2"/>
                </a:solidFill>
              </a:rPr>
              <a:t>100’ün katı olan yıllardan </a:t>
            </a:r>
            <a:r>
              <a:rPr lang="tr-TR" dirty="0" smtClean="0">
                <a:solidFill>
                  <a:schemeClr val="bg2"/>
                </a:solidFill>
              </a:rPr>
              <a:t>sadece 400’e </a:t>
            </a:r>
            <a:r>
              <a:rPr lang="tr-TR" dirty="0" err="1" smtClean="0">
                <a:solidFill>
                  <a:schemeClr val="bg2"/>
                </a:solidFill>
              </a:rPr>
              <a:t>kalansız</a:t>
            </a:r>
            <a:r>
              <a:rPr lang="tr-TR" dirty="0" smtClean="0">
                <a:solidFill>
                  <a:schemeClr val="bg2"/>
                </a:solidFill>
              </a:rPr>
              <a:t> olarak bölünebilenler artık </a:t>
            </a:r>
            <a:r>
              <a:rPr lang="tr-TR" dirty="0">
                <a:solidFill>
                  <a:schemeClr val="bg2"/>
                </a:solidFill>
              </a:rPr>
              <a:t>yıldır:</a:t>
            </a:r>
          </a:p>
          <a:p>
            <a:r>
              <a:rPr lang="tr-TR" dirty="0">
                <a:solidFill>
                  <a:schemeClr val="bg2"/>
                </a:solidFill>
              </a:rPr>
              <a:t>Örneğin 1200, 1600, 2000 yılları artık yıldır ancak 1700, 1800 </a:t>
            </a:r>
            <a:r>
              <a:rPr lang="tr-TR" dirty="0" smtClean="0">
                <a:solidFill>
                  <a:schemeClr val="bg2"/>
                </a:solidFill>
              </a:rPr>
              <a:t>ve </a:t>
            </a:r>
            <a:r>
              <a:rPr lang="tr-TR" dirty="0">
                <a:solidFill>
                  <a:schemeClr val="bg2"/>
                </a:solidFill>
              </a:rPr>
              <a:t>1900 artık yıl değildir.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738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0" y="1237535"/>
            <a:ext cx="3883801" cy="3748709"/>
          </a:xfrm>
        </p:spPr>
        <p:txBody>
          <a:bodyPr>
            <a:normAutofit/>
          </a:bodyPr>
          <a:lstStyle/>
          <a:p>
            <a:endParaRPr lang="tr-TR" dirty="0">
              <a:solidFill>
                <a:schemeClr val="bg2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076" y="0"/>
            <a:ext cx="34858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Soru-1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600" dirty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Kenarları verilen bir üçgenin </a:t>
            </a:r>
            <a:r>
              <a:rPr lang="tr" sz="1600" dirty="0" smtClean="0">
                <a:solidFill>
                  <a:schemeClr val="dk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tipini bulan algoritmanın akış diyagramını çiziniz.</a:t>
            </a:r>
            <a:endParaRPr sz="1600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05" y="109093"/>
            <a:ext cx="6375054" cy="49244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Soru-2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783242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tr-TR" sz="14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 kütüphanede kitapların geç teslim edilmesi halinde aşağıdaki tarife uygulanmaktadır.</a:t>
            </a:r>
          </a:p>
          <a:p>
            <a:pPr marL="0" lvl="0" indent="0">
              <a:spcAft>
                <a:spcPts val="1200"/>
              </a:spcAft>
              <a:buNone/>
            </a:pPr>
            <a:endParaRPr sz="14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73764"/>
              </p:ext>
            </p:extLst>
          </p:nvPr>
        </p:nvGraphicFramePr>
        <p:xfrm>
          <a:off x="2431524" y="2203545"/>
          <a:ext cx="3034249" cy="1526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9879"/>
                <a:gridCol w="1244370"/>
              </a:tblGrid>
              <a:tr h="336013">
                <a:tc>
                  <a:txBody>
                    <a:bodyPr/>
                    <a:lstStyle/>
                    <a:p>
                      <a:r>
                        <a:rPr lang="tr-TR" dirty="0" smtClean="0"/>
                        <a:t>Gün Sayısı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Günlük</a:t>
                      </a:r>
                      <a:r>
                        <a:rPr lang="tr-TR" baseline="0" dirty="0" smtClean="0"/>
                        <a:t> Ceza</a:t>
                      </a:r>
                      <a:endParaRPr lang="tr-TR" dirty="0"/>
                    </a:p>
                  </a:txBody>
                  <a:tcPr/>
                </a:tc>
              </a:tr>
              <a:tr h="33601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2"/>
                          </a:solidFill>
                        </a:rPr>
                        <a:t>İlk</a:t>
                      </a:r>
                      <a:r>
                        <a:rPr lang="tr-TR" baseline="0" dirty="0" smtClean="0">
                          <a:solidFill>
                            <a:schemeClr val="bg2"/>
                          </a:solidFill>
                        </a:rPr>
                        <a:t> 10 gün</a:t>
                      </a:r>
                      <a:endParaRPr lang="tr-T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2"/>
                          </a:solidFill>
                        </a:rPr>
                        <a:t>40 kuruş</a:t>
                      </a:r>
                      <a:endParaRPr lang="tr-T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3601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2"/>
                          </a:solidFill>
                        </a:rPr>
                        <a:t>11-20 gün</a:t>
                      </a:r>
                      <a:endParaRPr lang="tr-T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2"/>
                          </a:solidFill>
                        </a:rPr>
                        <a:t>60 kuruş</a:t>
                      </a:r>
                      <a:endParaRPr lang="tr-T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36013"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2"/>
                          </a:solidFill>
                        </a:rPr>
                        <a:t>20 günden fazla</a:t>
                      </a:r>
                      <a:endParaRPr lang="tr-T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>
                          <a:solidFill>
                            <a:schemeClr val="bg2"/>
                          </a:solidFill>
                        </a:rPr>
                        <a:t>80 kuruş</a:t>
                      </a:r>
                      <a:endParaRPr lang="tr-TR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Metin kutusu 3"/>
          <p:cNvSpPr txBox="1"/>
          <p:nvPr/>
        </p:nvSpPr>
        <p:spPr>
          <a:xfrm>
            <a:off x="639393" y="3888437"/>
            <a:ext cx="763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Kullanıcının girdiği geciken gün sayısına (N) göre ödemesi gereken ceza miktarını hesaplayan</a:t>
            </a:r>
          </a:p>
          <a:p>
            <a:r>
              <a:rPr lang="tr-TR" dirty="0" smtClean="0"/>
              <a:t>Algoritmanın akış diyagramını çiziniz.</a:t>
            </a:r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05" y="274766"/>
            <a:ext cx="4803560" cy="4744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Soru-3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smtClean="0">
                <a:solidFill>
                  <a:schemeClr val="bg2"/>
                </a:solidFill>
              </a:rPr>
              <a:t>Kullanıcı tarafından girilen 3 sayıyı artan sırada sıralayan algoritmanın akış diyagramını çiziniz.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583" y="192505"/>
            <a:ext cx="2643210" cy="47920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Soru-4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2"/>
                </a:solidFill>
              </a:rPr>
              <a:t>En fazla 3 </a:t>
            </a:r>
            <a:r>
              <a:rPr lang="tr-TR" dirty="0" err="1" smtClean="0">
                <a:solidFill>
                  <a:schemeClr val="bg2"/>
                </a:solidFill>
              </a:rPr>
              <a:t>digite</a:t>
            </a:r>
            <a:r>
              <a:rPr lang="tr-TR" dirty="0" smtClean="0">
                <a:solidFill>
                  <a:schemeClr val="bg2"/>
                </a:solidFill>
              </a:rPr>
              <a:t> sahip </a:t>
            </a:r>
            <a:r>
              <a:rPr lang="tr-TR" dirty="0" err="1" smtClean="0">
                <a:solidFill>
                  <a:schemeClr val="bg2"/>
                </a:solidFill>
              </a:rPr>
              <a:t>octal</a:t>
            </a:r>
            <a:r>
              <a:rPr lang="tr-TR" dirty="0" smtClean="0">
                <a:solidFill>
                  <a:schemeClr val="bg2"/>
                </a:solidFill>
              </a:rPr>
              <a:t> sayı sistemindeki bir sayıyı </a:t>
            </a:r>
            <a:r>
              <a:rPr lang="tr-TR" dirty="0" err="1" smtClean="0">
                <a:solidFill>
                  <a:schemeClr val="bg2"/>
                </a:solidFill>
              </a:rPr>
              <a:t>decimal</a:t>
            </a:r>
            <a:r>
              <a:rPr lang="tr-TR" dirty="0" smtClean="0">
                <a:solidFill>
                  <a:schemeClr val="bg2"/>
                </a:solidFill>
              </a:rPr>
              <a:t> sayıya dönüştüren algoritmanın akış diyagramını çiziniz.</a:t>
            </a:r>
            <a:endParaRPr lang="tr-T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16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04" y="132972"/>
            <a:ext cx="2618127" cy="47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6427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130</Words>
  <Application>Microsoft Office PowerPoint</Application>
  <PresentationFormat>Ekran Gösterisi (16:9)</PresentationFormat>
  <Paragraphs>27</Paragraphs>
  <Slides>12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Calibri</vt:lpstr>
      <vt:lpstr>Lato</vt:lpstr>
      <vt:lpstr>Arial</vt:lpstr>
      <vt:lpstr>Raleway</vt:lpstr>
      <vt:lpstr>Streamline</vt:lpstr>
      <vt:lpstr>BBG Uygulama 10.30’da başlayacaktır</vt:lpstr>
      <vt:lpstr>Soru-1</vt:lpstr>
      <vt:lpstr>PowerPoint Sunusu</vt:lpstr>
      <vt:lpstr>Soru-2</vt:lpstr>
      <vt:lpstr>PowerPoint Sunusu</vt:lpstr>
      <vt:lpstr>Soru-3</vt:lpstr>
      <vt:lpstr>PowerPoint Sunusu</vt:lpstr>
      <vt:lpstr>Soru-4</vt:lpstr>
      <vt:lpstr>PowerPoint Sunusu</vt:lpstr>
      <vt:lpstr>Soru-5</vt:lpstr>
      <vt:lpstr>Artık Yıl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BBG Uygulama-2</dc:title>
  <cp:lastModifiedBy>Sevgi Turgut</cp:lastModifiedBy>
  <cp:revision>27</cp:revision>
  <dcterms:modified xsi:type="dcterms:W3CDTF">2021-11-08T11:01:31Z</dcterms:modified>
</cp:coreProperties>
</file>