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9E4B-FA25-44FE-B359-B9A19F992F3D}" type="datetimeFigureOut">
              <a:rPr lang="tr-TR" smtClean="0"/>
              <a:t>1.06.2020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317C-35CA-4B03-A67E-205EC96271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2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9E4B-FA25-44FE-B359-B9A19F992F3D}" type="datetimeFigureOut">
              <a:rPr lang="tr-TR" smtClean="0"/>
              <a:t>1.06.2020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317C-35CA-4B03-A67E-205EC96271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531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9E4B-FA25-44FE-B359-B9A19F992F3D}" type="datetimeFigureOut">
              <a:rPr lang="tr-TR" smtClean="0"/>
              <a:t>1.06.2020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317C-35CA-4B03-A67E-205EC96271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40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9E4B-FA25-44FE-B359-B9A19F992F3D}" type="datetimeFigureOut">
              <a:rPr lang="tr-TR" smtClean="0"/>
              <a:t>1.06.2020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317C-35CA-4B03-A67E-205EC96271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507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9E4B-FA25-44FE-B359-B9A19F992F3D}" type="datetimeFigureOut">
              <a:rPr lang="tr-TR" smtClean="0"/>
              <a:t>1.06.2020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317C-35CA-4B03-A67E-205EC96271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703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9E4B-FA25-44FE-B359-B9A19F992F3D}" type="datetimeFigureOut">
              <a:rPr lang="tr-TR" smtClean="0"/>
              <a:t>1.06.2020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317C-35CA-4B03-A67E-205EC96271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65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9E4B-FA25-44FE-B359-B9A19F992F3D}" type="datetimeFigureOut">
              <a:rPr lang="tr-TR" smtClean="0"/>
              <a:t>1.06.2020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317C-35CA-4B03-A67E-205EC96271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226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9E4B-FA25-44FE-B359-B9A19F992F3D}" type="datetimeFigureOut">
              <a:rPr lang="tr-TR" smtClean="0"/>
              <a:t>1.06.2020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317C-35CA-4B03-A67E-205EC96271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666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9E4B-FA25-44FE-B359-B9A19F992F3D}" type="datetimeFigureOut">
              <a:rPr lang="tr-TR" smtClean="0"/>
              <a:t>1.06.2020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317C-35CA-4B03-A67E-205EC96271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291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9E4B-FA25-44FE-B359-B9A19F992F3D}" type="datetimeFigureOut">
              <a:rPr lang="tr-TR" smtClean="0"/>
              <a:t>1.06.2020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317C-35CA-4B03-A67E-205EC96271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365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9E4B-FA25-44FE-B359-B9A19F992F3D}" type="datetimeFigureOut">
              <a:rPr lang="tr-TR" smtClean="0"/>
              <a:t>1.06.2020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317C-35CA-4B03-A67E-205EC96271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591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99E4B-FA25-44FE-B359-B9A19F992F3D}" type="datetimeFigureOut">
              <a:rPr lang="tr-TR" smtClean="0"/>
              <a:t>1.06.2020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317C-35CA-4B03-A67E-205EC96271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462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Genel plan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1,2,8,9 Haziran </a:t>
            </a:r>
            <a:r>
              <a:rPr lang="tr-TR" sz="3600" dirty="0" smtClean="0"/>
              <a:t>günleri saat 10:00-14:00 arası uygulama derslerimiz olacak.</a:t>
            </a:r>
          </a:p>
          <a:p>
            <a:r>
              <a:rPr lang="tr-TR" sz="3600" dirty="0" smtClean="0"/>
              <a:t>Her ders: 4 soru (4 saat)</a:t>
            </a:r>
          </a:p>
          <a:p>
            <a:r>
              <a:rPr lang="tr-TR" sz="3600" dirty="0" smtClean="0"/>
              <a:t>Her saat başı yeni soru</a:t>
            </a:r>
          </a:p>
          <a:p>
            <a:r>
              <a:rPr lang="tr-TR" sz="3600" dirty="0" smtClean="0"/>
              <a:t>Soru anlatımı (5 </a:t>
            </a:r>
            <a:r>
              <a:rPr lang="tr-TR" sz="3600" dirty="0" err="1" smtClean="0"/>
              <a:t>dk</a:t>
            </a:r>
            <a:r>
              <a:rPr lang="tr-TR" sz="3600" dirty="0" smtClean="0"/>
              <a:t>)</a:t>
            </a:r>
          </a:p>
          <a:p>
            <a:r>
              <a:rPr lang="tr-TR" sz="3600" dirty="0" smtClean="0"/>
              <a:t>çözüm süresi (30 </a:t>
            </a:r>
            <a:r>
              <a:rPr lang="tr-TR" sz="3600" dirty="0" err="1" smtClean="0"/>
              <a:t>dk</a:t>
            </a:r>
            <a:r>
              <a:rPr lang="tr-TR" sz="3600" dirty="0" smtClean="0"/>
              <a:t>)</a:t>
            </a:r>
          </a:p>
          <a:p>
            <a:r>
              <a:rPr lang="tr-TR" sz="3600" dirty="0" smtClean="0"/>
              <a:t>çözüm(x </a:t>
            </a:r>
            <a:r>
              <a:rPr lang="tr-TR" sz="3600" dirty="0" err="1" smtClean="0"/>
              <a:t>dk</a:t>
            </a:r>
            <a:r>
              <a:rPr lang="tr-TR" sz="3600" dirty="0" smtClean="0"/>
              <a:t>)</a:t>
            </a:r>
          </a:p>
          <a:p>
            <a:r>
              <a:rPr lang="tr-TR" sz="3600" dirty="0" smtClean="0"/>
              <a:t>ara (y </a:t>
            </a:r>
            <a:r>
              <a:rPr lang="tr-TR" sz="3600" dirty="0" err="1" smtClean="0"/>
              <a:t>dk</a:t>
            </a:r>
            <a:r>
              <a:rPr lang="tr-TR" sz="3600" dirty="0" smtClean="0"/>
              <a:t>)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197227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Uygulama dersi 1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1 Haziran 2020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2591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 1: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4749800" cy="1400175"/>
          </a:xfrm>
        </p:spPr>
        <p:txBody>
          <a:bodyPr>
            <a:noAutofit/>
          </a:bodyPr>
          <a:lstStyle/>
          <a:p>
            <a:r>
              <a:rPr lang="tr-TR" sz="3200" dirty="0" smtClean="0"/>
              <a:t>Bir diziyi karıştırmak</a:t>
            </a:r>
          </a:p>
          <a:p>
            <a:r>
              <a:rPr lang="tr-TR" sz="3200" dirty="0" smtClean="0"/>
              <a:t>N kez (iki rastgele indisteki sayıları yer değiştireceksiniz)</a:t>
            </a:r>
          </a:p>
          <a:p>
            <a:r>
              <a:rPr lang="tr-TR" sz="3200" dirty="0" smtClean="0"/>
              <a:t>Ana program yanda </a:t>
            </a:r>
          </a:p>
          <a:p>
            <a:r>
              <a:rPr lang="tr-TR" sz="3200" dirty="0" err="1"/>
              <a:t>r</a:t>
            </a:r>
            <a:r>
              <a:rPr lang="tr-TR" sz="3200" dirty="0" err="1" smtClean="0"/>
              <a:t>andomize</a:t>
            </a:r>
            <a:r>
              <a:rPr lang="tr-TR" sz="3200" dirty="0" smtClean="0"/>
              <a:t> ve </a:t>
            </a:r>
            <a:r>
              <a:rPr lang="tr-TR" sz="3200" dirty="0" err="1" smtClean="0"/>
              <a:t>printArray</a:t>
            </a:r>
            <a:r>
              <a:rPr lang="tr-TR" sz="3200" dirty="0" smtClean="0"/>
              <a:t> fonksiyonlarını yazınız</a:t>
            </a:r>
          </a:p>
          <a:p>
            <a:endParaRPr lang="tr-TR" sz="3200" dirty="0"/>
          </a:p>
        </p:txBody>
      </p:sp>
      <p:sp>
        <p:nvSpPr>
          <p:cNvPr id="4" name="Dikdörtgen 3"/>
          <p:cNvSpPr/>
          <p:nvPr/>
        </p:nvSpPr>
        <p:spPr>
          <a:xfrm>
            <a:off x="5448300" y="248840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2400" dirty="0" err="1" smtClean="0"/>
              <a:t>int</a:t>
            </a:r>
            <a:r>
              <a:rPr lang="tr-TR" sz="2400" dirty="0" smtClean="0"/>
              <a:t> main() </a:t>
            </a:r>
          </a:p>
          <a:p>
            <a:r>
              <a:rPr lang="tr-TR" sz="2400" dirty="0" smtClean="0"/>
              <a:t>{ </a:t>
            </a:r>
          </a:p>
          <a:p>
            <a:r>
              <a:rPr lang="tr-TR" sz="2400" dirty="0" smtClean="0"/>
              <a:t>  </a:t>
            </a:r>
            <a:r>
              <a:rPr lang="tr-TR" sz="2400" dirty="0" err="1" smtClean="0"/>
              <a:t>int</a:t>
            </a:r>
            <a:r>
              <a:rPr lang="tr-TR" sz="2400" dirty="0" smtClean="0"/>
              <a:t> </a:t>
            </a:r>
            <a:r>
              <a:rPr lang="tr-TR" sz="2400" dirty="0" err="1" smtClean="0"/>
              <a:t>arr</a:t>
            </a:r>
            <a:r>
              <a:rPr lang="tr-TR" sz="2400" dirty="0" smtClean="0"/>
              <a:t>[20], </a:t>
            </a:r>
            <a:r>
              <a:rPr lang="tr-TR" sz="2400" dirty="0" err="1" smtClean="0"/>
              <a:t>n,i</a:t>
            </a:r>
            <a:r>
              <a:rPr lang="tr-TR" sz="2400" dirty="0" smtClean="0"/>
              <a:t>;</a:t>
            </a:r>
          </a:p>
          <a:p>
            <a:r>
              <a:rPr lang="tr-TR" sz="2400" dirty="0" smtClean="0"/>
              <a:t>  </a:t>
            </a:r>
            <a:r>
              <a:rPr lang="tr-TR" sz="2400" dirty="0" err="1" smtClean="0"/>
              <a:t>printf</a:t>
            </a:r>
            <a:r>
              <a:rPr lang="tr-TR" sz="2400" dirty="0" smtClean="0"/>
              <a:t>("dizinin eleman </a:t>
            </a:r>
            <a:r>
              <a:rPr lang="tr-TR" sz="2400" dirty="0" err="1" smtClean="0"/>
              <a:t>sayisi</a:t>
            </a:r>
            <a:r>
              <a:rPr lang="tr-TR" sz="2400" dirty="0" smtClean="0"/>
              <a:t>:\n");</a:t>
            </a:r>
          </a:p>
          <a:p>
            <a:r>
              <a:rPr lang="tr-TR" sz="2400" dirty="0" smtClean="0"/>
              <a:t>  </a:t>
            </a:r>
            <a:r>
              <a:rPr lang="tr-TR" sz="2400" dirty="0" err="1" smtClean="0"/>
              <a:t>scanf</a:t>
            </a:r>
            <a:r>
              <a:rPr lang="tr-TR" sz="2400" dirty="0" smtClean="0"/>
              <a:t>("%</a:t>
            </a:r>
            <a:r>
              <a:rPr lang="tr-TR" sz="2400" dirty="0" err="1" smtClean="0"/>
              <a:t>d",&amp;n</a:t>
            </a:r>
            <a:r>
              <a:rPr lang="tr-TR" sz="2400" dirty="0" smtClean="0"/>
              <a:t>);</a:t>
            </a:r>
            <a:endParaRPr lang="en-US" sz="2400" dirty="0" smtClean="0"/>
          </a:p>
          <a:p>
            <a:r>
              <a:rPr lang="en-US" sz="2400" dirty="0" smtClean="0"/>
              <a:t>  </a:t>
            </a:r>
            <a:r>
              <a:rPr lang="tr-TR" sz="2400" dirty="0" err="1" smtClean="0"/>
              <a:t>srand</a:t>
            </a:r>
            <a:r>
              <a:rPr lang="tr-TR" sz="2400" dirty="0" smtClean="0"/>
              <a:t> </a:t>
            </a:r>
            <a:r>
              <a:rPr lang="tr-TR" sz="2400" dirty="0"/>
              <a:t>( time(NULL) );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nn-NO" sz="2400" dirty="0" smtClean="0"/>
              <a:t>for (i=0;i&lt;n;i++)</a:t>
            </a:r>
          </a:p>
          <a:p>
            <a:r>
              <a:rPr lang="tr-TR" sz="2400" dirty="0"/>
              <a:t>	</a:t>
            </a:r>
            <a:r>
              <a:rPr lang="nn-NO" sz="2400" dirty="0" smtClean="0"/>
              <a:t>arr[i]=rand() % 100; </a:t>
            </a:r>
            <a:r>
              <a:rPr lang="tr-TR" sz="2400" dirty="0" smtClean="0"/>
              <a:t>  </a:t>
            </a:r>
          </a:p>
          <a:p>
            <a:r>
              <a:rPr lang="tr-TR" sz="2400" dirty="0"/>
              <a:t> </a:t>
            </a:r>
            <a:r>
              <a:rPr lang="tr-TR" sz="2400" dirty="0" smtClean="0"/>
              <a:t> </a:t>
            </a:r>
            <a:r>
              <a:rPr lang="tr-TR" sz="2400" dirty="0" err="1" smtClean="0"/>
              <a:t>printArray</a:t>
            </a:r>
            <a:r>
              <a:rPr lang="tr-TR" sz="2400" dirty="0" smtClean="0"/>
              <a:t>(</a:t>
            </a:r>
            <a:r>
              <a:rPr lang="tr-TR" sz="2400" dirty="0" err="1" smtClean="0"/>
              <a:t>arr</a:t>
            </a:r>
            <a:r>
              <a:rPr lang="tr-TR" sz="2400" dirty="0" smtClean="0"/>
              <a:t>, n);</a:t>
            </a:r>
          </a:p>
          <a:p>
            <a:r>
              <a:rPr lang="tr-TR" sz="2400" dirty="0" smtClean="0"/>
              <a:t>  </a:t>
            </a:r>
            <a:r>
              <a:rPr lang="tr-TR" sz="2400" dirty="0" err="1" smtClean="0"/>
              <a:t>randomize</a:t>
            </a:r>
            <a:r>
              <a:rPr lang="tr-TR" sz="2400" dirty="0" smtClean="0"/>
              <a:t> (</a:t>
            </a:r>
            <a:r>
              <a:rPr lang="tr-TR" sz="2400" dirty="0" err="1" smtClean="0"/>
              <a:t>arr</a:t>
            </a:r>
            <a:r>
              <a:rPr lang="tr-TR" sz="2400" dirty="0" smtClean="0"/>
              <a:t>, n); </a:t>
            </a:r>
          </a:p>
          <a:p>
            <a:r>
              <a:rPr lang="tr-TR" sz="2400" dirty="0" smtClean="0"/>
              <a:t>  </a:t>
            </a:r>
            <a:r>
              <a:rPr lang="tr-TR" sz="2400" dirty="0" err="1" smtClean="0"/>
              <a:t>printArray</a:t>
            </a:r>
            <a:r>
              <a:rPr lang="tr-TR" sz="2400" dirty="0" smtClean="0"/>
              <a:t>(</a:t>
            </a:r>
            <a:r>
              <a:rPr lang="tr-TR" sz="2400" dirty="0" err="1" smtClean="0"/>
              <a:t>arr</a:t>
            </a:r>
            <a:r>
              <a:rPr lang="tr-TR" sz="2400" dirty="0" smtClean="0"/>
              <a:t>, n); </a:t>
            </a:r>
          </a:p>
          <a:p>
            <a:r>
              <a:rPr lang="tr-TR" sz="2400" dirty="0" smtClean="0"/>
              <a:t>  </a:t>
            </a:r>
            <a:r>
              <a:rPr lang="tr-TR" sz="2400" dirty="0" err="1" smtClean="0"/>
              <a:t>return</a:t>
            </a:r>
            <a:r>
              <a:rPr lang="tr-TR" sz="2400" dirty="0" smtClean="0"/>
              <a:t> 0; </a:t>
            </a:r>
          </a:p>
          <a:p>
            <a:r>
              <a:rPr lang="tr-TR" sz="2400" dirty="0" smtClean="0"/>
              <a:t>} </a:t>
            </a:r>
            <a:endParaRPr lang="tr-TR" sz="2400" dirty="0"/>
          </a:p>
        </p:txBody>
      </p:sp>
      <p:sp>
        <p:nvSpPr>
          <p:cNvPr id="5" name="Dikdörtgen 4"/>
          <p:cNvSpPr/>
          <p:nvPr/>
        </p:nvSpPr>
        <p:spPr>
          <a:xfrm>
            <a:off x="6980217" y="4919008"/>
            <a:ext cx="4669477" cy="193899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tr-TR" sz="2400" dirty="0" smtClean="0"/>
              <a:t>Örnek çıktı: </a:t>
            </a:r>
          </a:p>
          <a:p>
            <a:r>
              <a:rPr lang="tr-TR" sz="2400" dirty="0" smtClean="0"/>
              <a:t>dizinin eleman </a:t>
            </a:r>
            <a:r>
              <a:rPr lang="tr-TR" sz="2400" dirty="0" err="1" smtClean="0"/>
              <a:t>sayisi</a:t>
            </a:r>
            <a:r>
              <a:rPr lang="tr-TR" sz="2400" dirty="0" smtClean="0"/>
              <a:t>:</a:t>
            </a:r>
          </a:p>
          <a:p>
            <a:r>
              <a:rPr lang="tr-TR" sz="2400" dirty="0" smtClean="0"/>
              <a:t>10</a:t>
            </a:r>
          </a:p>
          <a:p>
            <a:r>
              <a:rPr lang="tr-TR" sz="2400" dirty="0" smtClean="0"/>
              <a:t>90 12 23 96 52 64 55 92 53 38</a:t>
            </a:r>
          </a:p>
          <a:p>
            <a:r>
              <a:rPr lang="tr-TR" sz="2400" dirty="0" smtClean="0"/>
              <a:t>53 55 64 96 52 38 12 92 23 90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08172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 2: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4749800" cy="1400175"/>
          </a:xfrm>
        </p:spPr>
        <p:txBody>
          <a:bodyPr>
            <a:noAutofit/>
          </a:bodyPr>
          <a:lstStyle/>
          <a:p>
            <a:r>
              <a:rPr lang="tr-TR" sz="3200" dirty="0" smtClean="0"/>
              <a:t>Bir diziyi N kez kaydırmak</a:t>
            </a:r>
          </a:p>
          <a:p>
            <a:r>
              <a:rPr lang="tr-TR" sz="3200" dirty="0" smtClean="0"/>
              <a:t>Ana program yanda </a:t>
            </a:r>
          </a:p>
          <a:p>
            <a:r>
              <a:rPr lang="en-US" sz="3200" dirty="0" err="1" smtClean="0"/>
              <a:t>leftRotate</a:t>
            </a:r>
            <a:r>
              <a:rPr lang="tr-TR" sz="3200" dirty="0" smtClean="0"/>
              <a:t> fonksiyonunu yazınız</a:t>
            </a:r>
          </a:p>
          <a:p>
            <a:r>
              <a:rPr lang="tr-TR" sz="3200" dirty="0" smtClean="0"/>
              <a:t>N değeri rastgele üretilecek fonksiyon içinde</a:t>
            </a:r>
          </a:p>
          <a:p>
            <a:endParaRPr lang="tr-TR" sz="3200" dirty="0"/>
          </a:p>
        </p:txBody>
      </p:sp>
      <p:sp>
        <p:nvSpPr>
          <p:cNvPr id="4" name="Dikdörtgen 3"/>
          <p:cNvSpPr/>
          <p:nvPr/>
        </p:nvSpPr>
        <p:spPr>
          <a:xfrm>
            <a:off x="5588000" y="31234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int</a:t>
            </a:r>
            <a:r>
              <a:rPr lang="en-US" sz="2000" dirty="0" smtClean="0"/>
              <a:t> size=15;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sampleArray</a:t>
            </a:r>
            <a:r>
              <a:rPr lang="en-US" sz="2000" dirty="0" smtClean="0"/>
              <a:t>[]={1,2,3,4,5,6,7,8,9,10,11,12,13,14,15};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printArray</a:t>
            </a:r>
            <a:r>
              <a:rPr lang="en-US" sz="2000" dirty="0" smtClean="0"/>
              <a:t>(</a:t>
            </a:r>
            <a:r>
              <a:rPr lang="en-US" sz="2000" dirty="0" err="1" smtClean="0"/>
              <a:t>sampleArray,size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leftRotate</a:t>
            </a:r>
            <a:r>
              <a:rPr lang="en-US" sz="2000" dirty="0" smtClean="0"/>
              <a:t>(</a:t>
            </a:r>
            <a:r>
              <a:rPr lang="en-US" sz="2000" dirty="0" err="1" smtClean="0"/>
              <a:t>sampleArray,size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printArray</a:t>
            </a:r>
            <a:r>
              <a:rPr lang="en-US" sz="2000" dirty="0" smtClean="0"/>
              <a:t>(</a:t>
            </a:r>
            <a:r>
              <a:rPr lang="en-US" sz="2000" dirty="0" err="1" smtClean="0"/>
              <a:t>sampleArray,size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   return 0;</a:t>
            </a:r>
          </a:p>
          <a:p>
            <a:r>
              <a:rPr lang="en-US" sz="2000" dirty="0" smtClean="0"/>
              <a:t>}</a:t>
            </a:r>
            <a:endParaRPr lang="tr-TR" sz="2000" dirty="0"/>
          </a:p>
        </p:txBody>
      </p:sp>
      <p:sp>
        <p:nvSpPr>
          <p:cNvPr id="5" name="Dikdörtgen 4"/>
          <p:cNvSpPr/>
          <p:nvPr/>
        </p:nvSpPr>
        <p:spPr>
          <a:xfrm>
            <a:off x="5422900" y="4204096"/>
            <a:ext cx="6096000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tr-TR" sz="2800" dirty="0" smtClean="0"/>
              <a:t>Örnek çıktı: </a:t>
            </a:r>
          </a:p>
          <a:p>
            <a:r>
              <a:rPr lang="en-US" sz="2800" dirty="0" smtClean="0"/>
              <a:t>1 2 3 4 5 6 7 8 9 10 11 12 13 14 15</a:t>
            </a:r>
          </a:p>
          <a:p>
            <a:r>
              <a:rPr lang="en-US" sz="2800" dirty="0" smtClean="0"/>
              <a:t>The Array Will Be Rotated By 7</a:t>
            </a:r>
          </a:p>
          <a:p>
            <a:r>
              <a:rPr lang="en-US" sz="2800" dirty="0" smtClean="0"/>
              <a:t>8 9 10 11 12 13 14 15 1 2 3 4 5 6 7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01617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 3: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19947"/>
            <a:ext cx="4749800" cy="1400175"/>
          </a:xfrm>
        </p:spPr>
        <p:txBody>
          <a:bodyPr>
            <a:noAutofit/>
          </a:bodyPr>
          <a:lstStyle/>
          <a:p>
            <a:r>
              <a:rPr lang="tr-TR" dirty="0" smtClean="0"/>
              <a:t>Girilen bir matrisi, seyrek forma çevirmek</a:t>
            </a:r>
          </a:p>
          <a:p>
            <a:r>
              <a:rPr lang="tr-TR" dirty="0" smtClean="0"/>
              <a:t>Ana program altta</a:t>
            </a:r>
          </a:p>
          <a:p>
            <a:r>
              <a:rPr lang="tr-TR" dirty="0" smtClean="0"/>
              <a:t>Gerekli fonksiyonları yazınız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342900" y="3451071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2000" dirty="0" err="1" smtClean="0"/>
              <a:t>int</a:t>
            </a:r>
            <a:r>
              <a:rPr lang="tr-TR" sz="2000" dirty="0" smtClean="0"/>
              <a:t> main()</a:t>
            </a:r>
          </a:p>
          <a:p>
            <a:r>
              <a:rPr lang="tr-TR" sz="2000" dirty="0" smtClean="0"/>
              <a:t>{</a:t>
            </a:r>
          </a:p>
          <a:p>
            <a:r>
              <a:rPr lang="tr-TR" sz="2000" dirty="0" smtClean="0"/>
              <a:t>    </a:t>
            </a:r>
            <a:r>
              <a:rPr lang="tr-TR" sz="2000" dirty="0" err="1" smtClean="0"/>
              <a:t>int</a:t>
            </a:r>
            <a:r>
              <a:rPr lang="tr-TR" sz="2000" dirty="0" smtClean="0"/>
              <a:t> a[10][10], b[MAX][3], </a:t>
            </a:r>
            <a:r>
              <a:rPr lang="tr-TR" sz="2000" dirty="0" err="1" smtClean="0"/>
              <a:t>row</a:t>
            </a:r>
            <a:r>
              <a:rPr lang="tr-TR" sz="2000" dirty="0" smtClean="0"/>
              <a:t>, </a:t>
            </a:r>
            <a:r>
              <a:rPr lang="tr-TR" sz="2000" dirty="0" err="1" smtClean="0"/>
              <a:t>column</a:t>
            </a:r>
            <a:r>
              <a:rPr lang="tr-TR" sz="2000" dirty="0" smtClean="0"/>
              <a:t>;</a:t>
            </a:r>
          </a:p>
          <a:p>
            <a:r>
              <a:rPr lang="tr-TR" sz="2000" dirty="0" smtClean="0"/>
              <a:t>    </a:t>
            </a:r>
            <a:r>
              <a:rPr lang="tr-TR" sz="2000" dirty="0" err="1" smtClean="0"/>
              <a:t>printf</a:t>
            </a:r>
            <a:r>
              <a:rPr lang="tr-TR" sz="2000" dirty="0" smtClean="0"/>
              <a:t>("\</a:t>
            </a:r>
            <a:r>
              <a:rPr lang="tr-TR" sz="2000" dirty="0" err="1" smtClean="0"/>
              <a:t>nEnter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size of </a:t>
            </a:r>
            <a:r>
              <a:rPr lang="tr-TR" sz="2000" dirty="0" err="1" smtClean="0"/>
              <a:t>matrix</a:t>
            </a:r>
            <a:r>
              <a:rPr lang="tr-TR" sz="2000" dirty="0" smtClean="0"/>
              <a:t> (</a:t>
            </a:r>
            <a:r>
              <a:rPr lang="tr-TR" sz="2000" dirty="0" err="1" smtClean="0"/>
              <a:t>rows</a:t>
            </a:r>
            <a:r>
              <a:rPr lang="tr-TR" sz="2000" dirty="0" smtClean="0"/>
              <a:t>, </a:t>
            </a:r>
            <a:r>
              <a:rPr lang="tr-TR" sz="2000" dirty="0" err="1" smtClean="0"/>
              <a:t>columns</a:t>
            </a:r>
            <a:r>
              <a:rPr lang="tr-TR" sz="2000" dirty="0" smtClean="0"/>
              <a:t>): ");</a:t>
            </a:r>
          </a:p>
          <a:p>
            <a:r>
              <a:rPr lang="tr-TR" sz="2000" dirty="0" smtClean="0"/>
              <a:t>    </a:t>
            </a:r>
            <a:r>
              <a:rPr lang="tr-TR" sz="2000" dirty="0" err="1" smtClean="0"/>
              <a:t>scanf</a:t>
            </a:r>
            <a:r>
              <a:rPr lang="tr-TR" sz="2000" dirty="0" smtClean="0"/>
              <a:t>("%</a:t>
            </a:r>
            <a:r>
              <a:rPr lang="tr-TR" sz="2000" dirty="0" err="1" smtClean="0"/>
              <a:t>d%d</a:t>
            </a:r>
            <a:r>
              <a:rPr lang="tr-TR" sz="2000" dirty="0" smtClean="0"/>
              <a:t>", &amp;</a:t>
            </a:r>
            <a:r>
              <a:rPr lang="tr-TR" sz="2000" dirty="0" err="1" smtClean="0"/>
              <a:t>row</a:t>
            </a:r>
            <a:r>
              <a:rPr lang="tr-TR" sz="2000" dirty="0" smtClean="0"/>
              <a:t>, &amp;</a:t>
            </a:r>
            <a:r>
              <a:rPr lang="tr-TR" sz="2000" dirty="0" err="1" smtClean="0"/>
              <a:t>column</a:t>
            </a:r>
            <a:r>
              <a:rPr lang="tr-TR" sz="2000" dirty="0" smtClean="0"/>
              <a:t>);</a:t>
            </a:r>
          </a:p>
          <a:p>
            <a:r>
              <a:rPr lang="tr-TR" sz="2000" dirty="0" smtClean="0"/>
              <a:t>    </a:t>
            </a:r>
            <a:r>
              <a:rPr lang="tr-TR" sz="2000" dirty="0" err="1" smtClean="0"/>
              <a:t>read_matrix</a:t>
            </a:r>
            <a:r>
              <a:rPr lang="tr-TR" sz="2000" dirty="0" smtClean="0"/>
              <a:t>(a, </a:t>
            </a:r>
            <a:r>
              <a:rPr lang="tr-TR" sz="2000" dirty="0" err="1" smtClean="0"/>
              <a:t>row</a:t>
            </a:r>
            <a:r>
              <a:rPr lang="tr-TR" sz="2000" dirty="0" smtClean="0"/>
              <a:t>, </a:t>
            </a:r>
            <a:r>
              <a:rPr lang="tr-TR" sz="2000" dirty="0" err="1" smtClean="0"/>
              <a:t>column</a:t>
            </a:r>
            <a:r>
              <a:rPr lang="tr-TR" sz="2000" dirty="0" smtClean="0"/>
              <a:t>);</a:t>
            </a:r>
          </a:p>
          <a:p>
            <a:r>
              <a:rPr lang="tr-TR" sz="2000" dirty="0" smtClean="0"/>
              <a:t>    </a:t>
            </a:r>
            <a:r>
              <a:rPr lang="tr-TR" sz="2000" dirty="0" err="1" smtClean="0"/>
              <a:t>create_sparse</a:t>
            </a:r>
            <a:r>
              <a:rPr lang="tr-TR" sz="2000" dirty="0" smtClean="0"/>
              <a:t>(a, </a:t>
            </a:r>
            <a:r>
              <a:rPr lang="tr-TR" sz="2000" dirty="0" err="1" smtClean="0"/>
              <a:t>row</a:t>
            </a:r>
            <a:r>
              <a:rPr lang="tr-TR" sz="2000" dirty="0" smtClean="0"/>
              <a:t>, </a:t>
            </a:r>
            <a:r>
              <a:rPr lang="tr-TR" sz="2000" dirty="0" err="1" smtClean="0"/>
              <a:t>column</a:t>
            </a:r>
            <a:r>
              <a:rPr lang="tr-TR" sz="2000" dirty="0" smtClean="0"/>
              <a:t>, b);</a:t>
            </a:r>
          </a:p>
          <a:p>
            <a:r>
              <a:rPr lang="tr-TR" sz="2000" dirty="0" smtClean="0"/>
              <a:t>    </a:t>
            </a:r>
            <a:r>
              <a:rPr lang="tr-TR" sz="2000" dirty="0" err="1" smtClean="0"/>
              <a:t>print_sparse</a:t>
            </a:r>
            <a:r>
              <a:rPr lang="tr-TR" sz="2000" dirty="0" smtClean="0"/>
              <a:t>(b);</a:t>
            </a:r>
          </a:p>
          <a:p>
            <a:r>
              <a:rPr lang="tr-TR" sz="2000" dirty="0" smtClean="0"/>
              <a:t>    </a:t>
            </a:r>
            <a:r>
              <a:rPr lang="tr-TR" sz="2000" dirty="0" err="1" smtClean="0"/>
              <a:t>return</a:t>
            </a:r>
            <a:r>
              <a:rPr lang="tr-TR" sz="2000" dirty="0" smtClean="0"/>
              <a:t> 0;</a:t>
            </a:r>
          </a:p>
          <a:p>
            <a:r>
              <a:rPr lang="tr-TR" sz="2000" dirty="0" smtClean="0"/>
              <a:t>}</a:t>
            </a:r>
            <a:endParaRPr lang="tr-TR" sz="2000" dirty="0"/>
          </a:p>
        </p:txBody>
      </p:sp>
      <p:sp>
        <p:nvSpPr>
          <p:cNvPr id="5" name="Dikdörtgen 4"/>
          <p:cNvSpPr/>
          <p:nvPr/>
        </p:nvSpPr>
        <p:spPr>
          <a:xfrm>
            <a:off x="6962942" y="365125"/>
            <a:ext cx="3993816" cy="57554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sz="1600" dirty="0" smtClean="0"/>
              <a:t>Örnek çıktı: </a:t>
            </a:r>
          </a:p>
          <a:p>
            <a:r>
              <a:rPr lang="en-US" sz="1600" dirty="0" smtClean="0"/>
              <a:t>Enter the size of matrix (rows, columns): 3</a:t>
            </a:r>
          </a:p>
          <a:p>
            <a:r>
              <a:rPr lang="en-US" sz="1600" dirty="0" smtClean="0"/>
              <a:t>3</a:t>
            </a:r>
          </a:p>
          <a:p>
            <a:endParaRPr lang="en-US" sz="1600" dirty="0" smtClean="0"/>
          </a:p>
          <a:p>
            <a:r>
              <a:rPr lang="en-US" sz="1600" dirty="0" smtClean="0"/>
              <a:t>Enter elements of matrix</a:t>
            </a:r>
          </a:p>
          <a:p>
            <a:r>
              <a:rPr lang="en-US" sz="1600" dirty="0" smtClean="0"/>
              <a:t>[0][0]: 6</a:t>
            </a:r>
          </a:p>
          <a:p>
            <a:r>
              <a:rPr lang="en-US" sz="1600" dirty="0" smtClean="0"/>
              <a:t>[0][1]: 0</a:t>
            </a:r>
          </a:p>
          <a:p>
            <a:r>
              <a:rPr lang="en-US" sz="1600" dirty="0" smtClean="0"/>
              <a:t>[0][2]: 1</a:t>
            </a:r>
          </a:p>
          <a:p>
            <a:r>
              <a:rPr lang="en-US" sz="1600" dirty="0" smtClean="0"/>
              <a:t>[1][0]: 2</a:t>
            </a:r>
          </a:p>
          <a:p>
            <a:r>
              <a:rPr lang="en-US" sz="1600" dirty="0" smtClean="0"/>
              <a:t>[1][1]: 3</a:t>
            </a:r>
          </a:p>
          <a:p>
            <a:r>
              <a:rPr lang="en-US" sz="1600" dirty="0" smtClean="0"/>
              <a:t>[1][2]: 0</a:t>
            </a:r>
          </a:p>
          <a:p>
            <a:r>
              <a:rPr lang="en-US" sz="1600" dirty="0" smtClean="0"/>
              <a:t>[2][0]: 0</a:t>
            </a:r>
          </a:p>
          <a:p>
            <a:r>
              <a:rPr lang="en-US" sz="1600" dirty="0" smtClean="0"/>
              <a:t>[2][1]: 9</a:t>
            </a:r>
          </a:p>
          <a:p>
            <a:r>
              <a:rPr lang="en-US" sz="1600" dirty="0" smtClean="0"/>
              <a:t>[2][2]: 0</a:t>
            </a:r>
          </a:p>
          <a:p>
            <a:endParaRPr lang="en-US" sz="1600" dirty="0" smtClean="0"/>
          </a:p>
          <a:p>
            <a:r>
              <a:rPr lang="en-US" sz="1600" dirty="0" smtClean="0"/>
              <a:t>Sparse form - list of 3 triples</a:t>
            </a:r>
          </a:p>
          <a:p>
            <a:endParaRPr lang="en-US" sz="1600" dirty="0" smtClean="0"/>
          </a:p>
          <a:p>
            <a:r>
              <a:rPr lang="en-US" sz="1600" b="1" dirty="0" smtClean="0">
                <a:solidFill>
                  <a:srgbClr val="FF0000"/>
                </a:solidFill>
              </a:rPr>
              <a:t>3       3       5</a:t>
            </a:r>
          </a:p>
          <a:p>
            <a:r>
              <a:rPr lang="en-US" sz="1600" dirty="0" smtClean="0"/>
              <a:t>0       0       6</a:t>
            </a:r>
          </a:p>
          <a:p>
            <a:r>
              <a:rPr lang="en-US" sz="1600" dirty="0" smtClean="0"/>
              <a:t>0       2       1</a:t>
            </a:r>
          </a:p>
          <a:p>
            <a:r>
              <a:rPr lang="en-US" sz="1600" dirty="0" smtClean="0"/>
              <a:t>1       0       2</a:t>
            </a:r>
          </a:p>
          <a:p>
            <a:r>
              <a:rPr lang="en-US" sz="1600" dirty="0" smtClean="0"/>
              <a:t>1       1       3</a:t>
            </a:r>
          </a:p>
          <a:p>
            <a:r>
              <a:rPr lang="en-US" sz="1600" dirty="0" smtClean="0"/>
              <a:t>2       1       9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27602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 4: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19947"/>
            <a:ext cx="4749800" cy="1400175"/>
          </a:xfrm>
        </p:spPr>
        <p:txBody>
          <a:bodyPr>
            <a:noAutofit/>
          </a:bodyPr>
          <a:lstStyle/>
          <a:p>
            <a:r>
              <a:rPr lang="tr-TR" dirty="0" smtClean="0"/>
              <a:t>N*M </a:t>
            </a:r>
            <a:r>
              <a:rPr lang="tr-TR" dirty="0" err="1" smtClean="0"/>
              <a:t>lik</a:t>
            </a:r>
            <a:r>
              <a:rPr lang="tr-TR" dirty="0" smtClean="0"/>
              <a:t> bir matrise 2*2 </a:t>
            </a:r>
            <a:r>
              <a:rPr lang="tr-TR" dirty="0" err="1" smtClean="0"/>
              <a:t>lik</a:t>
            </a:r>
            <a:r>
              <a:rPr lang="tr-TR" dirty="0" smtClean="0"/>
              <a:t> </a:t>
            </a:r>
            <a:r>
              <a:rPr lang="tr-TR" dirty="0" err="1" smtClean="0"/>
              <a:t>max</a:t>
            </a:r>
            <a:r>
              <a:rPr lang="tr-TR" dirty="0" smtClean="0"/>
              <a:t> </a:t>
            </a:r>
            <a:r>
              <a:rPr lang="tr-TR" dirty="0" err="1" smtClean="0"/>
              <a:t>pooling</a:t>
            </a:r>
            <a:r>
              <a:rPr lang="tr-TR" dirty="0" smtClean="0"/>
              <a:t> uygulamak</a:t>
            </a:r>
          </a:p>
          <a:p>
            <a:r>
              <a:rPr lang="tr-TR" dirty="0" smtClean="0"/>
              <a:t>Ana program yanda</a:t>
            </a:r>
          </a:p>
          <a:p>
            <a:r>
              <a:rPr lang="tr-TR" dirty="0" smtClean="0"/>
              <a:t>Gerekli fonksiyonları yazınız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5473700" y="203191"/>
            <a:ext cx="60579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err="1"/>
              <a:t>void</a:t>
            </a:r>
            <a:r>
              <a:rPr lang="tr-TR" sz="2400" dirty="0"/>
              <a:t> main()</a:t>
            </a:r>
          </a:p>
          <a:p>
            <a:r>
              <a:rPr lang="tr-TR" sz="2400" dirty="0"/>
              <a:t>{</a:t>
            </a:r>
          </a:p>
          <a:p>
            <a:r>
              <a:rPr lang="tr-TR" sz="2400" dirty="0"/>
              <a:t>    </a:t>
            </a:r>
            <a:r>
              <a:rPr lang="tr-TR" sz="2400" dirty="0" err="1"/>
              <a:t>int</a:t>
            </a:r>
            <a:r>
              <a:rPr lang="tr-TR" sz="2400" dirty="0"/>
              <a:t> i, j, k;</a:t>
            </a:r>
          </a:p>
          <a:p>
            <a:r>
              <a:rPr lang="tr-TR" sz="2400" dirty="0"/>
              <a:t>    </a:t>
            </a:r>
            <a:r>
              <a:rPr lang="tr-TR" sz="2400" dirty="0" err="1"/>
              <a:t>int</a:t>
            </a:r>
            <a:r>
              <a:rPr lang="tr-TR" sz="2400" dirty="0"/>
              <a:t> </a:t>
            </a:r>
            <a:r>
              <a:rPr lang="tr-TR" sz="2400" dirty="0" err="1"/>
              <a:t>mtrx</a:t>
            </a:r>
            <a:r>
              <a:rPr lang="tr-TR" sz="2400" dirty="0"/>
              <a:t>[N][M];</a:t>
            </a:r>
          </a:p>
          <a:p>
            <a:r>
              <a:rPr lang="tr-TR" sz="2400" dirty="0"/>
              <a:t>    </a:t>
            </a:r>
            <a:r>
              <a:rPr lang="tr-TR" sz="2400" dirty="0" err="1"/>
              <a:t>int</a:t>
            </a:r>
            <a:r>
              <a:rPr lang="tr-TR" sz="2400" dirty="0"/>
              <a:t> </a:t>
            </a:r>
            <a:r>
              <a:rPr lang="tr-TR" sz="2400" dirty="0" err="1"/>
              <a:t>pool</a:t>
            </a:r>
            <a:r>
              <a:rPr lang="tr-TR" sz="2400" dirty="0"/>
              <a:t>[N][M];</a:t>
            </a:r>
          </a:p>
          <a:p>
            <a:r>
              <a:rPr lang="tr-TR" sz="2400" dirty="0"/>
              <a:t>    </a:t>
            </a:r>
            <a:r>
              <a:rPr lang="tr-TR" sz="2400" dirty="0" err="1"/>
              <a:t>srand</a:t>
            </a:r>
            <a:r>
              <a:rPr lang="tr-TR" sz="2400" dirty="0"/>
              <a:t>(time(0)); </a:t>
            </a:r>
          </a:p>
          <a:p>
            <a:r>
              <a:rPr lang="tr-TR" sz="2400" dirty="0"/>
              <a:t>	</a:t>
            </a:r>
            <a:r>
              <a:rPr lang="tr-TR" sz="2400" dirty="0" err="1"/>
              <a:t>for</a:t>
            </a:r>
            <a:r>
              <a:rPr lang="tr-TR" sz="2400" dirty="0"/>
              <a:t>(i=0;i&lt;</a:t>
            </a:r>
            <a:r>
              <a:rPr lang="tr-TR" sz="2400" dirty="0" err="1"/>
              <a:t>N;i</a:t>
            </a:r>
            <a:r>
              <a:rPr lang="tr-TR" sz="2400" dirty="0"/>
              <a:t>++){</a:t>
            </a:r>
          </a:p>
          <a:p>
            <a:r>
              <a:rPr lang="tr-TR" sz="2400" dirty="0"/>
              <a:t>		</a:t>
            </a:r>
            <a:r>
              <a:rPr lang="tr-TR" sz="2400" dirty="0" err="1"/>
              <a:t>for</a:t>
            </a:r>
            <a:r>
              <a:rPr lang="tr-TR" sz="2400" dirty="0"/>
              <a:t>(j=0;j&lt;</a:t>
            </a:r>
            <a:r>
              <a:rPr lang="tr-TR" sz="2400" dirty="0" err="1"/>
              <a:t>M;j</a:t>
            </a:r>
            <a:r>
              <a:rPr lang="tr-TR" sz="2400" dirty="0"/>
              <a:t>++){</a:t>
            </a:r>
          </a:p>
          <a:p>
            <a:r>
              <a:rPr lang="tr-TR" sz="2400" dirty="0"/>
              <a:t>			</a:t>
            </a:r>
            <a:r>
              <a:rPr lang="tr-TR" sz="2400" dirty="0" err="1"/>
              <a:t>mtrx</a:t>
            </a:r>
            <a:r>
              <a:rPr lang="tr-TR" sz="2400" dirty="0"/>
              <a:t>[i][j] = </a:t>
            </a:r>
            <a:r>
              <a:rPr lang="tr-TR" sz="2400" dirty="0" err="1" smtClean="0"/>
              <a:t>rand</a:t>
            </a:r>
            <a:r>
              <a:rPr lang="tr-TR" sz="2400" dirty="0"/>
              <a:t>() % </a:t>
            </a:r>
            <a:r>
              <a:rPr lang="tr-TR" sz="2400" dirty="0" smtClean="0"/>
              <a:t>50; </a:t>
            </a:r>
            <a:endParaRPr lang="tr-TR" sz="2400" dirty="0"/>
          </a:p>
          <a:p>
            <a:r>
              <a:rPr lang="tr-TR" sz="2400" dirty="0"/>
              <a:t>		}			</a:t>
            </a:r>
          </a:p>
          <a:p>
            <a:r>
              <a:rPr lang="tr-TR" sz="2400" dirty="0"/>
              <a:t>	}</a:t>
            </a:r>
          </a:p>
          <a:p>
            <a:r>
              <a:rPr lang="tr-TR" sz="2400" dirty="0"/>
              <a:t>	</a:t>
            </a:r>
            <a:r>
              <a:rPr lang="tr-TR" sz="2400" dirty="0" err="1"/>
              <a:t>printMatrix</a:t>
            </a:r>
            <a:r>
              <a:rPr lang="tr-TR" sz="2400" dirty="0"/>
              <a:t>(</a:t>
            </a:r>
            <a:r>
              <a:rPr lang="tr-TR" sz="2400" dirty="0" err="1"/>
              <a:t>mtrx,N,M</a:t>
            </a:r>
            <a:r>
              <a:rPr lang="tr-TR" sz="2400" dirty="0"/>
              <a:t>);</a:t>
            </a:r>
          </a:p>
          <a:p>
            <a:r>
              <a:rPr lang="tr-TR" sz="2400" dirty="0"/>
              <a:t>	</a:t>
            </a:r>
            <a:r>
              <a:rPr lang="tr-TR" sz="2400" dirty="0" err="1"/>
              <a:t>printf</a:t>
            </a:r>
            <a:r>
              <a:rPr lang="tr-TR" sz="2400" dirty="0"/>
              <a:t>("\n");</a:t>
            </a:r>
          </a:p>
          <a:p>
            <a:r>
              <a:rPr lang="tr-TR" sz="2400" dirty="0"/>
              <a:t>	</a:t>
            </a:r>
            <a:r>
              <a:rPr lang="tr-TR" sz="2400" dirty="0" err="1"/>
              <a:t>maxpooling</a:t>
            </a:r>
            <a:r>
              <a:rPr lang="tr-TR" sz="2400" dirty="0"/>
              <a:t>(</a:t>
            </a:r>
            <a:r>
              <a:rPr lang="tr-TR" sz="2400" dirty="0" err="1"/>
              <a:t>mtrx</a:t>
            </a:r>
            <a:r>
              <a:rPr lang="tr-TR" sz="2400" dirty="0"/>
              <a:t>, N, M, </a:t>
            </a:r>
            <a:r>
              <a:rPr lang="tr-TR" sz="2400" dirty="0" err="1"/>
              <a:t>pool</a:t>
            </a:r>
            <a:r>
              <a:rPr lang="tr-TR" sz="2400" dirty="0"/>
              <a:t>);</a:t>
            </a:r>
          </a:p>
          <a:p>
            <a:r>
              <a:rPr lang="tr-TR" sz="2400" dirty="0"/>
              <a:t>	</a:t>
            </a:r>
            <a:r>
              <a:rPr lang="tr-TR" sz="2400" dirty="0" err="1"/>
              <a:t>printMatrix</a:t>
            </a:r>
            <a:r>
              <a:rPr lang="tr-TR" sz="2400" dirty="0"/>
              <a:t>(</a:t>
            </a:r>
            <a:r>
              <a:rPr lang="tr-TR" sz="2400" dirty="0" err="1"/>
              <a:t>pool,N</a:t>
            </a:r>
            <a:r>
              <a:rPr lang="tr-TR" sz="2400" dirty="0"/>
              <a:t>/2,M/2);</a:t>
            </a:r>
          </a:p>
          <a:p>
            <a:r>
              <a:rPr lang="tr-TR" sz="2400" dirty="0"/>
              <a:t>}</a:t>
            </a:r>
          </a:p>
        </p:txBody>
      </p:sp>
      <p:sp>
        <p:nvSpPr>
          <p:cNvPr id="5" name="Dikdörtgen 4"/>
          <p:cNvSpPr/>
          <p:nvPr/>
        </p:nvSpPr>
        <p:spPr>
          <a:xfrm>
            <a:off x="368300" y="3318570"/>
            <a:ext cx="2278647" cy="35394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sz="1600" dirty="0" smtClean="0"/>
              <a:t>Örnek çıktı: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17 30 </a:t>
            </a:r>
            <a:r>
              <a:rPr lang="en-US" sz="1600" dirty="0" smtClean="0">
                <a:solidFill>
                  <a:schemeClr val="accent1"/>
                </a:solidFill>
              </a:rPr>
              <a:t>48 46 </a:t>
            </a:r>
            <a:r>
              <a:rPr lang="en-US" sz="1600" dirty="0" smtClean="0"/>
              <a:t>18 15 19 05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23 01 </a:t>
            </a:r>
            <a:r>
              <a:rPr lang="en-US" sz="1600" dirty="0" smtClean="0">
                <a:solidFill>
                  <a:schemeClr val="accent1"/>
                </a:solidFill>
              </a:rPr>
              <a:t>33 46 </a:t>
            </a:r>
            <a:r>
              <a:rPr lang="en-US" sz="1600" dirty="0" smtClean="0"/>
              <a:t>27 30 15 49</a:t>
            </a:r>
          </a:p>
          <a:p>
            <a:r>
              <a:rPr lang="en-US" sz="1600" dirty="0" smtClean="0"/>
              <a:t>06 35 27 00 07 07 09 43</a:t>
            </a:r>
          </a:p>
          <a:p>
            <a:r>
              <a:rPr lang="en-US" sz="1600" dirty="0" smtClean="0"/>
              <a:t>44 37 27 05 04 25 04 49</a:t>
            </a:r>
          </a:p>
          <a:p>
            <a:r>
              <a:rPr lang="en-US" sz="1600" dirty="0" smtClean="0"/>
              <a:t>14 14 44 38 15 05 32 04</a:t>
            </a:r>
          </a:p>
          <a:p>
            <a:r>
              <a:rPr lang="en-US" sz="1600" dirty="0" smtClean="0"/>
              <a:t>38 04 30 49 09 36 43 18</a:t>
            </a:r>
          </a:p>
          <a:p>
            <a:r>
              <a:rPr lang="en-US" sz="1600" dirty="0" smtClean="0"/>
              <a:t>10 27 11 25 16 36 09 15</a:t>
            </a:r>
          </a:p>
          <a:p>
            <a:r>
              <a:rPr lang="en-US" sz="1600" dirty="0" smtClean="0"/>
              <a:t>28 24 46 37 06 13 22 13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FF0000"/>
                </a:solidFill>
              </a:rPr>
              <a:t>30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accent1"/>
                </a:solidFill>
              </a:rPr>
              <a:t>48</a:t>
            </a:r>
            <a:r>
              <a:rPr lang="en-US" sz="1600" dirty="0" smtClean="0"/>
              <a:t> 30 49</a:t>
            </a:r>
          </a:p>
          <a:p>
            <a:r>
              <a:rPr lang="en-US" sz="1600" dirty="0" smtClean="0"/>
              <a:t>44 27 25 49</a:t>
            </a:r>
          </a:p>
          <a:p>
            <a:r>
              <a:rPr lang="en-US" sz="1600" dirty="0" smtClean="0"/>
              <a:t>38 49 36 43</a:t>
            </a:r>
          </a:p>
          <a:p>
            <a:r>
              <a:rPr lang="en-US" sz="1600" dirty="0" smtClean="0"/>
              <a:t>28 46 36 22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64362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538</Words>
  <Application>Microsoft Office PowerPoint</Application>
  <PresentationFormat>Geniş ekran</PresentationFormat>
  <Paragraphs>122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Teması</vt:lpstr>
      <vt:lpstr>Genel plan</vt:lpstr>
      <vt:lpstr>Uygulama dersi 1</vt:lpstr>
      <vt:lpstr>Soru 1:</vt:lpstr>
      <vt:lpstr>Soru 2:</vt:lpstr>
      <vt:lpstr>Soru 3:</vt:lpstr>
      <vt:lpstr>Soru 4: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Uygulama dersi 1</dc:title>
  <dc:creator>FATiH</dc:creator>
  <cp:lastModifiedBy>Windows User</cp:lastModifiedBy>
  <cp:revision>26</cp:revision>
  <dcterms:created xsi:type="dcterms:W3CDTF">2020-05-31T17:54:52Z</dcterms:created>
  <dcterms:modified xsi:type="dcterms:W3CDTF">2020-06-01T12:45:32Z</dcterms:modified>
</cp:coreProperties>
</file>