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276C6-6F01-4F17-8361-7AFA3E0C5AA2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CD4A-2C0F-4614-A823-50A92382A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02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CD4A-2C0F-4614-A823-50A92382A18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17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31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4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07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0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5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26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666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9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65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91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9E4B-FA25-44FE-B359-B9A19F992F3D}" type="datetimeFigureOut">
              <a:rPr lang="tr-TR" smtClean="0"/>
              <a:t>9.06.2020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317C-35CA-4B03-A67E-205EC96271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62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plan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1,2,8,9 Haziran </a:t>
            </a:r>
            <a:r>
              <a:rPr lang="tr-TR" sz="3600" dirty="0" smtClean="0"/>
              <a:t>günleri saat 10:00-14:00 arası uygulama derslerimiz olacak.</a:t>
            </a:r>
          </a:p>
          <a:p>
            <a:r>
              <a:rPr lang="tr-TR" sz="3600" dirty="0" smtClean="0"/>
              <a:t>Her ders: 4 soru (4 saat)</a:t>
            </a:r>
          </a:p>
          <a:p>
            <a:r>
              <a:rPr lang="tr-TR" sz="3600" dirty="0" smtClean="0"/>
              <a:t>Her saat başı yeni soru</a:t>
            </a:r>
          </a:p>
          <a:p>
            <a:r>
              <a:rPr lang="tr-TR" sz="3600" dirty="0" smtClean="0"/>
              <a:t>Soru anlatımı (5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</a:p>
          <a:p>
            <a:r>
              <a:rPr lang="tr-TR" sz="3600" dirty="0" smtClean="0"/>
              <a:t>çözüm süresi (30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</a:p>
          <a:p>
            <a:r>
              <a:rPr lang="tr-TR" sz="3600" dirty="0" smtClean="0"/>
              <a:t>çözüm(x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</a:p>
          <a:p>
            <a:r>
              <a:rPr lang="tr-TR" sz="3600" dirty="0" smtClean="0"/>
              <a:t>ara (y </a:t>
            </a:r>
            <a:r>
              <a:rPr lang="tr-TR" sz="3600" dirty="0" err="1" smtClean="0"/>
              <a:t>dk</a:t>
            </a:r>
            <a:r>
              <a:rPr lang="tr-TR" sz="3600" dirty="0" smtClean="0"/>
              <a:t>)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9722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Uygulama dersi 4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9</a:t>
            </a:r>
            <a:r>
              <a:rPr lang="tr-TR" dirty="0" smtClean="0"/>
              <a:t> Haziran 2020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9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 13: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9947"/>
            <a:ext cx="4749800" cy="2187528"/>
          </a:xfrm>
        </p:spPr>
        <p:txBody>
          <a:bodyPr>
            <a:noAutofit/>
          </a:bodyPr>
          <a:lstStyle/>
          <a:p>
            <a:r>
              <a:rPr lang="tr-TR" sz="2400" dirty="0"/>
              <a:t>Aşağıdaki eşitlikteki harflerin yerine konabilecek </a:t>
            </a:r>
            <a:r>
              <a:rPr lang="tr-TR" sz="2400" dirty="0" smtClean="0"/>
              <a:t>sayıları bulan program</a:t>
            </a:r>
            <a:endParaRPr lang="tr-TR" sz="2400" dirty="0"/>
          </a:p>
          <a:p>
            <a:r>
              <a:rPr lang="tr-TR" sz="2400" dirty="0" smtClean="0"/>
              <a:t>P</a:t>
            </a:r>
            <a:r>
              <a:rPr lang="tr-TR" sz="2400" baseline="30000" dirty="0" smtClean="0"/>
              <a:t>T</a:t>
            </a:r>
            <a:r>
              <a:rPr lang="tr-TR" sz="2400" dirty="0" smtClean="0"/>
              <a:t> =TKS</a:t>
            </a:r>
          </a:p>
          <a:p>
            <a:r>
              <a:rPr lang="tr-TR" sz="2400" dirty="0" smtClean="0"/>
              <a:t>TKS üç basamaklı bir sayı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1036694" y="4254245"/>
            <a:ext cx="530113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smtClean="0"/>
              <a:t>Örnek çıktı: Gizli </a:t>
            </a:r>
          </a:p>
          <a:p>
            <a:endParaRPr lang="tr-TR" sz="1600" dirty="0" smtClean="0">
              <a:solidFill>
                <a:schemeClr val="bg1"/>
              </a:solidFill>
            </a:endParaRPr>
          </a:p>
          <a:p>
            <a:r>
              <a:rPr lang="tr-TR" sz="1600" dirty="0" smtClean="0">
                <a:solidFill>
                  <a:schemeClr val="bg1"/>
                </a:solidFill>
              </a:rPr>
              <a:t>p:7 </a:t>
            </a:r>
            <a:r>
              <a:rPr lang="tr-TR" sz="1600" dirty="0">
                <a:solidFill>
                  <a:schemeClr val="bg1"/>
                </a:solidFill>
              </a:rPr>
              <a:t>t:3 k:4 s:3</a:t>
            </a:r>
          </a:p>
        </p:txBody>
      </p:sp>
    </p:spTree>
    <p:extLst>
      <p:ext uri="{BB962C8B-B14F-4D97-AF65-F5344CB8AC3E}">
        <p14:creationId xmlns:p14="http://schemas.microsoft.com/office/powerpoint/2010/main" val="29774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03191"/>
            <a:ext cx="10515600" cy="1325563"/>
          </a:xfrm>
        </p:spPr>
        <p:txBody>
          <a:bodyPr/>
          <a:lstStyle/>
          <a:p>
            <a:r>
              <a:rPr lang="tr-TR" dirty="0" smtClean="0"/>
              <a:t>Soru 14: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82278" y="1169823"/>
            <a:ext cx="4989394" cy="5108148"/>
          </a:xfrm>
        </p:spPr>
        <p:txBody>
          <a:bodyPr>
            <a:noAutofit/>
          </a:bodyPr>
          <a:lstStyle/>
          <a:p>
            <a:r>
              <a:rPr lang="tr-TR" sz="2000" dirty="0" smtClean="0"/>
              <a:t>Kullanıcı </a:t>
            </a:r>
            <a:r>
              <a:rPr lang="tr-TR" sz="2000" dirty="0"/>
              <a:t>tarafından verilen 2 (x,y) boyutlu N adet nokta için yine </a:t>
            </a:r>
            <a:r>
              <a:rPr lang="tr-TR" sz="2000" dirty="0" smtClean="0"/>
              <a:t>kullanıcı tarafından </a:t>
            </a:r>
            <a:r>
              <a:rPr lang="tr-TR" sz="2000" dirty="0"/>
              <a:t>verilen y=mx+n doğrusunun ortalama karesel hatasını </a:t>
            </a:r>
            <a:r>
              <a:rPr lang="tr-TR" sz="2000" dirty="0" smtClean="0"/>
              <a:t>bulan program.</a:t>
            </a:r>
            <a:endParaRPr lang="tr-TR" sz="2000" dirty="0"/>
          </a:p>
          <a:p>
            <a:r>
              <a:rPr lang="tr-TR" sz="2000" dirty="0"/>
              <a:t>Ortalama karesel hata </a:t>
            </a:r>
            <a:r>
              <a:rPr lang="tr-TR" sz="2000" dirty="0" smtClean="0"/>
              <a:t>=</a:t>
            </a:r>
          </a:p>
          <a:p>
            <a:pPr marL="0" indent="0">
              <a:buNone/>
            </a:pPr>
            <a:r>
              <a:rPr lang="tr-TR" sz="2000" dirty="0" smtClean="0"/>
              <a:t>   	ort </a:t>
            </a:r>
            <a:r>
              <a:rPr lang="tr-TR" sz="2000" dirty="0"/>
              <a:t>((tahmin edilen-gerçek) </a:t>
            </a:r>
            <a:r>
              <a:rPr lang="tr-TR" sz="2000" b="1" baseline="30000" dirty="0" smtClean="0"/>
              <a:t>2</a:t>
            </a:r>
            <a:r>
              <a:rPr lang="tr-TR" sz="2000" dirty="0" smtClean="0"/>
              <a:t> )</a:t>
            </a:r>
          </a:p>
          <a:p>
            <a:r>
              <a:rPr lang="tr-TR" sz="2000" dirty="0" smtClean="0"/>
              <a:t>getPoints() ve  meanSquare() fonksiyonlarını yazınız</a:t>
            </a:r>
            <a:endParaRPr lang="tr-TR" sz="2000" dirty="0"/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Dikdörtgen 3"/>
          <p:cNvSpPr/>
          <p:nvPr/>
        </p:nvSpPr>
        <p:spPr>
          <a:xfrm>
            <a:off x="6285184" y="1251046"/>
            <a:ext cx="50686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int main()</a:t>
            </a:r>
          </a:p>
          <a:p>
            <a:r>
              <a:rPr lang="tr-TR" dirty="0"/>
              <a:t>{ </a:t>
            </a:r>
          </a:p>
          <a:p>
            <a:r>
              <a:rPr lang="tr-TR" dirty="0"/>
              <a:t>	float P[10][2];</a:t>
            </a:r>
          </a:p>
          <a:p>
            <a:r>
              <a:rPr lang="tr-TR" dirty="0"/>
              <a:t>    </a:t>
            </a:r>
            <a:r>
              <a:rPr lang="tr-TR" dirty="0" smtClean="0"/>
              <a:t>	int </a:t>
            </a:r>
            <a:r>
              <a:rPr lang="tr-TR" dirty="0"/>
              <a:t>i, j, size; </a:t>
            </a:r>
          </a:p>
          <a:p>
            <a:r>
              <a:rPr lang="tr-TR" dirty="0"/>
              <a:t>    </a:t>
            </a:r>
            <a:r>
              <a:rPr lang="tr-TR" dirty="0" smtClean="0"/>
              <a:t>	float </a:t>
            </a:r>
            <a:r>
              <a:rPr lang="tr-TR" dirty="0"/>
              <a:t>m, n, MSE;</a:t>
            </a:r>
          </a:p>
          <a:p>
            <a:r>
              <a:rPr lang="tr-TR" dirty="0"/>
              <a:t>       </a:t>
            </a:r>
            <a:r>
              <a:rPr lang="tr-TR" dirty="0" smtClean="0"/>
              <a:t>    	printf</a:t>
            </a:r>
            <a:r>
              <a:rPr lang="tr-TR" dirty="0"/>
              <a:t>("Nokta sayisi</a:t>
            </a:r>
            <a:r>
              <a:rPr lang="tr-TR" dirty="0" smtClean="0"/>
              <a:t>:");		scanf</a:t>
            </a:r>
            <a:r>
              <a:rPr lang="tr-TR" dirty="0"/>
              <a:t>("%d",&amp;size);</a:t>
            </a:r>
          </a:p>
          <a:p>
            <a:r>
              <a:rPr lang="tr-TR" dirty="0"/>
              <a:t>    </a:t>
            </a:r>
            <a:r>
              <a:rPr lang="tr-TR" dirty="0" smtClean="0"/>
              <a:t>	</a:t>
            </a:r>
          </a:p>
          <a:p>
            <a:r>
              <a:rPr lang="tr-TR" dirty="0"/>
              <a:t>	</a:t>
            </a:r>
            <a:r>
              <a:rPr lang="tr-TR" dirty="0" smtClean="0"/>
              <a:t>getPoints(size</a:t>
            </a:r>
            <a:r>
              <a:rPr lang="tr-TR" dirty="0"/>
              <a:t>, P);</a:t>
            </a:r>
          </a:p>
          <a:p>
            <a:r>
              <a:rPr lang="tr-TR" dirty="0"/>
              <a:t>    </a:t>
            </a:r>
            <a:r>
              <a:rPr lang="tr-TR" dirty="0" smtClean="0"/>
              <a:t>	</a:t>
            </a:r>
          </a:p>
          <a:p>
            <a:r>
              <a:rPr lang="tr-TR" dirty="0"/>
              <a:t>	</a:t>
            </a:r>
            <a:r>
              <a:rPr lang="tr-TR" dirty="0" smtClean="0"/>
              <a:t>printf("m  </a:t>
            </a:r>
            <a:r>
              <a:rPr lang="tr-TR" dirty="0"/>
              <a:t>ve n degerlerini giriniz:");</a:t>
            </a:r>
          </a:p>
          <a:p>
            <a:r>
              <a:rPr lang="tr-TR" dirty="0" smtClean="0"/>
              <a:t>	scanf</a:t>
            </a:r>
            <a:r>
              <a:rPr lang="tr-TR" dirty="0"/>
              <a:t>("%f %f",&amp;m,&amp;n);</a:t>
            </a:r>
          </a:p>
          <a:p>
            <a:r>
              <a:rPr lang="tr-TR" dirty="0"/>
              <a:t>   	</a:t>
            </a:r>
          </a:p>
          <a:p>
            <a:r>
              <a:rPr lang="tr-TR" dirty="0"/>
              <a:t>	MSE=meanSquare(size,P,m,n);</a:t>
            </a:r>
          </a:p>
          <a:p>
            <a:r>
              <a:rPr lang="tr-TR" dirty="0"/>
              <a:t>      </a:t>
            </a:r>
          </a:p>
          <a:p>
            <a:r>
              <a:rPr lang="tr-TR" dirty="0"/>
              <a:t>    </a:t>
            </a:r>
            <a:r>
              <a:rPr lang="tr-TR" dirty="0" smtClean="0"/>
              <a:t>	printf</a:t>
            </a:r>
            <a:r>
              <a:rPr lang="tr-TR" dirty="0"/>
              <a:t>("Ortalama karesel hata = %f", MSE);</a:t>
            </a:r>
          </a:p>
          <a:p>
            <a:r>
              <a:rPr lang="tr-TR" dirty="0"/>
              <a:t>    </a:t>
            </a:r>
            <a:r>
              <a:rPr lang="tr-TR" dirty="0" smtClean="0"/>
              <a:t>	return </a:t>
            </a:r>
            <a:r>
              <a:rPr lang="tr-TR" dirty="0"/>
              <a:t>0;</a:t>
            </a:r>
          </a:p>
          <a:p>
            <a:r>
              <a:rPr lang="tr-TR" dirty="0"/>
              <a:t>}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70542" y="4015409"/>
            <a:ext cx="530113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smtClean="0"/>
              <a:t>Örnek çıktı: </a:t>
            </a:r>
          </a:p>
          <a:p>
            <a:r>
              <a:rPr lang="tr-TR" sz="1600" dirty="0"/>
              <a:t>Nokta sayisi:5</a:t>
            </a:r>
          </a:p>
          <a:p>
            <a:r>
              <a:rPr lang="tr-TR" sz="1600" dirty="0"/>
              <a:t>5 adet 2 boyutlu (x,y) nokta giriniz:</a:t>
            </a:r>
          </a:p>
          <a:p>
            <a:r>
              <a:rPr lang="tr-TR" sz="1600" dirty="0"/>
              <a:t>43 41</a:t>
            </a:r>
          </a:p>
          <a:p>
            <a:r>
              <a:rPr lang="tr-TR" sz="1600" dirty="0"/>
              <a:t>44 45</a:t>
            </a:r>
          </a:p>
          <a:p>
            <a:r>
              <a:rPr lang="tr-TR" sz="1600" dirty="0"/>
              <a:t>45 49</a:t>
            </a:r>
          </a:p>
          <a:p>
            <a:r>
              <a:rPr lang="tr-TR" sz="1600" dirty="0"/>
              <a:t>46 47</a:t>
            </a:r>
          </a:p>
          <a:p>
            <a:r>
              <a:rPr lang="tr-TR" sz="1600" dirty="0"/>
              <a:t>47 44</a:t>
            </a:r>
          </a:p>
          <a:p>
            <a:r>
              <a:rPr lang="tr-TR" sz="1600" dirty="0"/>
              <a:t>y=mx+n dogrusunun m  ve n degerlerini giriniz:0.8 9.2</a:t>
            </a:r>
          </a:p>
          <a:p>
            <a:r>
              <a:rPr lang="tr-TR" sz="1600" dirty="0"/>
              <a:t>Ortalama karesel hata = 6.080004</a:t>
            </a:r>
            <a:endParaRPr lang="tr-TR" sz="1600" dirty="0" smtClean="0"/>
          </a:p>
        </p:txBody>
      </p:sp>
      <p:pic>
        <p:nvPicPr>
          <p:cNvPr id="1026" name="Picture 2" descr="Makine Öğrenmesi Dersleri 4b: Lineer Regresyon - Veri Bilimi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874" y="36838"/>
            <a:ext cx="3560126" cy="23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66589"/>
            <a:ext cx="10515600" cy="1325563"/>
          </a:xfrm>
        </p:spPr>
        <p:txBody>
          <a:bodyPr/>
          <a:lstStyle/>
          <a:p>
            <a:r>
              <a:rPr lang="tr-TR" dirty="0" smtClean="0"/>
              <a:t>Soru 15: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3206" y="982477"/>
            <a:ext cx="5472751" cy="1400175"/>
          </a:xfrm>
        </p:spPr>
        <p:txBody>
          <a:bodyPr>
            <a:noAutofit/>
          </a:bodyPr>
          <a:lstStyle/>
          <a:p>
            <a:r>
              <a:rPr lang="tr-TR" sz="2200" dirty="0"/>
              <a:t>Bir </a:t>
            </a:r>
            <a:r>
              <a:rPr lang="tr-TR" sz="2200" dirty="0" smtClean="0"/>
              <a:t>kare matrisin </a:t>
            </a:r>
            <a:r>
              <a:rPr lang="tr-TR" sz="2200" dirty="0"/>
              <a:t>elemanlarını </a:t>
            </a:r>
            <a:r>
              <a:rPr lang="tr-TR" sz="2200" dirty="0" smtClean="0"/>
              <a:t>yandaki </a:t>
            </a:r>
            <a:r>
              <a:rPr lang="tr-TR" sz="2200" dirty="0"/>
              <a:t>sırada ekrana yazdıran </a:t>
            </a:r>
            <a:r>
              <a:rPr lang="tr-TR" sz="2200" dirty="0" smtClean="0"/>
              <a:t>program</a:t>
            </a:r>
          </a:p>
          <a:p>
            <a:r>
              <a:rPr lang="tr-TR" sz="2200" dirty="0"/>
              <a:t>initializeMatrix(), printMatrix() ve diagonalTraversal() fonksiyonlarını yazınız</a:t>
            </a:r>
          </a:p>
          <a:p>
            <a:endParaRPr lang="tr-TR" sz="2200" dirty="0"/>
          </a:p>
        </p:txBody>
      </p:sp>
      <p:sp>
        <p:nvSpPr>
          <p:cNvPr id="4" name="Dikdörtgen 3"/>
          <p:cNvSpPr/>
          <p:nvPr/>
        </p:nvSpPr>
        <p:spPr>
          <a:xfrm>
            <a:off x="5921935" y="2609065"/>
            <a:ext cx="62700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array[MAXSIZE][MAXSIZE];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Row and Column Size For Diagonal Traversal\n");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initializeMatrix</a:t>
            </a:r>
            <a:r>
              <a:rPr lang="en-US" dirty="0"/>
              <a:t>(</a:t>
            </a:r>
            <a:r>
              <a:rPr lang="en-US" dirty="0" err="1"/>
              <a:t>array,n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("Before Traversal\n");</a:t>
            </a:r>
          </a:p>
          <a:p>
            <a:r>
              <a:rPr lang="en-US" dirty="0"/>
              <a:t>    </a:t>
            </a:r>
            <a:r>
              <a:rPr lang="en-US" dirty="0" err="1"/>
              <a:t>printMatrix</a:t>
            </a:r>
            <a:r>
              <a:rPr lang="en-US" dirty="0"/>
              <a:t>(</a:t>
            </a:r>
            <a:r>
              <a:rPr lang="en-US" dirty="0" err="1"/>
              <a:t>array,n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    </a:t>
            </a:r>
            <a:r>
              <a:rPr lang="en-US" dirty="0" err="1"/>
              <a:t>diagonalTraversal</a:t>
            </a:r>
            <a:r>
              <a:rPr lang="en-US" dirty="0"/>
              <a:t>(</a:t>
            </a:r>
            <a:r>
              <a:rPr lang="en-US" dirty="0" err="1"/>
              <a:t>array,n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00971" y="2456636"/>
            <a:ext cx="5301130" cy="42165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smtClean="0"/>
              <a:t>Örnek çıktı: </a:t>
            </a:r>
          </a:p>
          <a:p>
            <a:r>
              <a:rPr lang="en-US" sz="1400" dirty="0"/>
              <a:t>Enter Row and Column Size For Diagonal Traversal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Before Traversal</a:t>
            </a:r>
          </a:p>
          <a:p>
            <a:r>
              <a:rPr lang="en-US" sz="1400" dirty="0"/>
              <a:t> 1  </a:t>
            </a:r>
            <a:r>
              <a:rPr lang="tr-TR" sz="1400" dirty="0"/>
              <a:t> </a:t>
            </a:r>
            <a:r>
              <a:rPr lang="tr-TR" sz="1400" dirty="0" smtClean="0"/>
              <a:t>  </a:t>
            </a:r>
            <a:r>
              <a:rPr lang="en-US" sz="1400" dirty="0" smtClean="0"/>
              <a:t>2  </a:t>
            </a:r>
            <a:r>
              <a:rPr lang="tr-TR" sz="1400" dirty="0" smtClean="0"/>
              <a:t>    </a:t>
            </a:r>
            <a:r>
              <a:rPr lang="en-US" sz="1400" dirty="0" smtClean="0"/>
              <a:t>3  </a:t>
            </a:r>
            <a:r>
              <a:rPr lang="tr-TR" sz="1400" dirty="0" smtClean="0"/>
              <a:t>    </a:t>
            </a:r>
            <a:r>
              <a:rPr lang="en-US" sz="1400" dirty="0" smtClean="0"/>
              <a:t>4  </a:t>
            </a:r>
            <a:r>
              <a:rPr lang="tr-TR" sz="1400" dirty="0" smtClean="0"/>
              <a:t>    </a:t>
            </a:r>
            <a:r>
              <a:rPr lang="en-US" sz="1400" dirty="0" smtClean="0"/>
              <a:t>5</a:t>
            </a:r>
            <a:endParaRPr lang="en-US" sz="1400" dirty="0"/>
          </a:p>
          <a:p>
            <a:r>
              <a:rPr lang="en-US" sz="1400" dirty="0"/>
              <a:t> 6  </a:t>
            </a:r>
            <a:r>
              <a:rPr lang="tr-TR" sz="1400" dirty="0" smtClean="0"/>
              <a:t>   </a:t>
            </a:r>
            <a:r>
              <a:rPr lang="en-US" sz="1400" dirty="0" smtClean="0"/>
              <a:t>7  </a:t>
            </a:r>
            <a:r>
              <a:rPr lang="tr-TR" sz="1400" dirty="0" smtClean="0"/>
              <a:t>    </a:t>
            </a:r>
            <a:r>
              <a:rPr lang="en-US" sz="1400" dirty="0" smtClean="0"/>
              <a:t>8  </a:t>
            </a:r>
            <a:r>
              <a:rPr lang="tr-TR" sz="1400" dirty="0" smtClean="0"/>
              <a:t>    </a:t>
            </a:r>
            <a:r>
              <a:rPr lang="en-US" sz="1400" dirty="0" smtClean="0"/>
              <a:t>9 </a:t>
            </a:r>
            <a:r>
              <a:rPr lang="tr-TR" sz="1400" dirty="0" smtClean="0"/>
              <a:t>    </a:t>
            </a:r>
            <a:r>
              <a:rPr lang="en-US" sz="1400" dirty="0" smtClean="0"/>
              <a:t>10</a:t>
            </a:r>
            <a:endParaRPr lang="en-US" sz="1400" dirty="0"/>
          </a:p>
          <a:p>
            <a:r>
              <a:rPr lang="en-US" sz="1400" dirty="0"/>
              <a:t>11 </a:t>
            </a:r>
            <a:r>
              <a:rPr lang="tr-TR" sz="1400" dirty="0" smtClean="0"/>
              <a:t>  </a:t>
            </a:r>
            <a:r>
              <a:rPr lang="en-US" sz="1400" dirty="0" smtClean="0"/>
              <a:t>12 </a:t>
            </a:r>
            <a:r>
              <a:rPr lang="tr-TR" sz="1400" dirty="0" smtClean="0"/>
              <a:t>  </a:t>
            </a:r>
            <a:r>
              <a:rPr lang="en-US" sz="1400" dirty="0" smtClean="0"/>
              <a:t>13 </a:t>
            </a:r>
            <a:r>
              <a:rPr lang="tr-TR" sz="1400" dirty="0" smtClean="0"/>
              <a:t>   </a:t>
            </a:r>
            <a:r>
              <a:rPr lang="en-US" sz="1400" dirty="0" smtClean="0"/>
              <a:t>14 </a:t>
            </a:r>
            <a:r>
              <a:rPr lang="tr-TR" sz="1400" dirty="0" smtClean="0"/>
              <a:t>   </a:t>
            </a:r>
            <a:r>
              <a:rPr lang="en-US" sz="1400" dirty="0" smtClean="0"/>
              <a:t>15</a:t>
            </a:r>
            <a:endParaRPr lang="en-US" sz="1400" dirty="0"/>
          </a:p>
          <a:p>
            <a:r>
              <a:rPr lang="en-US" sz="1400" dirty="0"/>
              <a:t>16 </a:t>
            </a:r>
            <a:r>
              <a:rPr lang="tr-TR" sz="1400" dirty="0" smtClean="0"/>
              <a:t>  </a:t>
            </a:r>
            <a:r>
              <a:rPr lang="en-US" sz="1400" dirty="0" smtClean="0"/>
              <a:t>17 </a:t>
            </a:r>
            <a:r>
              <a:rPr lang="tr-TR" sz="1400" dirty="0" smtClean="0"/>
              <a:t>  </a:t>
            </a:r>
            <a:r>
              <a:rPr lang="en-US" sz="1400" dirty="0" smtClean="0"/>
              <a:t>18 </a:t>
            </a:r>
            <a:r>
              <a:rPr lang="tr-TR" sz="1400" dirty="0" smtClean="0"/>
              <a:t>   </a:t>
            </a:r>
            <a:r>
              <a:rPr lang="en-US" sz="1400" dirty="0" smtClean="0"/>
              <a:t>19 </a:t>
            </a:r>
            <a:r>
              <a:rPr lang="tr-TR" sz="1400" dirty="0" smtClean="0"/>
              <a:t>   </a:t>
            </a:r>
            <a:r>
              <a:rPr lang="en-US" sz="1400" dirty="0" smtClean="0"/>
              <a:t>20</a:t>
            </a:r>
            <a:endParaRPr lang="en-US" sz="1400" dirty="0"/>
          </a:p>
          <a:p>
            <a:r>
              <a:rPr lang="en-US" sz="1400" dirty="0"/>
              <a:t>21 </a:t>
            </a:r>
            <a:r>
              <a:rPr lang="tr-TR" sz="1400" dirty="0" smtClean="0"/>
              <a:t>  </a:t>
            </a:r>
            <a:r>
              <a:rPr lang="en-US" sz="1400" dirty="0" smtClean="0"/>
              <a:t>22 </a:t>
            </a:r>
            <a:r>
              <a:rPr lang="tr-TR" sz="1400" dirty="0" smtClean="0"/>
              <a:t>  </a:t>
            </a:r>
            <a:r>
              <a:rPr lang="en-US" sz="1400" dirty="0" smtClean="0"/>
              <a:t>23</a:t>
            </a:r>
            <a:r>
              <a:rPr lang="tr-TR" sz="1400" dirty="0" smtClean="0"/>
              <a:t>   </a:t>
            </a:r>
            <a:r>
              <a:rPr lang="en-US" sz="1400" dirty="0" smtClean="0"/>
              <a:t> </a:t>
            </a:r>
            <a:r>
              <a:rPr lang="en-US" sz="1400" dirty="0"/>
              <a:t>24 </a:t>
            </a:r>
            <a:r>
              <a:rPr lang="tr-TR" sz="1400" dirty="0"/>
              <a:t> </a:t>
            </a:r>
            <a:r>
              <a:rPr lang="tr-TR" sz="1400" dirty="0" smtClean="0"/>
              <a:t>  </a:t>
            </a:r>
            <a:r>
              <a:rPr lang="en-US" sz="1400" dirty="0" smtClean="0"/>
              <a:t>25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 </a:t>
            </a:r>
            <a:r>
              <a:rPr lang="en-US" sz="1400" dirty="0"/>
              <a:t>1</a:t>
            </a:r>
          </a:p>
          <a:p>
            <a:r>
              <a:rPr lang="en-US" sz="1400" dirty="0"/>
              <a:t> 2  6</a:t>
            </a:r>
          </a:p>
          <a:p>
            <a:r>
              <a:rPr lang="en-US" sz="1400" dirty="0"/>
              <a:t> 3  7 11</a:t>
            </a:r>
          </a:p>
          <a:p>
            <a:r>
              <a:rPr lang="en-US" sz="1400" dirty="0"/>
              <a:t> 4  8 12 16</a:t>
            </a:r>
          </a:p>
          <a:p>
            <a:r>
              <a:rPr lang="en-US" sz="1400" dirty="0"/>
              <a:t> 5  9 13 17 21</a:t>
            </a:r>
          </a:p>
          <a:p>
            <a:r>
              <a:rPr lang="en-US" sz="1400" dirty="0"/>
              <a:t>10 14 18 22</a:t>
            </a:r>
          </a:p>
          <a:p>
            <a:r>
              <a:rPr lang="en-US" sz="1400" dirty="0"/>
              <a:t>15 19 23</a:t>
            </a:r>
          </a:p>
          <a:p>
            <a:r>
              <a:rPr lang="en-US" sz="1400" dirty="0"/>
              <a:t>20 24</a:t>
            </a:r>
          </a:p>
          <a:p>
            <a:r>
              <a:rPr lang="en-US" sz="1400" dirty="0"/>
              <a:t>25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27909"/>
              </p:ext>
            </p:extLst>
          </p:nvPr>
        </p:nvGraphicFramePr>
        <p:xfrm>
          <a:off x="6821218" y="1093942"/>
          <a:ext cx="1803768" cy="11772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8993"/>
                <a:gridCol w="448993"/>
                <a:gridCol w="448993"/>
                <a:gridCol w="456789"/>
              </a:tblGrid>
              <a:tr h="294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1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2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4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7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</a:tr>
              <a:tr h="294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3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5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8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11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</a:tr>
              <a:tr h="294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6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>
                          <a:effectLst/>
                        </a:rPr>
                        <a:t>9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12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14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</a:tr>
              <a:tr h="294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>
                          <a:effectLst/>
                        </a:rPr>
                        <a:t>10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>
                          <a:effectLst/>
                        </a:rPr>
                        <a:t>13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>
                          <a:effectLst/>
                        </a:rPr>
                        <a:t>15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600" dirty="0">
                          <a:effectLst/>
                        </a:rPr>
                        <a:t>16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5405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9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2788" cy="1325563"/>
          </a:xfrm>
        </p:spPr>
        <p:txBody>
          <a:bodyPr/>
          <a:lstStyle/>
          <a:p>
            <a:r>
              <a:rPr lang="tr-TR" dirty="0" smtClean="0"/>
              <a:t>Soru 16: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9947"/>
            <a:ext cx="4749800" cy="1400175"/>
          </a:xfrm>
        </p:spPr>
        <p:txBody>
          <a:bodyPr>
            <a:noAutofit/>
          </a:bodyPr>
          <a:lstStyle/>
          <a:p>
            <a:r>
              <a:rPr lang="tr-TR" sz="2400" dirty="0"/>
              <a:t>Bir satranç tahtasında başlangıç yeri </a:t>
            </a:r>
            <a:r>
              <a:rPr lang="tr-TR" sz="2400" dirty="0" smtClean="0"/>
              <a:t>(0,0) </a:t>
            </a:r>
            <a:r>
              <a:rPr lang="tr-TR" sz="2400" dirty="0"/>
              <a:t>olan bir atı, satranç </a:t>
            </a:r>
            <a:r>
              <a:rPr lang="tr-TR" sz="2400" dirty="0" smtClean="0"/>
              <a:t>tahtasının dışına </a:t>
            </a:r>
            <a:r>
              <a:rPr lang="tr-TR" sz="2400" dirty="0"/>
              <a:t>çıkmadan rastgele N adım gezdiren </a:t>
            </a:r>
            <a:r>
              <a:rPr lang="tr-TR" sz="2400" dirty="0" smtClean="0"/>
              <a:t>program. </a:t>
            </a:r>
          </a:p>
          <a:p>
            <a:r>
              <a:rPr lang="tr-TR" sz="2400" dirty="0" smtClean="0"/>
              <a:t>Aşağıdaki şekilde bir </a:t>
            </a:r>
            <a:r>
              <a:rPr lang="tr-TR" sz="2400" dirty="0"/>
              <a:t>atın yapabileceği hareketler verilmiştir.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285005" y="638081"/>
            <a:ext cx="2340380" cy="550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smtClean="0"/>
              <a:t>Örnek çıktı: </a:t>
            </a:r>
          </a:p>
          <a:p>
            <a:r>
              <a:rPr lang="pt-BR" sz="1600" dirty="0"/>
              <a:t>Adim sayisini giriniz:4</a:t>
            </a:r>
          </a:p>
          <a:p>
            <a:r>
              <a:rPr lang="pt-BR" sz="1600" dirty="0"/>
              <a:t>1. adim</a:t>
            </a:r>
          </a:p>
          <a:p>
            <a:endParaRPr lang="pt-BR" sz="1600" dirty="0"/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0  0  1  0  0  0  0  0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2. adim</a:t>
            </a:r>
          </a:p>
          <a:p>
            <a:endParaRPr lang="pt-BR" sz="1600" dirty="0"/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0  0  1  0  0  0  0  0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0  2  0  0  0  0  0  0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</a:t>
            </a:r>
            <a:r>
              <a:rPr lang="pt-BR" sz="1600" dirty="0" smtClean="0"/>
              <a:t>0</a:t>
            </a:r>
            <a:endParaRPr lang="pt-BR" sz="1600" dirty="0"/>
          </a:p>
        </p:txBody>
      </p:sp>
      <p:pic>
        <p:nvPicPr>
          <p:cNvPr id="2050" name="Picture 2" descr="Atla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74" y="3674943"/>
            <a:ext cx="2987113" cy="298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4"/>
          <p:cNvSpPr/>
          <p:nvPr/>
        </p:nvSpPr>
        <p:spPr>
          <a:xfrm>
            <a:off x="8819402" y="638081"/>
            <a:ext cx="2340380" cy="550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smtClean="0"/>
              <a:t> </a:t>
            </a:r>
          </a:p>
          <a:p>
            <a:endParaRPr lang="tr-TR" sz="1600" dirty="0" smtClean="0"/>
          </a:p>
          <a:p>
            <a:r>
              <a:rPr lang="pt-BR" sz="1600" dirty="0"/>
              <a:t>3. adim</a:t>
            </a:r>
          </a:p>
          <a:p>
            <a:endParaRPr lang="pt-BR" sz="1600" dirty="0"/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3  0  1  0  0  0  0  0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0  2  0  0  0  0  0  0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4. adim</a:t>
            </a:r>
          </a:p>
          <a:p>
            <a:endParaRPr lang="pt-BR" sz="1600" dirty="0"/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3  0  1  0  0  0  0  0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0  4  0  0  0  0  0  0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</a:p>
          <a:p>
            <a:r>
              <a:rPr lang="pt-BR" sz="1600" dirty="0"/>
              <a:t> 0  0  0  0  0  0  0  0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960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660</Words>
  <Application>Microsoft Office PowerPoint</Application>
  <PresentationFormat>Geniş ekran</PresentationFormat>
  <Paragraphs>148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Genel plan</vt:lpstr>
      <vt:lpstr>Uygulama dersi 4</vt:lpstr>
      <vt:lpstr>Soru 13:</vt:lpstr>
      <vt:lpstr>Soru 14:</vt:lpstr>
      <vt:lpstr>Soru 15:</vt:lpstr>
      <vt:lpstr>Soru 16: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Uygulama dersi 1</dc:title>
  <dc:creator>FATiH</dc:creator>
  <cp:lastModifiedBy>Windows User</cp:lastModifiedBy>
  <cp:revision>52</cp:revision>
  <dcterms:created xsi:type="dcterms:W3CDTF">2020-05-31T17:54:52Z</dcterms:created>
  <dcterms:modified xsi:type="dcterms:W3CDTF">2020-06-09T10:23:19Z</dcterms:modified>
</cp:coreProperties>
</file>