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26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43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40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85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46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768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309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376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295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88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99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AF41-2629-46B0-BB0B-32B987823C07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CF0B-BF31-4BCC-AD74-E04697D528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61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576" y="404665"/>
            <a:ext cx="7632848" cy="1008112"/>
          </a:xfrm>
        </p:spPr>
        <p:txBody>
          <a:bodyPr/>
          <a:lstStyle/>
          <a:p>
            <a:r>
              <a:rPr lang="tr-TR" dirty="0" smtClean="0"/>
              <a:t>Uygulama 4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3793976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tr-TR" dirty="0" smtClean="0">
                <a:solidFill>
                  <a:schemeClr val="tx1"/>
                </a:solidFill>
              </a:rPr>
              <a:t>Bir şirkete,</a:t>
            </a:r>
          </a:p>
          <a:p>
            <a:pPr marL="514350" indent="-514350" algn="l">
              <a:buFont typeface="+mj-lt"/>
              <a:buAutoNum type="arabicPeriod"/>
            </a:pPr>
            <a:r>
              <a:rPr lang="tr-TR" dirty="0" smtClean="0">
                <a:solidFill>
                  <a:schemeClr val="tx1"/>
                </a:solidFill>
              </a:rPr>
              <a:t>Yeni eleman ekleme,</a:t>
            </a:r>
          </a:p>
          <a:p>
            <a:pPr marL="514350" indent="-514350" algn="l">
              <a:buFont typeface="+mj-lt"/>
              <a:buAutoNum type="arabicPeriod"/>
            </a:pPr>
            <a:r>
              <a:rPr lang="tr-TR" dirty="0" smtClean="0">
                <a:solidFill>
                  <a:schemeClr val="tx1"/>
                </a:solidFill>
              </a:rPr>
              <a:t>Çalışan Çıkarma, </a:t>
            </a:r>
          </a:p>
          <a:p>
            <a:pPr marL="514350" indent="-514350" algn="l">
              <a:buFont typeface="+mj-lt"/>
              <a:buAutoNum type="arabicPeriod"/>
            </a:pPr>
            <a:r>
              <a:rPr lang="tr-TR" dirty="0" smtClean="0">
                <a:solidFill>
                  <a:schemeClr val="tx1"/>
                </a:solidFill>
              </a:rPr>
              <a:t>Numara, Ad ve Soyadlarına göre sıralama </a:t>
            </a:r>
          </a:p>
          <a:p>
            <a:pPr algn="l"/>
            <a:r>
              <a:rPr lang="tr-TR" dirty="0" smtClean="0">
                <a:solidFill>
                  <a:schemeClr val="tx1"/>
                </a:solidFill>
              </a:rPr>
              <a:t>İşlemlerini gerçekleştireceğiz.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7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Linked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043608" y="2660920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D1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203848" y="2668928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D2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292080" y="263691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D3</a:t>
            </a:r>
            <a:endParaRPr lang="tr-TR" dirty="0"/>
          </a:p>
        </p:txBody>
      </p:sp>
      <p:cxnSp>
        <p:nvCxnSpPr>
          <p:cNvPr id="9" name="Düz Ok Bağlayıcısı 8"/>
          <p:cNvCxnSpPr>
            <a:stCxn id="4" idx="3"/>
          </p:cNvCxnSpPr>
          <p:nvPr/>
        </p:nvCxnSpPr>
        <p:spPr>
          <a:xfrm>
            <a:off x="2411760" y="3092968"/>
            <a:ext cx="792088" cy="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4499992" y="3100224"/>
            <a:ext cx="792088" cy="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kdörtgen 10"/>
          <p:cNvSpPr/>
          <p:nvPr/>
        </p:nvSpPr>
        <p:spPr>
          <a:xfrm>
            <a:off x="1835696" y="2660920"/>
            <a:ext cx="576064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3995936" y="2668176"/>
            <a:ext cx="576064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6084168" y="2636912"/>
            <a:ext cx="576064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5292080" y="436510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D1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237000" y="433694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D2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1043608" y="4367776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D3</a:t>
            </a:r>
            <a:endParaRPr lang="tr-TR" dirty="0"/>
          </a:p>
        </p:txBody>
      </p:sp>
      <p:sp>
        <p:nvSpPr>
          <p:cNvPr id="21" name="Dikdörtgen 20"/>
          <p:cNvSpPr/>
          <p:nvPr/>
        </p:nvSpPr>
        <p:spPr>
          <a:xfrm>
            <a:off x="6084168" y="4367776"/>
            <a:ext cx="576064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4029088" y="4340328"/>
            <a:ext cx="576064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1835696" y="4365104"/>
            <a:ext cx="576064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1043608" y="2204864"/>
            <a:ext cx="1296144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head</a:t>
            </a:r>
            <a:endParaRPr lang="tr-TR" dirty="0"/>
          </a:p>
        </p:txBody>
      </p:sp>
      <p:cxnSp>
        <p:nvCxnSpPr>
          <p:cNvPr id="26" name="Düz Ok Bağlayıcısı 25"/>
          <p:cNvCxnSpPr/>
          <p:nvPr/>
        </p:nvCxnSpPr>
        <p:spPr>
          <a:xfrm>
            <a:off x="1727684" y="24208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Dikdörtgen 29"/>
          <p:cNvSpPr/>
          <p:nvPr/>
        </p:nvSpPr>
        <p:spPr>
          <a:xfrm>
            <a:off x="1331640" y="3933056"/>
            <a:ext cx="72008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head</a:t>
            </a:r>
            <a:endParaRPr lang="tr-TR" dirty="0"/>
          </a:p>
        </p:txBody>
      </p:sp>
      <p:cxnSp>
        <p:nvCxnSpPr>
          <p:cNvPr id="31" name="Düz Ok Bağlayıcısı 30"/>
          <p:cNvCxnSpPr/>
          <p:nvPr/>
        </p:nvCxnSpPr>
        <p:spPr>
          <a:xfrm>
            <a:off x="1691680" y="41300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kdörtgen 31"/>
          <p:cNvSpPr/>
          <p:nvPr/>
        </p:nvSpPr>
        <p:spPr>
          <a:xfrm>
            <a:off x="7261400" y="4330072"/>
            <a:ext cx="1343048" cy="100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Bizim Tasarımımız</a:t>
            </a:r>
            <a:endParaRPr lang="tr-TR" dirty="0"/>
          </a:p>
        </p:txBody>
      </p:sp>
      <p:sp>
        <p:nvSpPr>
          <p:cNvPr id="33" name="Sol Ok 32"/>
          <p:cNvSpPr/>
          <p:nvPr/>
        </p:nvSpPr>
        <p:spPr>
          <a:xfrm>
            <a:off x="6804248" y="4870496"/>
            <a:ext cx="288032" cy="142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4" name="Düz Ok Bağlayıcısı 33"/>
          <p:cNvCxnSpPr/>
          <p:nvPr/>
        </p:nvCxnSpPr>
        <p:spPr>
          <a:xfrm>
            <a:off x="2411760" y="4763616"/>
            <a:ext cx="792088" cy="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>
            <a:endCxn id="14" idx="1"/>
          </p:cNvCxnSpPr>
          <p:nvPr/>
        </p:nvCxnSpPr>
        <p:spPr>
          <a:xfrm>
            <a:off x="4621528" y="4751832"/>
            <a:ext cx="670552" cy="4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8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Strcmp</a:t>
            </a:r>
            <a:r>
              <a:rPr lang="tr-TR" dirty="0" smtClean="0"/>
              <a:t> Nasıl Çalışıyor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effectLst/>
              </a:rPr>
              <a:t>strcmp</a:t>
            </a:r>
            <a:r>
              <a:rPr lang="en-US" b="1" dirty="0" smtClean="0">
                <a:effectLst/>
              </a:rPr>
              <a:t>(</a:t>
            </a:r>
            <a:r>
              <a:rPr lang="en-US" b="1" dirty="0"/>
              <a:t>"a"</a:t>
            </a:r>
            <a:r>
              <a:rPr lang="en-US" b="1" dirty="0" smtClean="0">
                <a:effectLst/>
              </a:rPr>
              <a:t>,</a:t>
            </a:r>
            <a:r>
              <a:rPr lang="en-US" b="1" dirty="0" smtClean="0"/>
              <a:t> </a:t>
            </a:r>
            <a:r>
              <a:rPr lang="en-US" b="1" dirty="0"/>
              <a:t>"a"</a:t>
            </a:r>
            <a:r>
              <a:rPr lang="en-US" b="1" dirty="0" smtClean="0">
                <a:effectLst/>
              </a:rPr>
              <a:t>);</a:t>
            </a:r>
            <a:r>
              <a:rPr lang="en-US" b="1" dirty="0" smtClean="0"/>
              <a:t> </a:t>
            </a:r>
            <a:r>
              <a:rPr lang="en-US" i="1" dirty="0"/>
              <a:t>// returns 0 </a:t>
            </a:r>
            <a:endParaRPr lang="tr-TR" i="1" dirty="0"/>
          </a:p>
          <a:p>
            <a:r>
              <a:rPr lang="en-US" b="1" dirty="0" err="1" smtClean="0">
                <a:effectLst/>
              </a:rPr>
              <a:t>strcmp</a:t>
            </a:r>
            <a:r>
              <a:rPr lang="en-US" b="1" dirty="0" smtClean="0">
                <a:effectLst/>
              </a:rPr>
              <a:t>(</a:t>
            </a:r>
            <a:r>
              <a:rPr lang="en-US" b="1" dirty="0"/>
              <a:t>"a"</a:t>
            </a:r>
            <a:r>
              <a:rPr lang="en-US" b="1" dirty="0" smtClean="0">
                <a:effectLst/>
              </a:rPr>
              <a:t>,</a:t>
            </a:r>
            <a:r>
              <a:rPr lang="en-US" b="1" dirty="0" smtClean="0"/>
              <a:t> </a:t>
            </a:r>
            <a:r>
              <a:rPr lang="en-US" b="1" dirty="0"/>
              <a:t>"b"</a:t>
            </a:r>
            <a:r>
              <a:rPr lang="en-US" b="1" dirty="0" smtClean="0">
                <a:effectLst/>
              </a:rPr>
              <a:t>);</a:t>
            </a:r>
            <a:r>
              <a:rPr lang="en-US" b="1" dirty="0" smtClean="0"/>
              <a:t> </a:t>
            </a:r>
            <a:r>
              <a:rPr lang="en-US" i="1" dirty="0"/>
              <a:t>// returns -1 as ASCII value of "a" (97) is less than "b" (98)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b="1" dirty="0" err="1" smtClean="0">
                <a:effectLst/>
              </a:rPr>
              <a:t>strcmp</a:t>
            </a:r>
            <a:r>
              <a:rPr lang="en-US" b="1" dirty="0" smtClean="0">
                <a:effectLst/>
              </a:rPr>
              <a:t>(</a:t>
            </a:r>
            <a:r>
              <a:rPr lang="en-US" b="1" dirty="0"/>
              <a:t>"a"</a:t>
            </a:r>
            <a:r>
              <a:rPr lang="en-US" b="1" dirty="0" smtClean="0">
                <a:effectLst/>
              </a:rPr>
              <a:t>,</a:t>
            </a:r>
            <a:r>
              <a:rPr lang="en-US" b="1" dirty="0" smtClean="0"/>
              <a:t> </a:t>
            </a:r>
            <a:r>
              <a:rPr lang="en-US" b="1" dirty="0"/>
              <a:t>"c"</a:t>
            </a:r>
            <a:r>
              <a:rPr lang="en-US" b="1" dirty="0" smtClean="0">
                <a:effectLst/>
              </a:rPr>
              <a:t>);</a:t>
            </a:r>
            <a:r>
              <a:rPr lang="en-US" b="1" dirty="0" smtClean="0"/>
              <a:t> </a:t>
            </a:r>
            <a:r>
              <a:rPr lang="tr-TR" i="1" dirty="0" smtClean="0"/>
              <a:t>// </a:t>
            </a:r>
            <a:r>
              <a:rPr lang="tr-TR" i="1" dirty="0" err="1" smtClean="0"/>
              <a:t>return</a:t>
            </a:r>
            <a:r>
              <a:rPr lang="tr-TR" i="1" dirty="0" smtClean="0"/>
              <a:t> -1</a:t>
            </a:r>
            <a:endParaRPr lang="tr-TR" dirty="0" smtClean="0"/>
          </a:p>
          <a:p>
            <a:r>
              <a:rPr lang="en-US" b="1" dirty="0" err="1" smtClean="0">
                <a:effectLst/>
              </a:rPr>
              <a:t>strcmp</a:t>
            </a:r>
            <a:r>
              <a:rPr lang="en-US" b="1" dirty="0" smtClean="0">
                <a:effectLst/>
              </a:rPr>
              <a:t>(</a:t>
            </a:r>
            <a:r>
              <a:rPr lang="en-US" b="1" dirty="0"/>
              <a:t>"z"</a:t>
            </a:r>
            <a:r>
              <a:rPr lang="en-US" b="1" dirty="0" smtClean="0">
                <a:effectLst/>
              </a:rPr>
              <a:t>,</a:t>
            </a:r>
            <a:r>
              <a:rPr lang="en-US" b="1" dirty="0" smtClean="0"/>
              <a:t> </a:t>
            </a:r>
            <a:r>
              <a:rPr lang="en-US" b="1" dirty="0"/>
              <a:t>"d"</a:t>
            </a:r>
            <a:r>
              <a:rPr lang="en-US" b="1" dirty="0" smtClean="0">
                <a:effectLst/>
              </a:rPr>
              <a:t>);</a:t>
            </a:r>
            <a:r>
              <a:rPr lang="en-US" b="1" dirty="0" smtClean="0"/>
              <a:t> </a:t>
            </a:r>
            <a:r>
              <a:rPr lang="en-US" i="1" dirty="0"/>
              <a:t>// returns 1 as ASCII value of "z" (122) is greater than "d" (100)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269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Bubble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80728"/>
            <a:ext cx="3919696" cy="5256577"/>
          </a:xfrm>
        </p:spPr>
      </p:pic>
    </p:spTree>
    <p:extLst>
      <p:ext uri="{BB962C8B-B14F-4D97-AF65-F5344CB8AC3E}">
        <p14:creationId xmlns:p14="http://schemas.microsoft.com/office/powerpoint/2010/main" val="338515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120</Words>
  <Application>Microsoft Office PowerPoint</Application>
  <PresentationFormat>Ekran Gösterisi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Ofis Teması</vt:lpstr>
      <vt:lpstr>Uygulama 4</vt:lpstr>
      <vt:lpstr>Linked List </vt:lpstr>
      <vt:lpstr>Strcmp Nasıl Çalışıyor ?</vt:lpstr>
      <vt:lpstr>Bubble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YtuPc</dc:creator>
  <cp:lastModifiedBy>YtuPc</cp:lastModifiedBy>
  <cp:revision>6</cp:revision>
  <dcterms:created xsi:type="dcterms:W3CDTF">2022-12-04T20:00:07Z</dcterms:created>
  <dcterms:modified xsi:type="dcterms:W3CDTF">2022-12-05T10:38:18Z</dcterms:modified>
</cp:coreProperties>
</file>