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776" r:id="rId3"/>
    <p:sldMasterId id="2147483788" r:id="rId4"/>
    <p:sldMasterId id="2147483800" r:id="rId5"/>
  </p:sldMasterIdLst>
  <p:sldIdLst>
    <p:sldId id="259" r:id="rId6"/>
    <p:sldId id="262" r:id="rId7"/>
    <p:sldId id="265" r:id="rId8"/>
    <p:sldId id="268" r:id="rId9"/>
    <p:sldId id="271" r:id="rId10"/>
    <p:sldId id="286" r:id="rId11"/>
    <p:sldId id="289" r:id="rId12"/>
    <p:sldId id="292" r:id="rId13"/>
    <p:sldId id="295" r:id="rId14"/>
    <p:sldId id="298" r:id="rId15"/>
    <p:sldId id="301" r:id="rId16"/>
    <p:sldId id="304" r:id="rId17"/>
    <p:sldId id="307" r:id="rId18"/>
    <p:sldId id="310" r:id="rId19"/>
    <p:sldId id="313" r:id="rId20"/>
    <p:sldId id="316" r:id="rId21"/>
    <p:sldId id="325" r:id="rId22"/>
    <p:sldId id="328" r:id="rId23"/>
    <p:sldId id="334" r:id="rId24"/>
    <p:sldId id="337" r:id="rId25"/>
    <p:sldId id="331" r:id="rId26"/>
    <p:sldId id="278" r:id="rId27"/>
    <p:sldId id="338" r:id="rId28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28E8D-7413-81BA-D1D3-EB98E8540C29}" v="39" dt="2022-12-26T20:31:01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5630F-08C2-4B16-AFF4-56B2843A3A10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0BF18FC-9E6D-4B22-ABFD-91E44B001994}" type="parTrans" cxnId="{45694EAD-F413-4E07-AA28-AD9DC7AA16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1D3882-E9E3-4C09-A097-9C9B72801230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</dgm:spPr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Nesne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67F957-1981-4652-A0E9-DB1F7BEEBAEE}" type="sibTrans" cxnId="{45694EAD-F413-4E07-AA28-AD9DC7AA16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DC1BEF-F9E3-422D-ABA8-EF10BD11D934}" type="parTrans" cxnId="{4FDD82E2-B6D3-421E-9F65-F4325A99353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AD36F8-FDD4-46CD-AA84-1450E517AC11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</dgm:spPr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Veri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DD06F4-D760-4AEA-816B-B8989F6995E4}" type="sibTrans" cxnId="{4FDD82E2-B6D3-421E-9F65-F4325A99353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4E181D-69C3-49B9-B79E-3C1FB2984B9A}" type="parTrans" cxnId="{F735B281-5AAA-44D4-8126-3BD4763EB98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7A1065-B59E-4539-AD8A-4ABD529548B4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</dgm:spPr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İnsan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09BC7B-F347-43B9-B7F0-A8DD18BDA3D6}" type="sibTrans" cxnId="{F735B281-5AAA-44D4-8126-3BD4763EB98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0B9C57-92D5-49E3-BE52-F4706F38BF7A}" type="parTrans" cxnId="{986177FF-BBF7-4ACE-B77A-4EB8C84ACE1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E064A8-2C7E-4BB8-A970-94D1C7CD54FC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gm:spPr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Süreç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534D45-692E-42F3-A6B2-4E92DEDD1582}" type="sibTrans" cxnId="{986177FF-BBF7-4ACE-B77A-4EB8C84ACE1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C582E8-5259-4FD5-B6AA-FF125177CD79}" type="pres">
      <dgm:prSet presAssocID="{1DD5630F-08C2-4B16-AFF4-56B2843A3A10}" presName="Name0" presStyleCnt="0">
        <dgm:presLayoutVars>
          <dgm:dir/>
          <dgm:animLvl val="lvl"/>
          <dgm:resizeHandles val="exact"/>
        </dgm:presLayoutVars>
      </dgm:prSet>
      <dgm:spPr/>
    </dgm:pt>
    <dgm:pt modelId="{D6D3D3AC-F202-45EF-BADC-EA0608504807}" type="pres">
      <dgm:prSet presAssocID="{281D3882-E9E3-4C09-A097-9C9B72801230}" presName="linNode" presStyleCnt="0"/>
      <dgm:spPr/>
    </dgm:pt>
    <dgm:pt modelId="{D5A80CDC-AB72-426E-9AC7-FDFC1ECB9B73}" type="pres">
      <dgm:prSet presAssocID="{281D3882-E9E3-4C09-A097-9C9B7280123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4E437EB-0533-4911-919D-5F7ACFC675DC}" type="pres">
      <dgm:prSet presAssocID="{8D67F957-1981-4652-A0E9-DB1F7BEEBAEE}" presName="sp" presStyleCnt="0"/>
      <dgm:spPr/>
    </dgm:pt>
    <dgm:pt modelId="{EC497AEB-B075-4250-88E1-7852654CEA46}" type="pres">
      <dgm:prSet presAssocID="{C2AD36F8-FDD4-46CD-AA84-1450E517AC11}" presName="linNode" presStyleCnt="0"/>
      <dgm:spPr/>
    </dgm:pt>
    <dgm:pt modelId="{0CE330DA-5D50-4D8E-BD24-A24D51C78B78}" type="pres">
      <dgm:prSet presAssocID="{C2AD36F8-FDD4-46CD-AA84-1450E517AC1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B5FDFDC-D0B1-4D15-B848-2B6867A1FDCE}" type="pres">
      <dgm:prSet presAssocID="{CEDD06F4-D760-4AEA-816B-B8989F6995E4}" presName="sp" presStyleCnt="0"/>
      <dgm:spPr/>
    </dgm:pt>
    <dgm:pt modelId="{4C6B0B5B-B104-4FB3-9C2E-07A6765A18BF}" type="pres">
      <dgm:prSet presAssocID="{137A1065-B59E-4539-AD8A-4ABD529548B4}" presName="linNode" presStyleCnt="0"/>
      <dgm:spPr/>
    </dgm:pt>
    <dgm:pt modelId="{4040B2BE-9B71-4CD7-8444-8A6EC2E6D070}" type="pres">
      <dgm:prSet presAssocID="{137A1065-B59E-4539-AD8A-4ABD529548B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6E6318E-1AEA-4107-A329-553C37B1B7A7}" type="pres">
      <dgm:prSet presAssocID="{BD09BC7B-F347-43B9-B7F0-A8DD18BDA3D6}" presName="sp" presStyleCnt="0"/>
      <dgm:spPr/>
    </dgm:pt>
    <dgm:pt modelId="{55945A36-1D85-4DAB-A9BA-BE82AEB40A37}" type="pres">
      <dgm:prSet presAssocID="{7EE064A8-2C7E-4BB8-A970-94D1C7CD54FC}" presName="linNode" presStyleCnt="0"/>
      <dgm:spPr/>
    </dgm:pt>
    <dgm:pt modelId="{A62BF0DC-0E84-4C7C-97DF-E85335249D7E}" type="pres">
      <dgm:prSet presAssocID="{7EE064A8-2C7E-4BB8-A970-94D1C7CD54FC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A46002A-3757-4EDD-B314-E78414AE0137}" type="presOf" srcId="{281D3882-E9E3-4C09-A097-9C9B72801230}" destId="{D5A80CDC-AB72-426E-9AC7-FDFC1ECB9B73}" srcOrd="0" destOrd="0" presId="urn:microsoft.com/office/officeart/2005/8/layout/vList5"/>
    <dgm:cxn modelId="{2BF6A366-A393-4B63-BBB1-AA450CBB402B}" type="presOf" srcId="{C2AD36F8-FDD4-46CD-AA84-1450E517AC11}" destId="{0CE330DA-5D50-4D8E-BD24-A24D51C78B78}" srcOrd="0" destOrd="0" presId="urn:microsoft.com/office/officeart/2005/8/layout/vList5"/>
    <dgm:cxn modelId="{8EBA4580-8DD2-43A5-950B-0CAD8EE53DD9}" type="presOf" srcId="{7EE064A8-2C7E-4BB8-A970-94D1C7CD54FC}" destId="{A62BF0DC-0E84-4C7C-97DF-E85335249D7E}" srcOrd="0" destOrd="0" presId="urn:microsoft.com/office/officeart/2005/8/layout/vList5"/>
    <dgm:cxn modelId="{F735B281-5AAA-44D4-8126-3BD4763EB980}" srcId="{1DD5630F-08C2-4B16-AFF4-56B2843A3A10}" destId="{137A1065-B59E-4539-AD8A-4ABD529548B4}" srcOrd="2" destOrd="0" parTransId="{134E181D-69C3-49B9-B79E-3C1FB2984B9A}" sibTransId="{BD09BC7B-F347-43B9-B7F0-A8DD18BDA3D6}"/>
    <dgm:cxn modelId="{45694EAD-F413-4E07-AA28-AD9DC7AA165D}" srcId="{1DD5630F-08C2-4B16-AFF4-56B2843A3A10}" destId="{281D3882-E9E3-4C09-A097-9C9B72801230}" srcOrd="0" destOrd="0" parTransId="{50BF18FC-9E6D-4B22-ABFD-91E44B001994}" sibTransId="{8D67F957-1981-4652-A0E9-DB1F7BEEBAEE}"/>
    <dgm:cxn modelId="{D74D23C1-4F5D-46C9-BE3F-2B5BFA6F03F4}" type="presOf" srcId="{137A1065-B59E-4539-AD8A-4ABD529548B4}" destId="{4040B2BE-9B71-4CD7-8444-8A6EC2E6D070}" srcOrd="0" destOrd="0" presId="urn:microsoft.com/office/officeart/2005/8/layout/vList5"/>
    <dgm:cxn modelId="{A394E2C8-327A-43CE-BE34-4B62398762AD}" type="presOf" srcId="{1DD5630F-08C2-4B16-AFF4-56B2843A3A10}" destId="{47C582E8-5259-4FD5-B6AA-FF125177CD79}" srcOrd="0" destOrd="0" presId="urn:microsoft.com/office/officeart/2005/8/layout/vList5"/>
    <dgm:cxn modelId="{4FDD82E2-B6D3-421E-9F65-F4325A993539}" srcId="{1DD5630F-08C2-4B16-AFF4-56B2843A3A10}" destId="{C2AD36F8-FDD4-46CD-AA84-1450E517AC11}" srcOrd="1" destOrd="0" parTransId="{73DC1BEF-F9E3-422D-ABA8-EF10BD11D934}" sibTransId="{CEDD06F4-D760-4AEA-816B-B8989F6995E4}"/>
    <dgm:cxn modelId="{986177FF-BBF7-4ACE-B77A-4EB8C84ACE1D}" srcId="{1DD5630F-08C2-4B16-AFF4-56B2843A3A10}" destId="{7EE064A8-2C7E-4BB8-A970-94D1C7CD54FC}" srcOrd="3" destOrd="0" parTransId="{450B9C57-92D5-49E3-BE52-F4706F38BF7A}" sibTransId="{7B534D45-692E-42F3-A6B2-4E92DEDD1582}"/>
    <dgm:cxn modelId="{4CCB3EEA-3F04-48B2-9FAD-1BE4F4E973F8}" type="presParOf" srcId="{47C582E8-5259-4FD5-B6AA-FF125177CD79}" destId="{D6D3D3AC-F202-45EF-BADC-EA0608504807}" srcOrd="0" destOrd="0" presId="urn:microsoft.com/office/officeart/2005/8/layout/vList5"/>
    <dgm:cxn modelId="{3033571E-BE70-4C90-8AC9-4B72A9DEFB86}" type="presParOf" srcId="{D6D3D3AC-F202-45EF-BADC-EA0608504807}" destId="{D5A80CDC-AB72-426E-9AC7-FDFC1ECB9B73}" srcOrd="0" destOrd="0" presId="urn:microsoft.com/office/officeart/2005/8/layout/vList5"/>
    <dgm:cxn modelId="{206AEE29-A604-4E09-B7AE-CB45347D4D92}" type="presParOf" srcId="{47C582E8-5259-4FD5-B6AA-FF125177CD79}" destId="{04E437EB-0533-4911-919D-5F7ACFC675DC}" srcOrd="1" destOrd="0" presId="urn:microsoft.com/office/officeart/2005/8/layout/vList5"/>
    <dgm:cxn modelId="{C8017DA2-B6F3-4EC1-A04D-4450C36CE538}" type="presParOf" srcId="{47C582E8-5259-4FD5-B6AA-FF125177CD79}" destId="{EC497AEB-B075-4250-88E1-7852654CEA46}" srcOrd="2" destOrd="0" presId="urn:microsoft.com/office/officeart/2005/8/layout/vList5"/>
    <dgm:cxn modelId="{71E02ACB-50DD-4B01-878A-DAFA28D62257}" type="presParOf" srcId="{EC497AEB-B075-4250-88E1-7852654CEA46}" destId="{0CE330DA-5D50-4D8E-BD24-A24D51C78B78}" srcOrd="0" destOrd="0" presId="urn:microsoft.com/office/officeart/2005/8/layout/vList5"/>
    <dgm:cxn modelId="{DAF7494A-8871-4278-AA30-1F95BB058A9E}" type="presParOf" srcId="{47C582E8-5259-4FD5-B6AA-FF125177CD79}" destId="{BB5FDFDC-D0B1-4D15-B848-2B6867A1FDCE}" srcOrd="3" destOrd="0" presId="urn:microsoft.com/office/officeart/2005/8/layout/vList5"/>
    <dgm:cxn modelId="{26221D95-A6F5-48DF-9EA4-88CF2A52296C}" type="presParOf" srcId="{47C582E8-5259-4FD5-B6AA-FF125177CD79}" destId="{4C6B0B5B-B104-4FB3-9C2E-07A6765A18BF}" srcOrd="4" destOrd="0" presId="urn:microsoft.com/office/officeart/2005/8/layout/vList5"/>
    <dgm:cxn modelId="{3F626187-B180-458E-8C9D-C6533E5266CC}" type="presParOf" srcId="{4C6B0B5B-B104-4FB3-9C2E-07A6765A18BF}" destId="{4040B2BE-9B71-4CD7-8444-8A6EC2E6D070}" srcOrd="0" destOrd="0" presId="urn:microsoft.com/office/officeart/2005/8/layout/vList5"/>
    <dgm:cxn modelId="{43060899-64B9-448B-A8BF-A8A8AC017965}" type="presParOf" srcId="{47C582E8-5259-4FD5-B6AA-FF125177CD79}" destId="{96E6318E-1AEA-4107-A329-553C37B1B7A7}" srcOrd="5" destOrd="0" presId="urn:microsoft.com/office/officeart/2005/8/layout/vList5"/>
    <dgm:cxn modelId="{E1B75042-5B9C-4226-9127-2C826FCC967C}" type="presParOf" srcId="{47C582E8-5259-4FD5-B6AA-FF125177CD79}" destId="{55945A36-1D85-4DAB-A9BA-BE82AEB40A37}" srcOrd="6" destOrd="0" presId="urn:microsoft.com/office/officeart/2005/8/layout/vList5"/>
    <dgm:cxn modelId="{E20A7CD5-5AF7-45FF-8CAD-F534E6B45B61}" type="presParOf" srcId="{55945A36-1D85-4DAB-A9BA-BE82AEB40A37}" destId="{A62BF0DC-0E84-4C7C-97DF-E85335249D7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8AAA82-AD0F-455E-A460-D2D2A8309D0B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379E88-0D05-4E23-B929-97EB3ED2832B}" type="parTrans" cxnId="{4DED280D-A976-44A1-A71F-6908520F12C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8D95A8-8F99-4A88-A5E7-4745EFBFA6A3}">
      <dgm:prSet/>
      <dgm:spPr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tr-TR" err="1">
              <a:latin typeface="Times New Roman" panose="02020603050405020304" pitchFamily="18" charset="0"/>
              <a:cs typeface="Times New Roman" panose="02020603050405020304" pitchFamily="18" charset="0"/>
            </a:rPr>
            <a:t>IoT  Sistemi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BEBE2D-FB61-4C98-8672-B8247C462581}" type="sibTrans" cxnId="{4DED280D-A976-44A1-A71F-6908520F12C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96DFFE-4D6D-4FA4-88EE-0089E5618DF7}" type="parTrans" cxnId="{32ECCCDB-2511-496D-9753-B4A69AE9D63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57EF39-6294-4C19-BFC8-C9CD00936833}">
      <dgm:prSet/>
      <dgm:spPr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tr-TR" err="1">
              <a:latin typeface="Times New Roman" panose="02020603050405020304" pitchFamily="18" charset="0"/>
              <a:cs typeface="Times New Roman" panose="02020603050405020304" pitchFamily="18" charset="0"/>
            </a:rPr>
            <a:t>Sub-Gigahertz Frekans Bandı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3A264D-1BB8-4F18-B182-210E8C86309C}" type="sibTrans" cxnId="{32ECCCDB-2511-496D-9753-B4A69AE9D63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D351C4-4F70-44E0-9AC5-B831113C8332}" type="parTrans" cxnId="{4B99676E-6CFC-440F-B2EC-343A12337B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808060-AE1B-4C78-A793-B6BBE3E19E4A}">
      <dgm:prSet/>
      <dgm:spPr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CSS Modülasyon Tekniği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6E248B-B3D4-4844-BCA6-FE712A15C058}" type="sibTrans" cxnId="{4B99676E-6CFC-440F-B2EC-343A12337B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F2017C-F481-41EA-A189-07A6C5F5DC26}" type="parTrans" cxnId="{9550F5CB-A780-40DD-A730-B1ABDA4689D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E2DE9B-39CD-4456-B51A-84E41C51664B}">
      <dgm:prSet/>
      <dgm:spPr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Yıldız Topolojisi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CF84DF-ECE8-4379-B750-5DB3770720DC}" type="sibTrans" cxnId="{9550F5CB-A780-40DD-A730-B1ABDA4689D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FB924B-2852-4DE3-835E-41DE7CCC9D00}" type="parTrans" cxnId="{379979CC-CF38-4E08-8961-C266BF3FA32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48B027-308B-4911-A7BB-BBC9E29EF93F}">
      <dgm:prSet/>
      <dgm:spPr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Yüksek Ölçeklenebilirlik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C98EF3-E646-4461-B9D0-976352D42D7F}" type="sibTrans" cxnId="{379979CC-CF38-4E08-8961-C266BF3FA32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FDBDEE-4F7D-4767-B9C0-ADD3FA06E339}" type="pres">
      <dgm:prSet presAssocID="{C28AAA82-AD0F-455E-A460-D2D2A8309D0B}" presName="diagram" presStyleCnt="0">
        <dgm:presLayoutVars>
          <dgm:dir/>
          <dgm:resizeHandles val="exact"/>
        </dgm:presLayoutVars>
      </dgm:prSet>
      <dgm:spPr/>
    </dgm:pt>
    <dgm:pt modelId="{FB19E37D-81A5-4767-842C-A25325C76D8E}" type="pres">
      <dgm:prSet presAssocID="{7E8D95A8-8F99-4A88-A5E7-4745EFBFA6A3}" presName="node" presStyleLbl="node1" presStyleIdx="0" presStyleCnt="5">
        <dgm:presLayoutVars>
          <dgm:bulletEnabled val="1"/>
        </dgm:presLayoutVars>
      </dgm:prSet>
      <dgm:spPr/>
    </dgm:pt>
    <dgm:pt modelId="{55221610-FFB1-42A4-B9AA-48D886F7BA40}" type="pres">
      <dgm:prSet presAssocID="{88BEBE2D-FB61-4C98-8672-B8247C462581}" presName="sibTrans" presStyleCnt="0"/>
      <dgm:spPr/>
    </dgm:pt>
    <dgm:pt modelId="{952D6D14-65DB-4A64-A433-D6CF0752644A}" type="pres">
      <dgm:prSet presAssocID="{0C57EF39-6294-4C19-BFC8-C9CD00936833}" presName="node" presStyleLbl="node1" presStyleIdx="1" presStyleCnt="5">
        <dgm:presLayoutVars>
          <dgm:bulletEnabled val="1"/>
        </dgm:presLayoutVars>
      </dgm:prSet>
      <dgm:spPr/>
    </dgm:pt>
    <dgm:pt modelId="{106A0133-3785-4743-91BB-5005EDCF2DAC}" type="pres">
      <dgm:prSet presAssocID="{293A264D-1BB8-4F18-B182-210E8C86309C}" presName="sibTrans" presStyleCnt="0"/>
      <dgm:spPr/>
    </dgm:pt>
    <dgm:pt modelId="{20EF785D-7166-4465-924B-D957C5D7FB65}" type="pres">
      <dgm:prSet presAssocID="{A8808060-AE1B-4C78-A793-B6BBE3E19E4A}" presName="node" presStyleLbl="node1" presStyleIdx="2" presStyleCnt="5">
        <dgm:presLayoutVars>
          <dgm:bulletEnabled val="1"/>
        </dgm:presLayoutVars>
      </dgm:prSet>
      <dgm:spPr/>
    </dgm:pt>
    <dgm:pt modelId="{F65E0AB2-614F-448C-B5C3-ACC1FE3498BE}" type="pres">
      <dgm:prSet presAssocID="{866E248B-B3D4-4844-BCA6-FE712A15C058}" presName="sibTrans" presStyleCnt="0"/>
      <dgm:spPr/>
    </dgm:pt>
    <dgm:pt modelId="{6EE82954-EB91-4CCD-9106-DC6E4183F2F0}" type="pres">
      <dgm:prSet presAssocID="{BDE2DE9B-39CD-4456-B51A-84E41C51664B}" presName="node" presStyleLbl="node1" presStyleIdx="3" presStyleCnt="5">
        <dgm:presLayoutVars>
          <dgm:bulletEnabled val="1"/>
        </dgm:presLayoutVars>
      </dgm:prSet>
      <dgm:spPr/>
    </dgm:pt>
    <dgm:pt modelId="{C7FEF644-F7A2-4930-9CF5-C42501C531EF}" type="pres">
      <dgm:prSet presAssocID="{91CF84DF-ECE8-4379-B750-5DB3770720DC}" presName="sibTrans" presStyleCnt="0"/>
      <dgm:spPr/>
    </dgm:pt>
    <dgm:pt modelId="{A35661D8-F876-40C3-BCC6-DF04E0A34B8F}" type="pres">
      <dgm:prSet presAssocID="{3648B027-308B-4911-A7BB-BBC9E29EF93F}" presName="node" presStyleLbl="node1" presStyleIdx="4" presStyleCnt="5">
        <dgm:presLayoutVars>
          <dgm:bulletEnabled val="1"/>
        </dgm:presLayoutVars>
      </dgm:prSet>
      <dgm:spPr/>
    </dgm:pt>
  </dgm:ptLst>
  <dgm:cxnLst>
    <dgm:cxn modelId="{4DED280D-A976-44A1-A71F-6908520F12CD}" srcId="{C28AAA82-AD0F-455E-A460-D2D2A8309D0B}" destId="{7E8D95A8-8F99-4A88-A5E7-4745EFBFA6A3}" srcOrd="0" destOrd="0" parTransId="{04379E88-0D05-4E23-B929-97EB3ED2832B}" sibTransId="{88BEBE2D-FB61-4C98-8672-B8247C462581}"/>
    <dgm:cxn modelId="{05F9C32A-5A8A-4E82-BF53-CC4F2EF7B4E3}" type="presOf" srcId="{A8808060-AE1B-4C78-A793-B6BBE3E19E4A}" destId="{20EF785D-7166-4465-924B-D957C5D7FB65}" srcOrd="0" destOrd="0" presId="urn:microsoft.com/office/officeart/2005/8/layout/default"/>
    <dgm:cxn modelId="{6E83732E-2426-450D-BEB3-459ECEE551AA}" type="presOf" srcId="{C28AAA82-AD0F-455E-A460-D2D2A8309D0B}" destId="{85FDBDEE-4F7D-4767-B9C0-ADD3FA06E339}" srcOrd="0" destOrd="0" presId="urn:microsoft.com/office/officeart/2005/8/layout/default"/>
    <dgm:cxn modelId="{7E6A203E-92AA-4EA4-A142-FED0CA1BA667}" type="presOf" srcId="{3648B027-308B-4911-A7BB-BBC9E29EF93F}" destId="{A35661D8-F876-40C3-BCC6-DF04E0A34B8F}" srcOrd="0" destOrd="0" presId="urn:microsoft.com/office/officeart/2005/8/layout/default"/>
    <dgm:cxn modelId="{F486DB4A-9845-4646-9781-63959387B9B7}" type="presOf" srcId="{BDE2DE9B-39CD-4456-B51A-84E41C51664B}" destId="{6EE82954-EB91-4CCD-9106-DC6E4183F2F0}" srcOrd="0" destOrd="0" presId="urn:microsoft.com/office/officeart/2005/8/layout/default"/>
    <dgm:cxn modelId="{4B99676E-6CFC-440F-B2EC-343A12337BC5}" srcId="{C28AAA82-AD0F-455E-A460-D2D2A8309D0B}" destId="{A8808060-AE1B-4C78-A793-B6BBE3E19E4A}" srcOrd="2" destOrd="0" parTransId="{5BD351C4-4F70-44E0-9AC5-B831113C8332}" sibTransId="{866E248B-B3D4-4844-BCA6-FE712A15C058}"/>
    <dgm:cxn modelId="{D85E54B5-264F-43A7-9747-CE71CAD57ECF}" type="presOf" srcId="{7E8D95A8-8F99-4A88-A5E7-4745EFBFA6A3}" destId="{FB19E37D-81A5-4767-842C-A25325C76D8E}" srcOrd="0" destOrd="0" presId="urn:microsoft.com/office/officeart/2005/8/layout/default"/>
    <dgm:cxn modelId="{9550F5CB-A780-40DD-A730-B1ABDA4689D9}" srcId="{C28AAA82-AD0F-455E-A460-D2D2A8309D0B}" destId="{BDE2DE9B-39CD-4456-B51A-84E41C51664B}" srcOrd="3" destOrd="0" parTransId="{ADF2017C-F481-41EA-A189-07A6C5F5DC26}" sibTransId="{91CF84DF-ECE8-4379-B750-5DB3770720DC}"/>
    <dgm:cxn modelId="{379979CC-CF38-4E08-8961-C266BF3FA329}" srcId="{C28AAA82-AD0F-455E-A460-D2D2A8309D0B}" destId="{3648B027-308B-4911-A7BB-BBC9E29EF93F}" srcOrd="4" destOrd="0" parTransId="{DBFB924B-2852-4DE3-835E-41DE7CCC9D00}" sibTransId="{5AC98EF3-E646-4461-B9D0-976352D42D7F}"/>
    <dgm:cxn modelId="{32ECCCDB-2511-496D-9753-B4A69AE9D632}" srcId="{C28AAA82-AD0F-455E-A460-D2D2A8309D0B}" destId="{0C57EF39-6294-4C19-BFC8-C9CD00936833}" srcOrd="1" destOrd="0" parTransId="{8596DFFE-4D6D-4FA4-88EE-0089E5618DF7}" sibTransId="{293A264D-1BB8-4F18-B182-210E8C86309C}"/>
    <dgm:cxn modelId="{07B4BAFA-5569-47D0-9E1C-46677D0803F9}" type="presOf" srcId="{0C57EF39-6294-4C19-BFC8-C9CD00936833}" destId="{952D6D14-65DB-4A64-A433-D6CF0752644A}" srcOrd="0" destOrd="0" presId="urn:microsoft.com/office/officeart/2005/8/layout/default"/>
    <dgm:cxn modelId="{211ADDD7-EA4B-48D5-9A7D-833D6FB706DF}" type="presParOf" srcId="{85FDBDEE-4F7D-4767-B9C0-ADD3FA06E339}" destId="{FB19E37D-81A5-4767-842C-A25325C76D8E}" srcOrd="0" destOrd="0" presId="urn:microsoft.com/office/officeart/2005/8/layout/default"/>
    <dgm:cxn modelId="{B05F2DAC-3125-4C7A-AEF0-FC1071334F41}" type="presParOf" srcId="{85FDBDEE-4F7D-4767-B9C0-ADD3FA06E339}" destId="{55221610-FFB1-42A4-B9AA-48D886F7BA40}" srcOrd="1" destOrd="0" presId="urn:microsoft.com/office/officeart/2005/8/layout/default"/>
    <dgm:cxn modelId="{8DC09726-EC95-4C23-8F46-03EC58B94211}" type="presParOf" srcId="{85FDBDEE-4F7D-4767-B9C0-ADD3FA06E339}" destId="{952D6D14-65DB-4A64-A433-D6CF0752644A}" srcOrd="2" destOrd="0" presId="urn:microsoft.com/office/officeart/2005/8/layout/default"/>
    <dgm:cxn modelId="{1E53FF03-C1E7-4EC9-A3F0-5E90EBF9C01E}" type="presParOf" srcId="{85FDBDEE-4F7D-4767-B9C0-ADD3FA06E339}" destId="{106A0133-3785-4743-91BB-5005EDCF2DAC}" srcOrd="3" destOrd="0" presId="urn:microsoft.com/office/officeart/2005/8/layout/default"/>
    <dgm:cxn modelId="{4ED20E22-CF7A-4968-8AB7-64127F4CB4AA}" type="presParOf" srcId="{85FDBDEE-4F7D-4767-B9C0-ADD3FA06E339}" destId="{20EF785D-7166-4465-924B-D957C5D7FB65}" srcOrd="4" destOrd="0" presId="urn:microsoft.com/office/officeart/2005/8/layout/default"/>
    <dgm:cxn modelId="{4BD46E1D-F6E4-473F-AD93-4A877154D68D}" type="presParOf" srcId="{85FDBDEE-4F7D-4767-B9C0-ADD3FA06E339}" destId="{F65E0AB2-614F-448C-B5C3-ACC1FE3498BE}" srcOrd="5" destOrd="0" presId="urn:microsoft.com/office/officeart/2005/8/layout/default"/>
    <dgm:cxn modelId="{C1DCC459-8BEF-4D52-A2E5-BC1DAC4C8E11}" type="presParOf" srcId="{85FDBDEE-4F7D-4767-B9C0-ADD3FA06E339}" destId="{6EE82954-EB91-4CCD-9106-DC6E4183F2F0}" srcOrd="6" destOrd="0" presId="urn:microsoft.com/office/officeart/2005/8/layout/default"/>
    <dgm:cxn modelId="{8A348BC0-FA04-4B0F-828B-F7F97C76E2B6}" type="presParOf" srcId="{85FDBDEE-4F7D-4767-B9C0-ADD3FA06E339}" destId="{C7FEF644-F7A2-4930-9CF5-C42501C531EF}" srcOrd="7" destOrd="0" presId="urn:microsoft.com/office/officeart/2005/8/layout/default"/>
    <dgm:cxn modelId="{1FAF76C3-8DF1-4B76-B957-CA3FAF8708D1}" type="presParOf" srcId="{85FDBDEE-4F7D-4767-B9C0-ADD3FA06E339}" destId="{A35661D8-F876-40C3-BCC6-DF04E0A34B8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C96346-768B-420F-AD70-E498054490D2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93D7262-B7AC-4206-845A-986D7AEB5D1D}" type="parTrans" cxnId="{0EADD9F5-64F2-4378-9CFC-9E842D066381}">
      <dgm:prSet/>
      <dgm:spPr/>
      <dgm:t>
        <a:bodyPr/>
        <a:lstStyle/>
        <a:p>
          <a:endParaRPr lang="en-US"/>
        </a:p>
      </dgm:t>
    </dgm:pt>
    <dgm:pt modelId="{6BD9CC9B-BD23-4A39-A3FE-06DCE71AC2D0}">
      <dgm:prSet/>
      <dgm:spPr/>
      <dgm:t>
        <a:bodyPr/>
        <a:lstStyle/>
        <a:p>
          <a:r>
            <a:rPr lang="tr-TR" err="1">
              <a:latin typeface="Times New Roman" panose="02020603050405020304" pitchFamily="18" charset="0"/>
              <a:cs typeface="Times New Roman" panose="02020603050405020304" pitchFamily="18" charset="0"/>
            </a:rPr>
            <a:t>LoRaWAN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A41434-533B-4AA9-8ECD-8A344F7D6D8D}" type="sibTrans" cxnId="{0EADD9F5-64F2-4378-9CFC-9E842D066381}">
      <dgm:prSet/>
      <dgm:spPr/>
      <dgm:t>
        <a:bodyPr/>
        <a:lstStyle/>
        <a:p>
          <a:endParaRPr lang="en-US"/>
        </a:p>
      </dgm:t>
    </dgm:pt>
    <dgm:pt modelId="{2D028A30-6B69-45AB-8EAE-5E10516F3BEC}" type="parTrans" cxnId="{FAFA1160-9644-4221-874C-648425D0F4D4}">
      <dgm:prSet/>
      <dgm:spPr/>
      <dgm:t>
        <a:bodyPr/>
        <a:lstStyle/>
        <a:p>
          <a:endParaRPr lang="en-US"/>
        </a:p>
      </dgm:t>
    </dgm:pt>
    <dgm:pt modelId="{8A0C5A95-538D-417E-A7C6-A30CCCFB274B}">
      <dgm:prSet/>
      <dgm:spPr/>
      <dgm:t>
        <a:bodyPr/>
        <a:lstStyle/>
        <a:p>
          <a:r>
            <a:rPr lang="tr-TR" err="1">
              <a:latin typeface="Times New Roman" panose="02020603050405020304" pitchFamily="18" charset="0"/>
              <a:cs typeface="Times New Roman" panose="02020603050405020304" pitchFamily="18" charset="0"/>
            </a:rPr>
            <a:t>LoRa Physical Layer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7F7040-7825-4598-A875-76824FE2944E}" type="sibTrans" cxnId="{FAFA1160-9644-4221-874C-648425D0F4D4}">
      <dgm:prSet/>
      <dgm:spPr/>
      <dgm:t>
        <a:bodyPr/>
        <a:lstStyle/>
        <a:p>
          <a:endParaRPr lang="en-US"/>
        </a:p>
      </dgm:t>
    </dgm:pt>
    <dgm:pt modelId="{9A74E8C8-5ADF-41FB-999A-423C2D1BA3E9}" type="parTrans" cxnId="{E95E906B-378D-471D-9F84-1F36F39E0E69}">
      <dgm:prSet/>
      <dgm:spPr/>
      <dgm:t>
        <a:bodyPr/>
        <a:lstStyle/>
        <a:p>
          <a:endParaRPr lang="en-US"/>
        </a:p>
      </dgm:t>
    </dgm:pt>
    <dgm:pt modelId="{C1CD10CA-D5EF-4988-931D-2287EE982F0A}">
      <dgm:prSet/>
      <dgm:spPr/>
      <dgm:t>
        <a:bodyPr/>
        <a:lstStyle/>
        <a:p>
          <a:r>
            <a:rPr lang="tr-TR" err="1">
              <a:latin typeface="Times New Roman" panose="02020603050405020304" pitchFamily="18" charset="0"/>
              <a:cs typeface="Times New Roman" panose="02020603050405020304" pitchFamily="18" charset="0"/>
            </a:rPr>
            <a:t>LoRaBLINK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207754-7156-4DDC-9A5D-DDF91C72556B}" type="sibTrans" cxnId="{E95E906B-378D-471D-9F84-1F36F39E0E69}">
      <dgm:prSet/>
      <dgm:spPr/>
      <dgm:t>
        <a:bodyPr/>
        <a:lstStyle/>
        <a:p>
          <a:endParaRPr lang="en-US"/>
        </a:p>
      </dgm:t>
    </dgm:pt>
    <dgm:pt modelId="{624D9F8D-4247-4A31-9C99-5A6CD011FDBF}" type="pres">
      <dgm:prSet presAssocID="{73C96346-768B-420F-AD70-E498054490D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3A4F4C-20E3-427E-B583-3E7C14E165B1}" type="pres">
      <dgm:prSet presAssocID="{6BD9CC9B-BD23-4A39-A3FE-06DCE71AC2D0}" presName="root" presStyleCnt="0"/>
      <dgm:spPr/>
    </dgm:pt>
    <dgm:pt modelId="{F29C4E38-4886-478F-9B66-6A881FD42711}" type="pres">
      <dgm:prSet presAssocID="{6BD9CC9B-BD23-4A39-A3FE-06DCE71AC2D0}" presName="rootComposite" presStyleCnt="0"/>
      <dgm:spPr/>
    </dgm:pt>
    <dgm:pt modelId="{B277E52E-E238-40F0-A0A3-6802086720DB}" type="pres">
      <dgm:prSet presAssocID="{6BD9CC9B-BD23-4A39-A3FE-06DCE71AC2D0}" presName="rootText" presStyleLbl="node1" presStyleIdx="0" presStyleCnt="3"/>
      <dgm:spPr/>
    </dgm:pt>
    <dgm:pt modelId="{BED501F0-1973-43D7-99C9-450784E06E96}" type="pres">
      <dgm:prSet presAssocID="{6BD9CC9B-BD23-4A39-A3FE-06DCE71AC2D0}" presName="rootConnector" presStyleLbl="node1" presStyleIdx="0" presStyleCnt="3"/>
      <dgm:spPr/>
    </dgm:pt>
    <dgm:pt modelId="{EEEC3992-4CA2-4F52-8CCB-B59FF1078CCF}" type="pres">
      <dgm:prSet presAssocID="{6BD9CC9B-BD23-4A39-A3FE-06DCE71AC2D0}" presName="childShape" presStyleCnt="0"/>
      <dgm:spPr/>
    </dgm:pt>
    <dgm:pt modelId="{C9DF9A60-372D-41EA-BAFC-2D60042FF10A}" type="pres">
      <dgm:prSet presAssocID="{8A0C5A95-538D-417E-A7C6-A30CCCFB274B}" presName="root" presStyleCnt="0"/>
      <dgm:spPr/>
    </dgm:pt>
    <dgm:pt modelId="{19C1CB95-8922-4E54-AC94-9A4BDB2F84E8}" type="pres">
      <dgm:prSet presAssocID="{8A0C5A95-538D-417E-A7C6-A30CCCFB274B}" presName="rootComposite" presStyleCnt="0"/>
      <dgm:spPr/>
    </dgm:pt>
    <dgm:pt modelId="{424B2B14-7C55-431B-AEA5-87BE556BEF4E}" type="pres">
      <dgm:prSet presAssocID="{8A0C5A95-538D-417E-A7C6-A30CCCFB274B}" presName="rootText" presStyleLbl="node1" presStyleIdx="1" presStyleCnt="3"/>
      <dgm:spPr/>
    </dgm:pt>
    <dgm:pt modelId="{4E251356-2CB0-4A14-A83A-3117604C8B73}" type="pres">
      <dgm:prSet presAssocID="{8A0C5A95-538D-417E-A7C6-A30CCCFB274B}" presName="rootConnector" presStyleLbl="node1" presStyleIdx="1" presStyleCnt="3"/>
      <dgm:spPr/>
    </dgm:pt>
    <dgm:pt modelId="{CFC75B09-778E-4944-A198-471706BCDFB6}" type="pres">
      <dgm:prSet presAssocID="{8A0C5A95-538D-417E-A7C6-A30CCCFB274B}" presName="childShape" presStyleCnt="0"/>
      <dgm:spPr/>
    </dgm:pt>
    <dgm:pt modelId="{DA8EB41C-336C-487B-BE65-6FEA0EC082F4}" type="pres">
      <dgm:prSet presAssocID="{C1CD10CA-D5EF-4988-931D-2287EE982F0A}" presName="root" presStyleCnt="0"/>
      <dgm:spPr/>
    </dgm:pt>
    <dgm:pt modelId="{A057281A-2FDB-43EF-A979-FD50018DEDB9}" type="pres">
      <dgm:prSet presAssocID="{C1CD10CA-D5EF-4988-931D-2287EE982F0A}" presName="rootComposite" presStyleCnt="0"/>
      <dgm:spPr/>
    </dgm:pt>
    <dgm:pt modelId="{E8A19A0F-4B45-4924-8CE7-77C6BD5007C3}" type="pres">
      <dgm:prSet presAssocID="{C1CD10CA-D5EF-4988-931D-2287EE982F0A}" presName="rootText" presStyleLbl="node1" presStyleIdx="2" presStyleCnt="3"/>
      <dgm:spPr/>
    </dgm:pt>
    <dgm:pt modelId="{9D1D2A2C-466F-4087-956F-B4E63521F7FB}" type="pres">
      <dgm:prSet presAssocID="{C1CD10CA-D5EF-4988-931D-2287EE982F0A}" presName="rootConnector" presStyleLbl="node1" presStyleIdx="2" presStyleCnt="3"/>
      <dgm:spPr/>
    </dgm:pt>
    <dgm:pt modelId="{17025835-DB55-4684-A01B-60A908EF9A5E}" type="pres">
      <dgm:prSet presAssocID="{C1CD10CA-D5EF-4988-931D-2287EE982F0A}" presName="childShape" presStyleCnt="0"/>
      <dgm:spPr/>
    </dgm:pt>
  </dgm:ptLst>
  <dgm:cxnLst>
    <dgm:cxn modelId="{74871411-395E-4EDE-8EFD-F6759B9056BA}" type="presOf" srcId="{8A0C5A95-538D-417E-A7C6-A30CCCFB274B}" destId="{424B2B14-7C55-431B-AEA5-87BE556BEF4E}" srcOrd="0" destOrd="0" presId="urn:microsoft.com/office/officeart/2005/8/layout/hierarchy3"/>
    <dgm:cxn modelId="{F38D6B5B-2C96-4EE8-800B-BB6F678C6834}" type="presOf" srcId="{73C96346-768B-420F-AD70-E498054490D2}" destId="{624D9F8D-4247-4A31-9C99-5A6CD011FDBF}" srcOrd="0" destOrd="0" presId="urn:microsoft.com/office/officeart/2005/8/layout/hierarchy3"/>
    <dgm:cxn modelId="{A6D0E75C-F1CC-4084-97A6-F61C25CE1218}" type="presOf" srcId="{C1CD10CA-D5EF-4988-931D-2287EE982F0A}" destId="{E8A19A0F-4B45-4924-8CE7-77C6BD5007C3}" srcOrd="0" destOrd="0" presId="urn:microsoft.com/office/officeart/2005/8/layout/hierarchy3"/>
    <dgm:cxn modelId="{FAFA1160-9644-4221-874C-648425D0F4D4}" srcId="{73C96346-768B-420F-AD70-E498054490D2}" destId="{8A0C5A95-538D-417E-A7C6-A30CCCFB274B}" srcOrd="1" destOrd="0" parTransId="{2D028A30-6B69-45AB-8EAE-5E10516F3BEC}" sibTransId="{477F7040-7825-4598-A875-76824FE2944E}"/>
    <dgm:cxn modelId="{E95E906B-378D-471D-9F84-1F36F39E0E69}" srcId="{73C96346-768B-420F-AD70-E498054490D2}" destId="{C1CD10CA-D5EF-4988-931D-2287EE982F0A}" srcOrd="2" destOrd="0" parTransId="{9A74E8C8-5ADF-41FB-999A-423C2D1BA3E9}" sibTransId="{60207754-7156-4DDC-9A5D-DDF91C72556B}"/>
    <dgm:cxn modelId="{F03C2D73-ABF8-422C-8551-B0645BAF93F5}" type="presOf" srcId="{6BD9CC9B-BD23-4A39-A3FE-06DCE71AC2D0}" destId="{B277E52E-E238-40F0-A0A3-6802086720DB}" srcOrd="0" destOrd="0" presId="urn:microsoft.com/office/officeart/2005/8/layout/hierarchy3"/>
    <dgm:cxn modelId="{ABD28253-73E3-4BC2-B2EE-8B1247A8D5E2}" type="presOf" srcId="{C1CD10CA-D5EF-4988-931D-2287EE982F0A}" destId="{9D1D2A2C-466F-4087-956F-B4E63521F7FB}" srcOrd="1" destOrd="0" presId="urn:microsoft.com/office/officeart/2005/8/layout/hierarchy3"/>
    <dgm:cxn modelId="{FE849E88-EB9A-4D0B-9514-7F91A6DF2EF1}" type="presOf" srcId="{6BD9CC9B-BD23-4A39-A3FE-06DCE71AC2D0}" destId="{BED501F0-1973-43D7-99C9-450784E06E96}" srcOrd="1" destOrd="0" presId="urn:microsoft.com/office/officeart/2005/8/layout/hierarchy3"/>
    <dgm:cxn modelId="{13881C8D-8B6B-474A-84EC-12E2B2E3CAA7}" type="presOf" srcId="{8A0C5A95-538D-417E-A7C6-A30CCCFB274B}" destId="{4E251356-2CB0-4A14-A83A-3117604C8B73}" srcOrd="1" destOrd="0" presId="urn:microsoft.com/office/officeart/2005/8/layout/hierarchy3"/>
    <dgm:cxn modelId="{0EADD9F5-64F2-4378-9CFC-9E842D066381}" srcId="{73C96346-768B-420F-AD70-E498054490D2}" destId="{6BD9CC9B-BD23-4A39-A3FE-06DCE71AC2D0}" srcOrd="0" destOrd="0" parTransId="{393D7262-B7AC-4206-845A-986D7AEB5D1D}" sibTransId="{C0A41434-533B-4AA9-8ECD-8A344F7D6D8D}"/>
    <dgm:cxn modelId="{274D3C6E-250D-4C01-A338-D09A0C5C821A}" type="presParOf" srcId="{624D9F8D-4247-4A31-9C99-5A6CD011FDBF}" destId="{D53A4F4C-20E3-427E-B583-3E7C14E165B1}" srcOrd="0" destOrd="0" presId="urn:microsoft.com/office/officeart/2005/8/layout/hierarchy3"/>
    <dgm:cxn modelId="{6BB81A53-B72B-4AD6-9A7A-FBD395322D00}" type="presParOf" srcId="{D53A4F4C-20E3-427E-B583-3E7C14E165B1}" destId="{F29C4E38-4886-478F-9B66-6A881FD42711}" srcOrd="0" destOrd="0" presId="urn:microsoft.com/office/officeart/2005/8/layout/hierarchy3"/>
    <dgm:cxn modelId="{DAFBDC67-7A85-4E0A-B765-861AEED688A2}" type="presParOf" srcId="{F29C4E38-4886-478F-9B66-6A881FD42711}" destId="{B277E52E-E238-40F0-A0A3-6802086720DB}" srcOrd="0" destOrd="0" presId="urn:microsoft.com/office/officeart/2005/8/layout/hierarchy3"/>
    <dgm:cxn modelId="{65C60A4C-93E6-40CA-93D5-FC795F18E575}" type="presParOf" srcId="{F29C4E38-4886-478F-9B66-6A881FD42711}" destId="{BED501F0-1973-43D7-99C9-450784E06E96}" srcOrd="1" destOrd="0" presId="urn:microsoft.com/office/officeart/2005/8/layout/hierarchy3"/>
    <dgm:cxn modelId="{AF4F383F-1E0C-486E-9F0A-C8B0C33CF0FA}" type="presParOf" srcId="{D53A4F4C-20E3-427E-B583-3E7C14E165B1}" destId="{EEEC3992-4CA2-4F52-8CCB-B59FF1078CCF}" srcOrd="1" destOrd="0" presId="urn:microsoft.com/office/officeart/2005/8/layout/hierarchy3"/>
    <dgm:cxn modelId="{6B9FE31C-44A3-49A2-8D8C-88683CC0CC17}" type="presParOf" srcId="{624D9F8D-4247-4A31-9C99-5A6CD011FDBF}" destId="{C9DF9A60-372D-41EA-BAFC-2D60042FF10A}" srcOrd="1" destOrd="0" presId="urn:microsoft.com/office/officeart/2005/8/layout/hierarchy3"/>
    <dgm:cxn modelId="{280539B2-5555-4397-BC8B-EA5B040AEB2A}" type="presParOf" srcId="{C9DF9A60-372D-41EA-BAFC-2D60042FF10A}" destId="{19C1CB95-8922-4E54-AC94-9A4BDB2F84E8}" srcOrd="0" destOrd="0" presId="urn:microsoft.com/office/officeart/2005/8/layout/hierarchy3"/>
    <dgm:cxn modelId="{FE243E30-4993-4E08-94B3-7F22A9BC66F7}" type="presParOf" srcId="{19C1CB95-8922-4E54-AC94-9A4BDB2F84E8}" destId="{424B2B14-7C55-431B-AEA5-87BE556BEF4E}" srcOrd="0" destOrd="0" presId="urn:microsoft.com/office/officeart/2005/8/layout/hierarchy3"/>
    <dgm:cxn modelId="{7A6CF8CD-630C-4F6E-B314-A620526BE550}" type="presParOf" srcId="{19C1CB95-8922-4E54-AC94-9A4BDB2F84E8}" destId="{4E251356-2CB0-4A14-A83A-3117604C8B73}" srcOrd="1" destOrd="0" presId="urn:microsoft.com/office/officeart/2005/8/layout/hierarchy3"/>
    <dgm:cxn modelId="{8449EA25-AD63-4795-BA99-DEFA085A58A8}" type="presParOf" srcId="{C9DF9A60-372D-41EA-BAFC-2D60042FF10A}" destId="{CFC75B09-778E-4944-A198-471706BCDFB6}" srcOrd="1" destOrd="0" presId="urn:microsoft.com/office/officeart/2005/8/layout/hierarchy3"/>
    <dgm:cxn modelId="{1D70A0A8-B9A5-477E-9D6B-227B52F27DFB}" type="presParOf" srcId="{624D9F8D-4247-4A31-9C99-5A6CD011FDBF}" destId="{DA8EB41C-336C-487B-BE65-6FEA0EC082F4}" srcOrd="2" destOrd="0" presId="urn:microsoft.com/office/officeart/2005/8/layout/hierarchy3"/>
    <dgm:cxn modelId="{513B02C4-4B7F-4ED4-8F8E-A71C964E0721}" type="presParOf" srcId="{DA8EB41C-336C-487B-BE65-6FEA0EC082F4}" destId="{A057281A-2FDB-43EF-A979-FD50018DEDB9}" srcOrd="0" destOrd="0" presId="urn:microsoft.com/office/officeart/2005/8/layout/hierarchy3"/>
    <dgm:cxn modelId="{2A73FC71-C5BD-4A8E-A851-C3C2B7A26B59}" type="presParOf" srcId="{A057281A-2FDB-43EF-A979-FD50018DEDB9}" destId="{E8A19A0F-4B45-4924-8CE7-77C6BD5007C3}" srcOrd="0" destOrd="0" presId="urn:microsoft.com/office/officeart/2005/8/layout/hierarchy3"/>
    <dgm:cxn modelId="{97029E9C-B91C-45EB-8E14-CA0A45E5385B}" type="presParOf" srcId="{A057281A-2FDB-43EF-A979-FD50018DEDB9}" destId="{9D1D2A2C-466F-4087-956F-B4E63521F7FB}" srcOrd="1" destOrd="0" presId="urn:microsoft.com/office/officeart/2005/8/layout/hierarchy3"/>
    <dgm:cxn modelId="{BFBBB1DD-866B-48EA-9879-466374288D08}" type="presParOf" srcId="{DA8EB41C-336C-487B-BE65-6FEA0EC082F4}" destId="{17025835-DB55-4684-A01B-60A908EF9A5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F6D53A-7AAF-428E-ADEF-4626A817B02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EF4041E-AE62-4014-9BCE-ECCDDABFB8B3}" type="parTrans" cxnId="{5561647F-3E65-47DA-986D-51C885118D9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1FD9E6-E7D6-4843-9EF3-B44831ECD59F}">
      <dgm:prSet custT="1"/>
      <dgm:spPr>
        <a:noFill/>
        <a:ln>
          <a:noFill/>
        </a:ln>
      </dgm:spPr>
      <dgm:t>
        <a:bodyPr/>
        <a:lstStyle/>
        <a:p>
          <a:pPr>
            <a:defRPr cap="all"/>
          </a:pPr>
          <a:r>
            <a:rPr lang="tr-TR" sz="1200" b="1">
              <a:latin typeface="Times New Roman" panose="02020603050405020304" pitchFamily="18" charset="0"/>
              <a:cs typeface="Times New Roman" panose="02020603050405020304" pitchFamily="18" charset="0"/>
            </a:rPr>
            <a:t>Enerji Yönetimi</a:t>
          </a:r>
        </a:p>
        <a:p>
          <a:pPr>
            <a:defRPr cap="all"/>
          </a:pPr>
          <a:r>
            <a:rPr lang="tr-TR" sz="1100">
              <a:latin typeface="Times New Roman" panose="02020603050405020304" pitchFamily="18" charset="0"/>
              <a:cs typeface="Times New Roman" panose="02020603050405020304" pitchFamily="18" charset="0"/>
            </a:rPr>
            <a:t> Verimliliği arttırmak – Maliyeti azaltmak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B85BC5-85AB-4B47-B0F5-483BFFEA234E}" type="sibTrans" cxnId="{5561647F-3E65-47DA-986D-51C885118D9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E82FFD-685F-48D4-9A6C-DECE1C65E716}" type="parTrans" cxnId="{DF867674-C7B7-4405-80EC-E0C26AF435F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397C24-9E5F-4BC9-ABB6-492F03F62FC3}">
      <dgm:prSet custT="1"/>
      <dgm:spPr>
        <a:noFill/>
        <a:ln>
          <a:noFill/>
        </a:ln>
      </dgm:spPr>
      <dgm:t>
        <a:bodyPr/>
        <a:lstStyle/>
        <a:p>
          <a:pPr>
            <a:defRPr cap="all"/>
          </a:pPr>
          <a:r>
            <a:rPr lang="tr-TR" sz="1200" b="1">
              <a:latin typeface="Times New Roman" panose="02020603050405020304" pitchFamily="18" charset="0"/>
              <a:cs typeface="Times New Roman" panose="02020603050405020304" pitchFamily="18" charset="0"/>
            </a:rPr>
            <a:t>Tarım</a:t>
          </a:r>
          <a:endParaRPr lang="tr-TR" sz="1100" b="1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defRPr cap="all"/>
          </a:pPr>
          <a:r>
            <a:rPr lang="tr-TR" sz="1100">
              <a:latin typeface="Times New Roman" panose="02020603050405020304" pitchFamily="18" charset="0"/>
              <a:cs typeface="Times New Roman" panose="02020603050405020304" pitchFamily="18" charset="0"/>
            </a:rPr>
            <a:t>Nem, sıcaklık vb. faktörlerin takip edilmesi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49B09B-3B92-4AF4-A78D-9C8E8E620C3E}" type="sibTrans" cxnId="{DF867674-C7B7-4405-80EC-E0C26AF435F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97C2A6-E29D-4867-A60F-CE90C42E2DC2}" type="parTrans" cxnId="{4DB72E6F-5132-482F-A88A-BE110B2A54C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708409-1D84-4EAB-9294-9834BE0ECC36}">
      <dgm:prSet custT="1"/>
      <dgm:spPr>
        <a:noFill/>
        <a:ln>
          <a:noFill/>
        </a:ln>
      </dgm:spPr>
      <dgm:t>
        <a:bodyPr/>
        <a:lstStyle/>
        <a:p>
          <a:pPr>
            <a:defRPr cap="all"/>
          </a:pPr>
          <a:r>
            <a:rPr lang="tr-TR" sz="1200" b="1">
              <a:latin typeface="Times New Roman" panose="02020603050405020304" pitchFamily="18" charset="0"/>
              <a:cs typeface="Times New Roman" panose="02020603050405020304" pitchFamily="18" charset="0"/>
            </a:rPr>
            <a:t>Ulaşım</a:t>
          </a:r>
        </a:p>
        <a:p>
          <a:pPr>
            <a:defRPr cap="all"/>
          </a:pPr>
          <a:r>
            <a:rPr lang="tr-TR" sz="1100">
              <a:latin typeface="Times New Roman" panose="02020603050405020304" pitchFamily="18" charset="0"/>
              <a:cs typeface="Times New Roman" panose="02020603050405020304" pitchFamily="18" charset="0"/>
            </a:rPr>
            <a:t>Trafik yönetimi-Takip Sistemi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5C2EEB-FC5C-4AE5-B07C-E56E3634D053}" type="sibTrans" cxnId="{4DB72E6F-5132-482F-A88A-BE110B2A54C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E1B2DF-E73E-416D-8801-2E1C68D779E9}" type="parTrans" cxnId="{F318352A-31D4-4AD9-96A8-790F4ED2E9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043212-B19B-4712-8BB3-5874C9B9CE87}">
      <dgm:prSet custT="1"/>
      <dgm:spPr>
        <a:noFill/>
        <a:ln>
          <a:noFill/>
        </a:ln>
      </dgm:spPr>
      <dgm:t>
        <a:bodyPr/>
        <a:lstStyle/>
        <a:p>
          <a:pPr>
            <a:defRPr cap="all"/>
          </a:pPr>
          <a:r>
            <a:rPr lang="tr-TR" sz="1200" b="1">
              <a:latin typeface="Times New Roman" panose="02020603050405020304" pitchFamily="18" charset="0"/>
              <a:cs typeface="Times New Roman" panose="02020603050405020304" pitchFamily="18" charset="0"/>
            </a:rPr>
            <a:t>Çevresel Uygulamalar</a:t>
          </a:r>
        </a:p>
        <a:p>
          <a:pPr>
            <a:defRPr cap="all"/>
          </a:pPr>
          <a:r>
            <a:rPr lang="tr-TR" sz="1100">
              <a:latin typeface="Times New Roman" panose="02020603050405020304" pitchFamily="18" charset="0"/>
              <a:cs typeface="Times New Roman" panose="02020603050405020304" pitchFamily="18" charset="0"/>
            </a:rPr>
            <a:t> Hava kalitesi, Su kalitesi gibi faktörlerin izlenmesi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7BE645-9F87-44B3-9DCE-CD43388294AC}" type="sibTrans" cxnId="{F318352A-31D4-4AD9-96A8-790F4ED2E9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10991A-1894-41DE-B1A4-8D92D69706B0}" type="parTrans" cxnId="{CB9351E0-6DA7-4140-9CC2-7A84655C67A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504BB7-9338-45DC-946C-25E804C48CE1}">
      <dgm:prSet custT="1"/>
      <dgm:spPr>
        <a:noFill/>
        <a:ln>
          <a:noFill/>
        </a:ln>
      </dgm:spPr>
      <dgm:t>
        <a:bodyPr/>
        <a:lstStyle/>
        <a:p>
          <a:pPr>
            <a:defRPr cap="all"/>
          </a:pPr>
          <a:r>
            <a:rPr lang="tr-TR" sz="1200" b="1">
              <a:latin typeface="Times New Roman" panose="02020603050405020304" pitchFamily="18" charset="0"/>
              <a:cs typeface="Times New Roman" panose="02020603050405020304" pitchFamily="18" charset="0"/>
            </a:rPr>
            <a:t>Sağlık</a:t>
          </a:r>
        </a:p>
        <a:p>
          <a:pPr>
            <a:defRPr cap="all"/>
          </a:pPr>
          <a:r>
            <a:rPr lang="tr-TR" sz="1100">
              <a:latin typeface="Times New Roman" panose="02020603050405020304" pitchFamily="18" charset="0"/>
              <a:cs typeface="Times New Roman" panose="02020603050405020304" pitchFamily="18" charset="0"/>
            </a:rPr>
            <a:t>Hasta izleme sistemleri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03F844-E700-4C05-AA6A-6AB30B54B07B}" type="sibTrans" cxnId="{CB9351E0-6DA7-4140-9CC2-7A84655C67A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391B00-026C-4EB0-B0BD-4E4684FB05F1}" type="parTrans" cxnId="{58784916-F04D-4366-9D05-023741A9D29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35F617-4B43-4BAD-96D9-66EC87BF1A89}">
      <dgm:prSet custT="1"/>
      <dgm:spPr>
        <a:noFill/>
        <a:ln>
          <a:noFill/>
        </a:ln>
      </dgm:spPr>
      <dgm:t>
        <a:bodyPr/>
        <a:lstStyle/>
        <a:p>
          <a:pPr>
            <a:defRPr cap="all"/>
          </a:pPr>
          <a:r>
            <a:rPr lang="tr-TR" sz="1200" b="1">
              <a:latin typeface="Times New Roman" panose="02020603050405020304" pitchFamily="18" charset="0"/>
              <a:cs typeface="Times New Roman" panose="02020603050405020304" pitchFamily="18" charset="0"/>
            </a:rPr>
            <a:t>Endüstri</a:t>
          </a:r>
        </a:p>
        <a:p>
          <a:pPr>
            <a:defRPr cap="all"/>
          </a:pPr>
          <a:r>
            <a:rPr lang="tr-TR" sz="1100">
              <a:latin typeface="Times New Roman" panose="02020603050405020304" pitchFamily="18" charset="0"/>
              <a:cs typeface="Times New Roman" panose="02020603050405020304" pitchFamily="18" charset="0"/>
            </a:rPr>
            <a:t>Verimlilik ve üretkenlik arttırmak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5CF12C-F723-4C25-987B-81D81A609A7D}" type="sibTrans" cxnId="{58784916-F04D-4366-9D05-023741A9D29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E90E61-2305-46EF-9526-105761BA06FE}" type="parTrans" cxnId="{0A3CBA98-D495-4089-8E34-6A6978B673C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C2463-29DA-40F2-8577-DEED2316247B}">
      <dgm:prSet custT="1"/>
      <dgm:spPr>
        <a:noFill/>
        <a:ln>
          <a:noFill/>
        </a:ln>
      </dgm:spPr>
      <dgm:t>
        <a:bodyPr/>
        <a:lstStyle/>
        <a:p>
          <a:pPr>
            <a:defRPr cap="all"/>
          </a:pPr>
          <a:r>
            <a:rPr lang="tr-TR" sz="1200" b="1">
              <a:latin typeface="Times New Roman" panose="02020603050405020304" pitchFamily="18" charset="0"/>
              <a:cs typeface="Times New Roman" panose="02020603050405020304" pitchFamily="18" charset="0"/>
            </a:rPr>
            <a:t>Perakende</a:t>
          </a:r>
        </a:p>
        <a:p>
          <a:pPr>
            <a:defRPr cap="all"/>
          </a:pPr>
          <a:r>
            <a:rPr lang="tr-TR" sz="1300">
              <a:latin typeface="Times New Roman" panose="02020603050405020304" pitchFamily="18" charset="0"/>
              <a:cs typeface="Times New Roman" panose="02020603050405020304" pitchFamily="18" charset="0"/>
            </a:rPr>
            <a:t>Stok İzlem-Müşteri Deneyimi</a:t>
          </a:r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1A95EB-D70D-4C77-B422-22D466E724C9}" type="sibTrans" cxnId="{0A3CBA98-D495-4089-8E34-6A6978B673C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CBC3F-9A77-4BEB-982A-48B46367EC48}" type="pres">
      <dgm:prSet presAssocID="{46F6D53A-7AAF-428E-ADEF-4626A817B02A}" presName="root" presStyleCnt="0">
        <dgm:presLayoutVars>
          <dgm:dir/>
          <dgm:resizeHandles val="exact"/>
        </dgm:presLayoutVars>
      </dgm:prSet>
      <dgm:spPr/>
    </dgm:pt>
    <dgm:pt modelId="{4F5C6153-BD63-41C0-ACBA-C003B3A9E06F}" type="pres">
      <dgm:prSet presAssocID="{4A1FD9E6-E7D6-4843-9EF3-B44831ECD59F}" presName="compNode" presStyleCnt="0"/>
      <dgm:spPr/>
    </dgm:pt>
    <dgm:pt modelId="{B01E2ACC-B1C5-4383-9973-C0930B354F4E}" type="pres">
      <dgm:prSet presAssocID="{4A1FD9E6-E7D6-4843-9EF3-B44831ECD59F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7A7B1498-EDF8-42F6-ABD6-616AB28ED283}" type="pres">
      <dgm:prSet presAssocID="{4A1FD9E6-E7D6-4843-9EF3-B44831ECD59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österge"/>
        </a:ext>
      </dgm:extLst>
    </dgm:pt>
    <dgm:pt modelId="{AC568CCD-0106-449C-B336-F8A161DDA04D}" type="pres">
      <dgm:prSet presAssocID="{4A1FD9E6-E7D6-4843-9EF3-B44831ECD59F}" presName="spaceRect" presStyleCnt="0"/>
      <dgm:spPr/>
    </dgm:pt>
    <dgm:pt modelId="{C1D0620F-3600-4FE9-9F2A-5FD487274FB2}" type="pres">
      <dgm:prSet presAssocID="{4A1FD9E6-E7D6-4843-9EF3-B44831ECD59F}" presName="textRect" presStyleLbl="revTx" presStyleIdx="0" presStyleCnt="7" custScaleY="100194">
        <dgm:presLayoutVars>
          <dgm:chMax val="1"/>
          <dgm:chPref val="1"/>
        </dgm:presLayoutVars>
      </dgm:prSet>
      <dgm:spPr/>
    </dgm:pt>
    <dgm:pt modelId="{495EB7CA-ED7E-4613-BE44-E26392730F17}" type="pres">
      <dgm:prSet presAssocID="{BFB85BC5-85AB-4B47-B0F5-483BFFEA234E}" presName="sibTrans" presStyleCnt="0"/>
      <dgm:spPr/>
    </dgm:pt>
    <dgm:pt modelId="{3433042C-5E5B-434B-ADDB-B9CD2294D54D}" type="pres">
      <dgm:prSet presAssocID="{FB397C24-9E5F-4BC9-ABB6-492F03F62FC3}" presName="compNode" presStyleCnt="0"/>
      <dgm:spPr/>
    </dgm:pt>
    <dgm:pt modelId="{D2E132C2-BACC-4663-909D-02AAC541434C}" type="pres">
      <dgm:prSet presAssocID="{FB397C24-9E5F-4BC9-ABB6-492F03F62FC3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16417EEB-5836-4653-942D-A8BDB374609E}" type="pres">
      <dgm:prSet presAssocID="{FB397C24-9E5F-4BC9-ABB6-492F03F62FC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ometre"/>
        </a:ext>
      </dgm:extLst>
    </dgm:pt>
    <dgm:pt modelId="{FE97CC9D-177B-4B27-9946-C9FC8CCD2A2C}" type="pres">
      <dgm:prSet presAssocID="{FB397C24-9E5F-4BC9-ABB6-492F03F62FC3}" presName="spaceRect" presStyleCnt="0"/>
      <dgm:spPr/>
    </dgm:pt>
    <dgm:pt modelId="{A7F76D67-399F-4B9A-93EA-544520326CD8}" type="pres">
      <dgm:prSet presAssocID="{FB397C24-9E5F-4BC9-ABB6-492F03F62FC3}" presName="textRect" presStyleLbl="revTx" presStyleIdx="1" presStyleCnt="7">
        <dgm:presLayoutVars>
          <dgm:chMax val="1"/>
          <dgm:chPref val="1"/>
        </dgm:presLayoutVars>
      </dgm:prSet>
      <dgm:spPr/>
    </dgm:pt>
    <dgm:pt modelId="{D492C47F-B063-4137-A9FD-C188C5DBC710}" type="pres">
      <dgm:prSet presAssocID="{8349B09B-3B92-4AF4-A78D-9C8E8E620C3E}" presName="sibTrans" presStyleCnt="0"/>
      <dgm:spPr/>
    </dgm:pt>
    <dgm:pt modelId="{3B266444-8826-4452-AA5B-E43F5BB2D406}" type="pres">
      <dgm:prSet presAssocID="{87708409-1D84-4EAB-9294-9834BE0ECC36}" presName="compNode" presStyleCnt="0"/>
      <dgm:spPr/>
    </dgm:pt>
    <dgm:pt modelId="{0DF36B8C-CC7E-4DCC-9A9C-537D9182E4EF}" type="pres">
      <dgm:prSet presAssocID="{87708409-1D84-4EAB-9294-9834BE0ECC36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F1D4D78E-E496-461C-A427-5B50E46DB85B}" type="pres">
      <dgm:prSet presAssocID="{87708409-1D84-4EAB-9294-9834BE0ECC3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ğit"/>
        </a:ext>
      </dgm:extLst>
    </dgm:pt>
    <dgm:pt modelId="{D9DBC2FB-700D-4D3E-AAC5-15F485CB4E2B}" type="pres">
      <dgm:prSet presAssocID="{87708409-1D84-4EAB-9294-9834BE0ECC36}" presName="spaceRect" presStyleCnt="0"/>
      <dgm:spPr/>
    </dgm:pt>
    <dgm:pt modelId="{456AA0E2-1852-4AC4-B2C2-BDE0A757946B}" type="pres">
      <dgm:prSet presAssocID="{87708409-1D84-4EAB-9294-9834BE0ECC36}" presName="textRect" presStyleLbl="revTx" presStyleIdx="2" presStyleCnt="7">
        <dgm:presLayoutVars>
          <dgm:chMax val="1"/>
          <dgm:chPref val="1"/>
        </dgm:presLayoutVars>
      </dgm:prSet>
      <dgm:spPr/>
    </dgm:pt>
    <dgm:pt modelId="{E28B5716-5633-42C6-8AB5-2E341E996688}" type="pres">
      <dgm:prSet presAssocID="{F85C2EEB-FC5C-4AE5-B07C-E56E3634D053}" presName="sibTrans" presStyleCnt="0"/>
      <dgm:spPr/>
    </dgm:pt>
    <dgm:pt modelId="{E7F73747-9ADC-4EF1-9D9E-79A7F2A0EB5D}" type="pres">
      <dgm:prSet presAssocID="{73043212-B19B-4712-8BB3-5874C9B9CE87}" presName="compNode" presStyleCnt="0"/>
      <dgm:spPr/>
    </dgm:pt>
    <dgm:pt modelId="{9B97EFCB-E785-4420-BB60-16B7598D5637}" type="pres">
      <dgm:prSet presAssocID="{73043212-B19B-4712-8BB3-5874C9B9CE87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5985ECF4-7C09-4993-9BB3-FEAE4A88463C}" type="pres">
      <dgm:prSet presAssocID="{73043212-B19B-4712-8BB3-5874C9B9CE8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28A9F1FB-D16A-4D75-94E1-834D16456481}" type="pres">
      <dgm:prSet presAssocID="{73043212-B19B-4712-8BB3-5874C9B9CE87}" presName="spaceRect" presStyleCnt="0"/>
      <dgm:spPr/>
    </dgm:pt>
    <dgm:pt modelId="{E6FA9151-2545-4110-89F4-1B010C5028C5}" type="pres">
      <dgm:prSet presAssocID="{73043212-B19B-4712-8BB3-5874C9B9CE87}" presName="textRect" presStyleLbl="revTx" presStyleIdx="3" presStyleCnt="7" custLinFactNeighborY="-8286">
        <dgm:presLayoutVars>
          <dgm:chMax val="1"/>
          <dgm:chPref val="1"/>
        </dgm:presLayoutVars>
      </dgm:prSet>
      <dgm:spPr/>
    </dgm:pt>
    <dgm:pt modelId="{B6ACE69D-C735-4FD3-8EC3-D458AE16C098}" type="pres">
      <dgm:prSet presAssocID="{F77BE645-9F87-44B3-9DCE-CD43388294AC}" presName="sibTrans" presStyleCnt="0"/>
      <dgm:spPr/>
    </dgm:pt>
    <dgm:pt modelId="{877A3B4D-3D5E-48AC-90BD-D43AC8222AE0}" type="pres">
      <dgm:prSet presAssocID="{DE504BB7-9338-45DC-946C-25E804C48CE1}" presName="compNode" presStyleCnt="0"/>
      <dgm:spPr/>
    </dgm:pt>
    <dgm:pt modelId="{EB202403-B6FD-471D-A2BF-38F7DFE80EFF}" type="pres">
      <dgm:prSet presAssocID="{DE504BB7-9338-45DC-946C-25E804C48CE1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7C7E3933-64DB-4497-88AC-121D7F111205}" type="pres">
      <dgm:prSet presAssocID="{DE504BB7-9338-45DC-946C-25E804C48CE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6F0D5DC4-973F-494C-B161-71DCEEDEAB96}" type="pres">
      <dgm:prSet presAssocID="{DE504BB7-9338-45DC-946C-25E804C48CE1}" presName="spaceRect" presStyleCnt="0"/>
      <dgm:spPr/>
    </dgm:pt>
    <dgm:pt modelId="{B325911A-95F7-43D6-BCD4-38F843CF4757}" type="pres">
      <dgm:prSet presAssocID="{DE504BB7-9338-45DC-946C-25E804C48CE1}" presName="textRect" presStyleLbl="revTx" presStyleIdx="4" presStyleCnt="7">
        <dgm:presLayoutVars>
          <dgm:chMax val="1"/>
          <dgm:chPref val="1"/>
        </dgm:presLayoutVars>
      </dgm:prSet>
      <dgm:spPr/>
    </dgm:pt>
    <dgm:pt modelId="{EDCA1C9F-E30A-4AEA-9EB0-17EEAE2EADA1}" type="pres">
      <dgm:prSet presAssocID="{8003F844-E700-4C05-AA6A-6AB30B54B07B}" presName="sibTrans" presStyleCnt="0"/>
      <dgm:spPr/>
    </dgm:pt>
    <dgm:pt modelId="{92CD7678-1F9A-4023-BFB5-0C1F4ED85AE2}" type="pres">
      <dgm:prSet presAssocID="{9D35F617-4B43-4BAD-96D9-66EC87BF1A89}" presName="compNode" presStyleCnt="0"/>
      <dgm:spPr/>
    </dgm:pt>
    <dgm:pt modelId="{1A9D4F3A-CBF5-4BE8-B117-65B96887144B}" type="pres">
      <dgm:prSet presAssocID="{9D35F617-4B43-4BAD-96D9-66EC87BF1A89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2FD294A5-21DB-4112-B7B6-CD597C675049}" type="pres">
      <dgm:prSet presAssocID="{9D35F617-4B43-4BAD-96D9-66EC87BF1A8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ka"/>
        </a:ext>
      </dgm:extLst>
    </dgm:pt>
    <dgm:pt modelId="{9C37BD27-7947-42C2-8A89-9B0558C1F518}" type="pres">
      <dgm:prSet presAssocID="{9D35F617-4B43-4BAD-96D9-66EC87BF1A89}" presName="spaceRect" presStyleCnt="0"/>
      <dgm:spPr/>
    </dgm:pt>
    <dgm:pt modelId="{FB2C5B93-758B-42E0-A46D-93BD7B023967}" type="pres">
      <dgm:prSet presAssocID="{9D35F617-4B43-4BAD-96D9-66EC87BF1A89}" presName="textRect" presStyleLbl="revTx" presStyleIdx="5" presStyleCnt="7">
        <dgm:presLayoutVars>
          <dgm:chMax val="1"/>
          <dgm:chPref val="1"/>
        </dgm:presLayoutVars>
      </dgm:prSet>
      <dgm:spPr/>
    </dgm:pt>
    <dgm:pt modelId="{AD5193B7-8E68-4E4D-9A5E-155EE9E20233}" type="pres">
      <dgm:prSet presAssocID="{825CF12C-F723-4C25-987B-81D81A609A7D}" presName="sibTrans" presStyleCnt="0"/>
      <dgm:spPr/>
    </dgm:pt>
    <dgm:pt modelId="{91A2E1B9-9E2B-488D-8832-A5C1D818B340}" type="pres">
      <dgm:prSet presAssocID="{FDFC2463-29DA-40F2-8577-DEED2316247B}" presName="compNode" presStyleCnt="0"/>
      <dgm:spPr/>
    </dgm:pt>
    <dgm:pt modelId="{B7A9F059-4720-4C38-80E7-9BC0CEE5A98C}" type="pres">
      <dgm:prSet presAssocID="{FDFC2463-29DA-40F2-8577-DEED2316247B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B41A8747-5F2B-40A5-9F0F-53CCBC7664A4}" type="pres">
      <dgm:prSet presAssocID="{FDFC2463-29DA-40F2-8577-DEED2316247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35BF14A-6598-460B-AAF4-20EAEE970B8B}" type="pres">
      <dgm:prSet presAssocID="{FDFC2463-29DA-40F2-8577-DEED2316247B}" presName="spaceRect" presStyleCnt="0"/>
      <dgm:spPr/>
    </dgm:pt>
    <dgm:pt modelId="{F7A8C7CA-9AA7-4F85-87E8-535FFE293D41}" type="pres">
      <dgm:prSet presAssocID="{FDFC2463-29DA-40F2-8577-DEED2316247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A182308-365B-4FE9-B5BB-8F0A0FB3018B}" type="presOf" srcId="{DE504BB7-9338-45DC-946C-25E804C48CE1}" destId="{B325911A-95F7-43D6-BCD4-38F843CF4757}" srcOrd="0" destOrd="0" presId="urn:microsoft.com/office/officeart/2018/5/layout/IconLeafLabelList"/>
    <dgm:cxn modelId="{58784916-F04D-4366-9D05-023741A9D296}" srcId="{46F6D53A-7AAF-428E-ADEF-4626A817B02A}" destId="{9D35F617-4B43-4BAD-96D9-66EC87BF1A89}" srcOrd="5" destOrd="0" parTransId="{39391B00-026C-4EB0-B0BD-4E4684FB05F1}" sibTransId="{825CF12C-F723-4C25-987B-81D81A609A7D}"/>
    <dgm:cxn modelId="{F318352A-31D4-4AD9-96A8-790F4ED2E95D}" srcId="{46F6D53A-7AAF-428E-ADEF-4626A817B02A}" destId="{73043212-B19B-4712-8BB3-5874C9B9CE87}" srcOrd="3" destOrd="0" parTransId="{4EE1B2DF-E73E-416D-8801-2E1C68D779E9}" sibTransId="{F77BE645-9F87-44B3-9DCE-CD43388294AC}"/>
    <dgm:cxn modelId="{80766438-734B-4238-8444-C95CF4B42982}" type="presOf" srcId="{46F6D53A-7AAF-428E-ADEF-4626A817B02A}" destId="{C01CBC3F-9A77-4BEB-982A-48B46367EC48}" srcOrd="0" destOrd="0" presId="urn:microsoft.com/office/officeart/2018/5/layout/IconLeafLabelList"/>
    <dgm:cxn modelId="{76294967-D58D-4490-8450-CF4089AA60D0}" type="presOf" srcId="{4A1FD9E6-E7D6-4843-9EF3-B44831ECD59F}" destId="{C1D0620F-3600-4FE9-9F2A-5FD487274FB2}" srcOrd="0" destOrd="0" presId="urn:microsoft.com/office/officeart/2018/5/layout/IconLeafLabelList"/>
    <dgm:cxn modelId="{737E856A-E87C-4507-9FFC-52BD1DE7F5A2}" type="presOf" srcId="{9D35F617-4B43-4BAD-96D9-66EC87BF1A89}" destId="{FB2C5B93-758B-42E0-A46D-93BD7B023967}" srcOrd="0" destOrd="0" presId="urn:microsoft.com/office/officeart/2018/5/layout/IconLeafLabelList"/>
    <dgm:cxn modelId="{4DB72E6F-5132-482F-A88A-BE110B2A54C0}" srcId="{46F6D53A-7AAF-428E-ADEF-4626A817B02A}" destId="{87708409-1D84-4EAB-9294-9834BE0ECC36}" srcOrd="2" destOrd="0" parTransId="{EE97C2A6-E29D-4867-A60F-CE90C42E2DC2}" sibTransId="{F85C2EEB-FC5C-4AE5-B07C-E56E3634D053}"/>
    <dgm:cxn modelId="{DF867674-C7B7-4405-80EC-E0C26AF435FA}" srcId="{46F6D53A-7AAF-428E-ADEF-4626A817B02A}" destId="{FB397C24-9E5F-4BC9-ABB6-492F03F62FC3}" srcOrd="1" destOrd="0" parTransId="{6BE82FFD-685F-48D4-9A6C-DECE1C65E716}" sibTransId="{8349B09B-3B92-4AF4-A78D-9C8E8E620C3E}"/>
    <dgm:cxn modelId="{5561647F-3E65-47DA-986D-51C885118D94}" srcId="{46F6D53A-7AAF-428E-ADEF-4626A817B02A}" destId="{4A1FD9E6-E7D6-4843-9EF3-B44831ECD59F}" srcOrd="0" destOrd="0" parTransId="{9EF4041E-AE62-4014-9BCE-ECCDDABFB8B3}" sibTransId="{BFB85BC5-85AB-4B47-B0F5-483BFFEA234E}"/>
    <dgm:cxn modelId="{0A3CBA98-D495-4089-8E34-6A6978B673C4}" srcId="{46F6D53A-7AAF-428E-ADEF-4626A817B02A}" destId="{FDFC2463-29DA-40F2-8577-DEED2316247B}" srcOrd="6" destOrd="0" parTransId="{CDE90E61-2305-46EF-9526-105761BA06FE}" sibTransId="{341A95EB-D70D-4C77-B422-22D466E724C9}"/>
    <dgm:cxn modelId="{E85A73BA-2D11-4801-A202-D67A79F62D9A}" type="presOf" srcId="{73043212-B19B-4712-8BB3-5874C9B9CE87}" destId="{E6FA9151-2545-4110-89F4-1B010C5028C5}" srcOrd="0" destOrd="0" presId="urn:microsoft.com/office/officeart/2018/5/layout/IconLeafLabelList"/>
    <dgm:cxn modelId="{FE6A7DBB-001B-4210-9986-C0C44F23978F}" type="presOf" srcId="{87708409-1D84-4EAB-9294-9834BE0ECC36}" destId="{456AA0E2-1852-4AC4-B2C2-BDE0A757946B}" srcOrd="0" destOrd="0" presId="urn:microsoft.com/office/officeart/2018/5/layout/IconLeafLabelList"/>
    <dgm:cxn modelId="{E2DE11D8-71E6-4318-8A01-4ECDE632011A}" type="presOf" srcId="{FB397C24-9E5F-4BC9-ABB6-492F03F62FC3}" destId="{A7F76D67-399F-4B9A-93EA-544520326CD8}" srcOrd="0" destOrd="0" presId="urn:microsoft.com/office/officeart/2018/5/layout/IconLeafLabelList"/>
    <dgm:cxn modelId="{5E4302DA-3FC6-4799-A2E1-4F4C01D0AC73}" type="presOf" srcId="{FDFC2463-29DA-40F2-8577-DEED2316247B}" destId="{F7A8C7CA-9AA7-4F85-87E8-535FFE293D41}" srcOrd="0" destOrd="0" presId="urn:microsoft.com/office/officeart/2018/5/layout/IconLeafLabelList"/>
    <dgm:cxn modelId="{CB9351E0-6DA7-4140-9CC2-7A84655C67AE}" srcId="{46F6D53A-7AAF-428E-ADEF-4626A817B02A}" destId="{DE504BB7-9338-45DC-946C-25E804C48CE1}" srcOrd="4" destOrd="0" parTransId="{2010991A-1894-41DE-B1A4-8D92D69706B0}" sibTransId="{8003F844-E700-4C05-AA6A-6AB30B54B07B}"/>
    <dgm:cxn modelId="{59884386-9870-481C-9611-A98453C97EEC}" type="presParOf" srcId="{C01CBC3F-9A77-4BEB-982A-48B46367EC48}" destId="{4F5C6153-BD63-41C0-ACBA-C003B3A9E06F}" srcOrd="0" destOrd="0" presId="urn:microsoft.com/office/officeart/2018/5/layout/IconLeafLabelList"/>
    <dgm:cxn modelId="{630878AB-F4D3-4642-B3A6-2ECFA6D42AAE}" type="presParOf" srcId="{4F5C6153-BD63-41C0-ACBA-C003B3A9E06F}" destId="{B01E2ACC-B1C5-4383-9973-C0930B354F4E}" srcOrd="0" destOrd="0" presId="urn:microsoft.com/office/officeart/2018/5/layout/IconLeafLabelList"/>
    <dgm:cxn modelId="{61DB29D4-F412-4D61-815E-C0701D2724B6}" type="presParOf" srcId="{4F5C6153-BD63-41C0-ACBA-C003B3A9E06F}" destId="{7A7B1498-EDF8-42F6-ABD6-616AB28ED283}" srcOrd="1" destOrd="0" presId="urn:microsoft.com/office/officeart/2018/5/layout/IconLeafLabelList"/>
    <dgm:cxn modelId="{F807552D-2E4B-455F-9AB3-50457A80F244}" type="presParOf" srcId="{4F5C6153-BD63-41C0-ACBA-C003B3A9E06F}" destId="{AC568CCD-0106-449C-B336-F8A161DDA04D}" srcOrd="2" destOrd="0" presId="urn:microsoft.com/office/officeart/2018/5/layout/IconLeafLabelList"/>
    <dgm:cxn modelId="{C4E8CC61-DE2A-4C7B-BDF1-0EB03230A6FB}" type="presParOf" srcId="{4F5C6153-BD63-41C0-ACBA-C003B3A9E06F}" destId="{C1D0620F-3600-4FE9-9F2A-5FD487274FB2}" srcOrd="3" destOrd="0" presId="urn:microsoft.com/office/officeart/2018/5/layout/IconLeafLabelList"/>
    <dgm:cxn modelId="{EF9F087E-0188-4CB1-86A7-04C390E10E3E}" type="presParOf" srcId="{C01CBC3F-9A77-4BEB-982A-48B46367EC48}" destId="{495EB7CA-ED7E-4613-BE44-E26392730F17}" srcOrd="1" destOrd="0" presId="urn:microsoft.com/office/officeart/2018/5/layout/IconLeafLabelList"/>
    <dgm:cxn modelId="{8D0D8F06-41FE-4E65-B88E-D5D74827AA86}" type="presParOf" srcId="{C01CBC3F-9A77-4BEB-982A-48B46367EC48}" destId="{3433042C-5E5B-434B-ADDB-B9CD2294D54D}" srcOrd="2" destOrd="0" presId="urn:microsoft.com/office/officeart/2018/5/layout/IconLeafLabelList"/>
    <dgm:cxn modelId="{602B79A7-BDDE-4E8F-B244-E5F46D688CFE}" type="presParOf" srcId="{3433042C-5E5B-434B-ADDB-B9CD2294D54D}" destId="{D2E132C2-BACC-4663-909D-02AAC541434C}" srcOrd="0" destOrd="0" presId="urn:microsoft.com/office/officeart/2018/5/layout/IconLeafLabelList"/>
    <dgm:cxn modelId="{DA6F3901-F06B-4AEE-95B3-1447B2220160}" type="presParOf" srcId="{3433042C-5E5B-434B-ADDB-B9CD2294D54D}" destId="{16417EEB-5836-4653-942D-A8BDB374609E}" srcOrd="1" destOrd="0" presId="urn:microsoft.com/office/officeart/2018/5/layout/IconLeafLabelList"/>
    <dgm:cxn modelId="{86931BED-C5D0-4C9B-9BC6-B6981FB648D7}" type="presParOf" srcId="{3433042C-5E5B-434B-ADDB-B9CD2294D54D}" destId="{FE97CC9D-177B-4B27-9946-C9FC8CCD2A2C}" srcOrd="2" destOrd="0" presId="urn:microsoft.com/office/officeart/2018/5/layout/IconLeafLabelList"/>
    <dgm:cxn modelId="{DA40FAD5-8425-4F0A-9DB7-F9B062DD5019}" type="presParOf" srcId="{3433042C-5E5B-434B-ADDB-B9CD2294D54D}" destId="{A7F76D67-399F-4B9A-93EA-544520326CD8}" srcOrd="3" destOrd="0" presId="urn:microsoft.com/office/officeart/2018/5/layout/IconLeafLabelList"/>
    <dgm:cxn modelId="{A4A8AE57-8D3B-4455-8D7D-2039CA069333}" type="presParOf" srcId="{C01CBC3F-9A77-4BEB-982A-48B46367EC48}" destId="{D492C47F-B063-4137-A9FD-C188C5DBC710}" srcOrd="3" destOrd="0" presId="urn:microsoft.com/office/officeart/2018/5/layout/IconLeafLabelList"/>
    <dgm:cxn modelId="{238AF92E-FD02-4D62-A750-3BDBA50D4579}" type="presParOf" srcId="{C01CBC3F-9A77-4BEB-982A-48B46367EC48}" destId="{3B266444-8826-4452-AA5B-E43F5BB2D406}" srcOrd="4" destOrd="0" presId="urn:microsoft.com/office/officeart/2018/5/layout/IconLeafLabelList"/>
    <dgm:cxn modelId="{CD81F27E-BDCB-445A-8D72-3D8B5CF9781B}" type="presParOf" srcId="{3B266444-8826-4452-AA5B-E43F5BB2D406}" destId="{0DF36B8C-CC7E-4DCC-9A9C-537D9182E4EF}" srcOrd="0" destOrd="0" presId="urn:microsoft.com/office/officeart/2018/5/layout/IconLeafLabelList"/>
    <dgm:cxn modelId="{4AE037AE-624B-41E7-BA9F-8F178354BD69}" type="presParOf" srcId="{3B266444-8826-4452-AA5B-E43F5BB2D406}" destId="{F1D4D78E-E496-461C-A427-5B50E46DB85B}" srcOrd="1" destOrd="0" presId="urn:microsoft.com/office/officeart/2018/5/layout/IconLeafLabelList"/>
    <dgm:cxn modelId="{5113139B-A84E-41ED-883E-373F870A3DB4}" type="presParOf" srcId="{3B266444-8826-4452-AA5B-E43F5BB2D406}" destId="{D9DBC2FB-700D-4D3E-AAC5-15F485CB4E2B}" srcOrd="2" destOrd="0" presId="urn:microsoft.com/office/officeart/2018/5/layout/IconLeafLabelList"/>
    <dgm:cxn modelId="{D22B4646-7A67-442B-A53E-041FECEC08D6}" type="presParOf" srcId="{3B266444-8826-4452-AA5B-E43F5BB2D406}" destId="{456AA0E2-1852-4AC4-B2C2-BDE0A757946B}" srcOrd="3" destOrd="0" presId="urn:microsoft.com/office/officeart/2018/5/layout/IconLeafLabelList"/>
    <dgm:cxn modelId="{CACDC3B3-F235-4B0B-BE78-7276696CA176}" type="presParOf" srcId="{C01CBC3F-9A77-4BEB-982A-48B46367EC48}" destId="{E28B5716-5633-42C6-8AB5-2E341E996688}" srcOrd="5" destOrd="0" presId="urn:microsoft.com/office/officeart/2018/5/layout/IconLeafLabelList"/>
    <dgm:cxn modelId="{847CCF05-4D12-4FD1-BCB2-D90BF255B478}" type="presParOf" srcId="{C01CBC3F-9A77-4BEB-982A-48B46367EC48}" destId="{E7F73747-9ADC-4EF1-9D9E-79A7F2A0EB5D}" srcOrd="6" destOrd="0" presId="urn:microsoft.com/office/officeart/2018/5/layout/IconLeafLabelList"/>
    <dgm:cxn modelId="{66A1EF0F-5D0F-4AD1-AB5E-A900DFF29F79}" type="presParOf" srcId="{E7F73747-9ADC-4EF1-9D9E-79A7F2A0EB5D}" destId="{9B97EFCB-E785-4420-BB60-16B7598D5637}" srcOrd="0" destOrd="0" presId="urn:microsoft.com/office/officeart/2018/5/layout/IconLeafLabelList"/>
    <dgm:cxn modelId="{2B928E60-8191-41D3-B87B-190AEAD7350C}" type="presParOf" srcId="{E7F73747-9ADC-4EF1-9D9E-79A7F2A0EB5D}" destId="{5985ECF4-7C09-4993-9BB3-FEAE4A88463C}" srcOrd="1" destOrd="0" presId="urn:microsoft.com/office/officeart/2018/5/layout/IconLeafLabelList"/>
    <dgm:cxn modelId="{D28A9F64-D82D-49AC-8D4E-5FB6EC10C385}" type="presParOf" srcId="{E7F73747-9ADC-4EF1-9D9E-79A7F2A0EB5D}" destId="{28A9F1FB-D16A-4D75-94E1-834D16456481}" srcOrd="2" destOrd="0" presId="urn:microsoft.com/office/officeart/2018/5/layout/IconLeafLabelList"/>
    <dgm:cxn modelId="{EFD86F12-9A0D-49BF-8F89-FDF5E0F20BAA}" type="presParOf" srcId="{E7F73747-9ADC-4EF1-9D9E-79A7F2A0EB5D}" destId="{E6FA9151-2545-4110-89F4-1B010C5028C5}" srcOrd="3" destOrd="0" presId="urn:microsoft.com/office/officeart/2018/5/layout/IconLeafLabelList"/>
    <dgm:cxn modelId="{8D9EF1AF-BF27-4713-8CA1-EF1E21EB4000}" type="presParOf" srcId="{C01CBC3F-9A77-4BEB-982A-48B46367EC48}" destId="{B6ACE69D-C735-4FD3-8EC3-D458AE16C098}" srcOrd="7" destOrd="0" presId="urn:microsoft.com/office/officeart/2018/5/layout/IconLeafLabelList"/>
    <dgm:cxn modelId="{FD9D549A-87E1-4251-98B9-AEF741E8B115}" type="presParOf" srcId="{C01CBC3F-9A77-4BEB-982A-48B46367EC48}" destId="{877A3B4D-3D5E-48AC-90BD-D43AC8222AE0}" srcOrd="8" destOrd="0" presId="urn:microsoft.com/office/officeart/2018/5/layout/IconLeafLabelList"/>
    <dgm:cxn modelId="{4C07621C-3137-4059-A148-A7483B558385}" type="presParOf" srcId="{877A3B4D-3D5E-48AC-90BD-D43AC8222AE0}" destId="{EB202403-B6FD-471D-A2BF-38F7DFE80EFF}" srcOrd="0" destOrd="0" presId="urn:microsoft.com/office/officeart/2018/5/layout/IconLeafLabelList"/>
    <dgm:cxn modelId="{BBD1C05F-087D-4EA4-A1B3-8F0593C8D177}" type="presParOf" srcId="{877A3B4D-3D5E-48AC-90BD-D43AC8222AE0}" destId="{7C7E3933-64DB-4497-88AC-121D7F111205}" srcOrd="1" destOrd="0" presId="urn:microsoft.com/office/officeart/2018/5/layout/IconLeafLabelList"/>
    <dgm:cxn modelId="{A1577ED8-ED8B-4E65-A341-7C183E050A32}" type="presParOf" srcId="{877A3B4D-3D5E-48AC-90BD-D43AC8222AE0}" destId="{6F0D5DC4-973F-494C-B161-71DCEEDEAB96}" srcOrd="2" destOrd="0" presId="urn:microsoft.com/office/officeart/2018/5/layout/IconLeafLabelList"/>
    <dgm:cxn modelId="{F313B919-4BF1-4108-87A5-EDD42BE924A3}" type="presParOf" srcId="{877A3B4D-3D5E-48AC-90BD-D43AC8222AE0}" destId="{B325911A-95F7-43D6-BCD4-38F843CF4757}" srcOrd="3" destOrd="0" presId="urn:microsoft.com/office/officeart/2018/5/layout/IconLeafLabelList"/>
    <dgm:cxn modelId="{1116265E-7C1C-4F53-9293-5E82AE543932}" type="presParOf" srcId="{C01CBC3F-9A77-4BEB-982A-48B46367EC48}" destId="{EDCA1C9F-E30A-4AEA-9EB0-17EEAE2EADA1}" srcOrd="9" destOrd="0" presId="urn:microsoft.com/office/officeart/2018/5/layout/IconLeafLabelList"/>
    <dgm:cxn modelId="{3AE4775E-4AF3-4E41-B0EA-7B93423F7480}" type="presParOf" srcId="{C01CBC3F-9A77-4BEB-982A-48B46367EC48}" destId="{92CD7678-1F9A-4023-BFB5-0C1F4ED85AE2}" srcOrd="10" destOrd="0" presId="urn:microsoft.com/office/officeart/2018/5/layout/IconLeafLabelList"/>
    <dgm:cxn modelId="{5E48C9A9-5D6A-4EEB-8D0C-71017C61953D}" type="presParOf" srcId="{92CD7678-1F9A-4023-BFB5-0C1F4ED85AE2}" destId="{1A9D4F3A-CBF5-4BE8-B117-65B96887144B}" srcOrd="0" destOrd="0" presId="urn:microsoft.com/office/officeart/2018/5/layout/IconLeafLabelList"/>
    <dgm:cxn modelId="{52821F19-59CA-4324-8D3D-139B79612630}" type="presParOf" srcId="{92CD7678-1F9A-4023-BFB5-0C1F4ED85AE2}" destId="{2FD294A5-21DB-4112-B7B6-CD597C675049}" srcOrd="1" destOrd="0" presId="urn:microsoft.com/office/officeart/2018/5/layout/IconLeafLabelList"/>
    <dgm:cxn modelId="{07622928-FE1E-4E03-B067-A258C85E3C85}" type="presParOf" srcId="{92CD7678-1F9A-4023-BFB5-0C1F4ED85AE2}" destId="{9C37BD27-7947-42C2-8A89-9B0558C1F518}" srcOrd="2" destOrd="0" presId="urn:microsoft.com/office/officeart/2018/5/layout/IconLeafLabelList"/>
    <dgm:cxn modelId="{053AC5E4-9A88-4894-978E-3D4827A24C8C}" type="presParOf" srcId="{92CD7678-1F9A-4023-BFB5-0C1F4ED85AE2}" destId="{FB2C5B93-758B-42E0-A46D-93BD7B023967}" srcOrd="3" destOrd="0" presId="urn:microsoft.com/office/officeart/2018/5/layout/IconLeafLabelList"/>
    <dgm:cxn modelId="{74E338C8-14FA-4517-93F6-77EE9D132545}" type="presParOf" srcId="{C01CBC3F-9A77-4BEB-982A-48B46367EC48}" destId="{AD5193B7-8E68-4E4D-9A5E-155EE9E20233}" srcOrd="11" destOrd="0" presId="urn:microsoft.com/office/officeart/2018/5/layout/IconLeafLabelList"/>
    <dgm:cxn modelId="{4F113F12-FB08-490E-8889-D06AEB9E7D1E}" type="presParOf" srcId="{C01CBC3F-9A77-4BEB-982A-48B46367EC48}" destId="{91A2E1B9-9E2B-488D-8832-A5C1D818B340}" srcOrd="12" destOrd="0" presId="urn:microsoft.com/office/officeart/2018/5/layout/IconLeafLabelList"/>
    <dgm:cxn modelId="{8576910D-E3B1-4C81-85DD-4642E7F3E70F}" type="presParOf" srcId="{91A2E1B9-9E2B-488D-8832-A5C1D818B340}" destId="{B7A9F059-4720-4C38-80E7-9BC0CEE5A98C}" srcOrd="0" destOrd="0" presId="urn:microsoft.com/office/officeart/2018/5/layout/IconLeafLabelList"/>
    <dgm:cxn modelId="{81AE138E-03D1-4097-8B23-F7B53571B9A2}" type="presParOf" srcId="{91A2E1B9-9E2B-488D-8832-A5C1D818B340}" destId="{B41A8747-5F2B-40A5-9F0F-53CCBC7664A4}" srcOrd="1" destOrd="0" presId="urn:microsoft.com/office/officeart/2018/5/layout/IconLeafLabelList"/>
    <dgm:cxn modelId="{FF30823E-1C7D-47B9-8856-E504EB5AC7B5}" type="presParOf" srcId="{91A2E1B9-9E2B-488D-8832-A5C1D818B340}" destId="{335BF14A-6598-460B-AAF4-20EAEE970B8B}" srcOrd="2" destOrd="0" presId="urn:microsoft.com/office/officeart/2018/5/layout/IconLeafLabelList"/>
    <dgm:cxn modelId="{918DB80A-150E-40C5-8784-8437470C0867}" type="presParOf" srcId="{91A2E1B9-9E2B-488D-8832-A5C1D818B340}" destId="{F7A8C7CA-9AA7-4F85-87E8-535FFE293D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8E8E60-00F9-46BC-8FF3-A36637CDCC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661261-1A60-47BE-BB10-A83E5884278B}" type="parTrans" cxnId="{D1A4956A-2661-4BD2-9C6B-E8DD2E2A78FD}">
      <dgm:prSet/>
      <dgm:spPr/>
      <dgm:t>
        <a:bodyPr/>
        <a:lstStyle/>
        <a:p>
          <a:endParaRPr lang="en-US"/>
        </a:p>
      </dgm:t>
    </dgm:pt>
    <dgm:pt modelId="{CECE0EFB-EE44-42B9-9B74-FAE207DDAD0D}">
      <dgm:prSet/>
      <dgm:spPr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Media Access Control (MAC)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FB4902-4523-4B08-AFAF-D842A204D4C9}" type="sibTrans" cxnId="{D1A4956A-2661-4BD2-9C6B-E8DD2E2A78FD}">
      <dgm:prSet/>
      <dgm:spPr/>
      <dgm:t>
        <a:bodyPr/>
        <a:lstStyle/>
        <a:p>
          <a:endParaRPr lang="en-US"/>
        </a:p>
      </dgm:t>
    </dgm:pt>
    <dgm:pt modelId="{9A0A5798-F691-4C85-9853-3FB05C3A5D2D}" type="parTrans" cxnId="{F258A497-9DA6-4281-BBB9-D92FC347FB0F}">
      <dgm:prSet/>
      <dgm:spPr/>
      <dgm:t>
        <a:bodyPr/>
        <a:lstStyle/>
        <a:p>
          <a:endParaRPr lang="en-US"/>
        </a:p>
      </dgm:t>
    </dgm:pt>
    <dgm:pt modelId="{A1B49FA2-4E4B-4760-8198-4004AE313474}">
      <dgm:prSet/>
      <dgm:spPr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LoRa Alliance</a:t>
          </a:r>
        </a:p>
      </dgm:t>
    </dgm:pt>
    <dgm:pt modelId="{03813B56-2A20-41F4-B594-890C8B4BD48A}" type="sibTrans" cxnId="{F258A497-9DA6-4281-BBB9-D92FC347FB0F}">
      <dgm:prSet/>
      <dgm:spPr/>
      <dgm:t>
        <a:bodyPr/>
        <a:lstStyle/>
        <a:p>
          <a:endParaRPr lang="en-US"/>
        </a:p>
      </dgm:t>
    </dgm:pt>
    <dgm:pt modelId="{E1C504A3-3074-4944-9C7C-7793479074F1}" type="parTrans" cxnId="{0095555E-144D-4D4A-B701-55F42EA767DB}">
      <dgm:prSet/>
      <dgm:spPr/>
      <dgm:t>
        <a:bodyPr/>
        <a:lstStyle/>
        <a:p>
          <a:endParaRPr lang="en-US"/>
        </a:p>
      </dgm:t>
    </dgm:pt>
    <dgm:pt modelId="{CED1D394-2503-4BFC-97E2-561C75BB6F2C}">
      <dgm:prSet/>
      <dgm:spPr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Minimum güç tüketimi ile uzun mesafelerde iletim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7C4F49-6528-4E35-9991-C45650FB1EB7}" type="sibTrans" cxnId="{0095555E-144D-4D4A-B701-55F42EA767DB}">
      <dgm:prSet/>
      <dgm:spPr/>
      <dgm:t>
        <a:bodyPr/>
        <a:lstStyle/>
        <a:p>
          <a:endParaRPr lang="en-US"/>
        </a:p>
      </dgm:t>
    </dgm:pt>
    <dgm:pt modelId="{2520613E-3D59-6149-B8E7-0E7B78FFA2CB}" type="pres">
      <dgm:prSet presAssocID="{768E8E60-00F9-46BC-8FF3-A36637CDCC3F}" presName="linear" presStyleCnt="0">
        <dgm:presLayoutVars>
          <dgm:animLvl val="lvl"/>
          <dgm:resizeHandles val="exact"/>
        </dgm:presLayoutVars>
      </dgm:prSet>
      <dgm:spPr/>
    </dgm:pt>
    <dgm:pt modelId="{77A9DA90-FDB3-3E4C-AF7E-64C8E4244A7B}" type="pres">
      <dgm:prSet presAssocID="{CECE0EFB-EE44-42B9-9B74-FAE207DDAD0D}" presName="parentText" presStyleLbl="node1" presStyleIdx="0" presStyleCnt="3" custLinFactNeighborX="-347" custLinFactNeighborY="22582">
        <dgm:presLayoutVars>
          <dgm:chMax val="0"/>
          <dgm:bulletEnabled val="1"/>
        </dgm:presLayoutVars>
      </dgm:prSet>
      <dgm:spPr/>
    </dgm:pt>
    <dgm:pt modelId="{CE2F120C-4537-8145-9F5F-0074CE76A0C3}" type="pres">
      <dgm:prSet presAssocID="{89FB4902-4523-4B08-AFAF-D842A204D4C9}" presName="spacer" presStyleCnt="0"/>
      <dgm:spPr/>
    </dgm:pt>
    <dgm:pt modelId="{0B257EBD-E09D-5D49-BECC-A4D02D3CB6B6}" type="pres">
      <dgm:prSet presAssocID="{A1B49FA2-4E4B-4760-8198-4004AE3134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EE336D-4E98-F240-ABB5-1650C5160299}" type="pres">
      <dgm:prSet presAssocID="{03813B56-2A20-41F4-B594-890C8B4BD48A}" presName="spacer" presStyleCnt="0"/>
      <dgm:spPr/>
    </dgm:pt>
    <dgm:pt modelId="{6E94CE74-66BF-4B4C-B655-941A52104CA7}" type="pres">
      <dgm:prSet presAssocID="{CED1D394-2503-4BFC-97E2-561C75BB6F2C}" presName="parentText" presStyleLbl="node1" presStyleIdx="2" presStyleCnt="3" custLinFactNeighborX="46" custLinFactNeighborY="3139">
        <dgm:presLayoutVars>
          <dgm:chMax val="0"/>
          <dgm:bulletEnabled val="1"/>
        </dgm:presLayoutVars>
      </dgm:prSet>
      <dgm:spPr/>
    </dgm:pt>
  </dgm:ptLst>
  <dgm:cxnLst>
    <dgm:cxn modelId="{0095555E-144D-4D4A-B701-55F42EA767DB}" srcId="{768E8E60-00F9-46BC-8FF3-A36637CDCC3F}" destId="{CED1D394-2503-4BFC-97E2-561C75BB6F2C}" srcOrd="2" destOrd="0" parTransId="{E1C504A3-3074-4944-9C7C-7793479074F1}" sibTransId="{E37C4F49-6528-4E35-9991-C45650FB1EB7}"/>
    <dgm:cxn modelId="{D1A4956A-2661-4BD2-9C6B-E8DD2E2A78FD}" srcId="{768E8E60-00F9-46BC-8FF3-A36637CDCC3F}" destId="{CECE0EFB-EE44-42B9-9B74-FAE207DDAD0D}" srcOrd="0" destOrd="0" parTransId="{7C661261-1A60-47BE-BB10-A83E5884278B}" sibTransId="{89FB4902-4523-4B08-AFAF-D842A204D4C9}"/>
    <dgm:cxn modelId="{A3C94474-873A-45B0-A9F8-E497EBCBACFA}" type="presOf" srcId="{CECE0EFB-EE44-42B9-9B74-FAE207DDAD0D}" destId="{77A9DA90-FDB3-3E4C-AF7E-64C8E4244A7B}" srcOrd="0" destOrd="0" presId="urn:microsoft.com/office/officeart/2005/8/layout/vList2"/>
    <dgm:cxn modelId="{7D17C17D-684A-47C4-A47F-BE0070CBE880}" type="presOf" srcId="{A1B49FA2-4E4B-4760-8198-4004AE313474}" destId="{0B257EBD-E09D-5D49-BECC-A4D02D3CB6B6}" srcOrd="0" destOrd="0" presId="urn:microsoft.com/office/officeart/2005/8/layout/vList2"/>
    <dgm:cxn modelId="{F258A497-9DA6-4281-BBB9-D92FC347FB0F}" srcId="{768E8E60-00F9-46BC-8FF3-A36637CDCC3F}" destId="{A1B49FA2-4E4B-4760-8198-4004AE313474}" srcOrd="1" destOrd="0" parTransId="{9A0A5798-F691-4C85-9853-3FB05C3A5D2D}" sibTransId="{03813B56-2A20-41F4-B594-890C8B4BD48A}"/>
    <dgm:cxn modelId="{3DDBE8B4-C3B8-48E4-A4CC-AE33E34E93A1}" type="presOf" srcId="{CED1D394-2503-4BFC-97E2-561C75BB6F2C}" destId="{6E94CE74-66BF-4B4C-B655-941A52104CA7}" srcOrd="0" destOrd="0" presId="urn:microsoft.com/office/officeart/2005/8/layout/vList2"/>
    <dgm:cxn modelId="{DF82B9F5-564C-495C-9C64-6E22DEB7E20C}" type="presOf" srcId="{768E8E60-00F9-46BC-8FF3-A36637CDCC3F}" destId="{2520613E-3D59-6149-B8E7-0E7B78FFA2CB}" srcOrd="0" destOrd="0" presId="urn:microsoft.com/office/officeart/2005/8/layout/vList2"/>
    <dgm:cxn modelId="{CB9FCA2D-33C7-4F2B-99C4-B62C35EC7B72}" type="presParOf" srcId="{2520613E-3D59-6149-B8E7-0E7B78FFA2CB}" destId="{77A9DA90-FDB3-3E4C-AF7E-64C8E4244A7B}" srcOrd="0" destOrd="0" presId="urn:microsoft.com/office/officeart/2005/8/layout/vList2"/>
    <dgm:cxn modelId="{8F470BB6-D94D-4683-A522-97EB65B8C180}" type="presParOf" srcId="{2520613E-3D59-6149-B8E7-0E7B78FFA2CB}" destId="{CE2F120C-4537-8145-9F5F-0074CE76A0C3}" srcOrd="1" destOrd="0" presId="urn:microsoft.com/office/officeart/2005/8/layout/vList2"/>
    <dgm:cxn modelId="{72BE4A1F-E4EF-416A-A874-A0E6BF637B7D}" type="presParOf" srcId="{2520613E-3D59-6149-B8E7-0E7B78FFA2CB}" destId="{0B257EBD-E09D-5D49-BECC-A4D02D3CB6B6}" srcOrd="2" destOrd="0" presId="urn:microsoft.com/office/officeart/2005/8/layout/vList2"/>
    <dgm:cxn modelId="{DD5185DF-863B-425E-AB80-AFAEAE2DDE10}" type="presParOf" srcId="{2520613E-3D59-6149-B8E7-0E7B78FFA2CB}" destId="{9DEE336D-4E98-F240-ABB5-1650C5160299}" srcOrd="3" destOrd="0" presId="urn:microsoft.com/office/officeart/2005/8/layout/vList2"/>
    <dgm:cxn modelId="{FFD4E2CB-C2FE-4EF3-BD5E-D370851289EB}" type="presParOf" srcId="{2520613E-3D59-6149-B8E7-0E7B78FFA2CB}" destId="{6E94CE74-66BF-4B4C-B655-941A52104C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BCC8FD-C350-4352-BD7B-B8210B6538C8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BE43A1-00A8-49AD-85A5-6FB75F8BC742}" type="parTrans" cxnId="{BF2F4A12-8697-44C5-818B-4CEC3AE2FB09}">
      <dgm:prSet/>
      <dgm:spPr/>
      <dgm:t>
        <a:bodyPr/>
        <a:lstStyle/>
        <a:p>
          <a:endParaRPr lang="en-US"/>
        </a:p>
      </dgm:t>
    </dgm:pt>
    <dgm:pt modelId="{6620198A-7F38-4178-97BB-E1ECFEFF37B8}">
      <dgm:prSet/>
      <dgm:spPr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pPr rtl="0"/>
          <a:r>
            <a:rPr lang="tr-TR" err="1">
              <a:latin typeface="Times New Roman"/>
              <a:cs typeface="Times New Roman"/>
            </a:rPr>
            <a:t>End Devices/Nodes (Düğüm cihazları)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84927D-E096-46A5-8D8C-37E5EF8F7BE8}" type="sibTrans" cxnId="{BF2F4A12-8697-44C5-818B-4CEC3AE2FB09}">
      <dgm:prSet/>
      <dgm:spPr/>
      <dgm:t>
        <a:bodyPr/>
        <a:lstStyle/>
        <a:p>
          <a:endParaRPr lang="en-US"/>
        </a:p>
      </dgm:t>
    </dgm:pt>
    <dgm:pt modelId="{121345F4-9F20-4DE1-AD20-D2DC36E5E7A8}" type="parTrans" cxnId="{111F7CC3-15AF-4564-831B-A92C5850EFD0}">
      <dgm:prSet/>
      <dgm:spPr/>
      <dgm:t>
        <a:bodyPr/>
        <a:lstStyle/>
        <a:p>
          <a:endParaRPr lang="en-US"/>
        </a:p>
      </dgm:t>
    </dgm:pt>
    <dgm:pt modelId="{22F53692-537D-4A07-8322-C8DCAF68163E}">
      <dgm:prSet/>
      <dgm:spPr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pPr rtl="0"/>
          <a:r>
            <a:rPr lang="tr-TR">
              <a:latin typeface="Times New Roman"/>
              <a:cs typeface="Times New Roman"/>
            </a:rPr>
            <a:t>Gateways (Ağ geçitleri)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EF94DC-9C97-463B-83E7-80EB864E6982}" type="sibTrans" cxnId="{111F7CC3-15AF-4564-831B-A92C5850EFD0}">
      <dgm:prSet/>
      <dgm:spPr/>
      <dgm:t>
        <a:bodyPr/>
        <a:lstStyle/>
        <a:p>
          <a:endParaRPr lang="en-US"/>
        </a:p>
      </dgm:t>
    </dgm:pt>
    <dgm:pt modelId="{2C9C3185-7381-4807-A68F-6A95B998AAD0}" type="parTrans" cxnId="{2DACF01C-5D36-42CA-B86D-C2BAD06F6981}">
      <dgm:prSet/>
      <dgm:spPr/>
      <dgm:t>
        <a:bodyPr/>
        <a:lstStyle/>
        <a:p>
          <a:endParaRPr lang="en-US"/>
        </a:p>
      </dgm:t>
    </dgm:pt>
    <dgm:pt modelId="{1CB5C19A-F72F-4694-812C-702453517B69}">
      <dgm:prSet/>
      <dgm:spPr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pPr rtl="0"/>
          <a:r>
            <a:rPr lang="tr-TR">
              <a:latin typeface="Times New Roman"/>
              <a:cs typeface="Times New Roman"/>
            </a:rPr>
            <a:t>Network Server (Ağ sunucusu)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74AEB9-1A75-4CBC-B8F2-C399E4E6D2EA}" type="sibTrans" cxnId="{2DACF01C-5D36-42CA-B86D-C2BAD06F6981}">
      <dgm:prSet/>
      <dgm:spPr/>
      <dgm:t>
        <a:bodyPr/>
        <a:lstStyle/>
        <a:p>
          <a:endParaRPr lang="en-US"/>
        </a:p>
      </dgm:t>
    </dgm:pt>
    <dgm:pt modelId="{AF939A65-C39C-41D0-84B4-361FCB494631}" type="parTrans" cxnId="{C6533207-01B1-49D7-AA51-BC47764C28D8}">
      <dgm:prSet/>
      <dgm:spPr/>
      <dgm:t>
        <a:bodyPr/>
        <a:lstStyle/>
        <a:p>
          <a:endParaRPr lang="en-US"/>
        </a:p>
      </dgm:t>
    </dgm:pt>
    <dgm:pt modelId="{74DCC2A0-A3E2-4CFD-86AF-803EC478E911}">
      <dgm:prSet/>
      <dgm:spPr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pPr rtl="0"/>
          <a:r>
            <a:rPr lang="tr-TR">
              <a:latin typeface="Times New Roman"/>
              <a:cs typeface="Times New Roman"/>
            </a:rPr>
            <a:t>Application Server (Uygulama sunucusu)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A6C1B8-8F74-47F8-8359-382A7E8A2175}" type="sibTrans" cxnId="{C6533207-01B1-49D7-AA51-BC47764C28D8}">
      <dgm:prSet/>
      <dgm:spPr/>
      <dgm:t>
        <a:bodyPr/>
        <a:lstStyle/>
        <a:p>
          <a:endParaRPr lang="en-US"/>
        </a:p>
      </dgm:t>
    </dgm:pt>
    <dgm:pt modelId="{3CD5AE35-3BB8-654B-A560-1B6149F3C905}" type="pres">
      <dgm:prSet presAssocID="{EABCC8FD-C350-4352-BD7B-B8210B6538C8}" presName="linear" presStyleCnt="0">
        <dgm:presLayoutVars>
          <dgm:dir/>
          <dgm:animLvl val="lvl"/>
          <dgm:resizeHandles val="exact"/>
        </dgm:presLayoutVars>
      </dgm:prSet>
      <dgm:spPr/>
    </dgm:pt>
    <dgm:pt modelId="{A268788F-2086-FA47-94BB-CD937E6E3144}" type="pres">
      <dgm:prSet presAssocID="{6620198A-7F38-4178-97BB-E1ECFEFF37B8}" presName="parentLin" presStyleCnt="0"/>
      <dgm:spPr/>
    </dgm:pt>
    <dgm:pt modelId="{6659B796-90F4-D94D-A52B-318233D0106D}" type="pres">
      <dgm:prSet presAssocID="{6620198A-7F38-4178-97BB-E1ECFEFF37B8}" presName="parentLeftMargin" presStyleLbl="node1" presStyleIdx="0" presStyleCnt="4"/>
      <dgm:spPr/>
    </dgm:pt>
    <dgm:pt modelId="{EC89C23D-BA16-EC4C-B48C-F493E079736E}" type="pres">
      <dgm:prSet presAssocID="{6620198A-7F38-4178-97BB-E1ECFEFF37B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0D373F-8693-5C4D-8ED9-FB113284B7AA}" type="pres">
      <dgm:prSet presAssocID="{6620198A-7F38-4178-97BB-E1ECFEFF37B8}" presName="negativeSpace" presStyleCnt="0"/>
      <dgm:spPr/>
    </dgm:pt>
    <dgm:pt modelId="{F92726A8-9A78-904C-8267-F024ED01FBB8}" type="pres">
      <dgm:prSet presAssocID="{6620198A-7F38-4178-97BB-E1ECFEFF37B8}" presName="childText" presStyleLbl="conFgAcc1" presStyleIdx="0" presStyleCnt="4">
        <dgm:presLayoutVars>
          <dgm:bulletEnabled val="1"/>
        </dgm:presLayoutVars>
      </dgm:prSet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</dgm:spPr>
    </dgm:pt>
    <dgm:pt modelId="{3C27777C-356E-564A-AB1A-31B635E0FFAF}" type="pres">
      <dgm:prSet presAssocID="{7D84927D-E096-46A5-8D8C-37E5EF8F7BE8}" presName="spaceBetweenRectangles" presStyleCnt="0"/>
      <dgm:spPr/>
    </dgm:pt>
    <dgm:pt modelId="{4319AC9E-4F60-9349-9A81-4B99F3E4A134}" type="pres">
      <dgm:prSet presAssocID="{22F53692-537D-4A07-8322-C8DCAF68163E}" presName="parentLin" presStyleCnt="0"/>
      <dgm:spPr/>
    </dgm:pt>
    <dgm:pt modelId="{3AC15A70-6219-7343-8124-CFC53713F114}" type="pres">
      <dgm:prSet presAssocID="{22F53692-537D-4A07-8322-C8DCAF68163E}" presName="parentLeftMargin" presStyleLbl="node1" presStyleIdx="0" presStyleCnt="4"/>
      <dgm:spPr/>
    </dgm:pt>
    <dgm:pt modelId="{8430C874-41C1-6F42-9D21-02B68B12F1FE}" type="pres">
      <dgm:prSet presAssocID="{22F53692-537D-4A07-8322-C8DCAF68163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9A757D8-4176-5C4D-8823-A9EA79B147FA}" type="pres">
      <dgm:prSet presAssocID="{22F53692-537D-4A07-8322-C8DCAF68163E}" presName="negativeSpace" presStyleCnt="0"/>
      <dgm:spPr/>
    </dgm:pt>
    <dgm:pt modelId="{F0353499-3906-974B-A21C-EBDEA9575ED0}" type="pres">
      <dgm:prSet presAssocID="{22F53692-537D-4A07-8322-C8DCAF68163E}" presName="childText" presStyleLbl="conFgAcc1" presStyleIdx="1" presStyleCnt="4">
        <dgm:presLayoutVars>
          <dgm:bulletEnabled val="1"/>
        </dgm:presLayoutVars>
      </dgm:prSet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</dgm:spPr>
    </dgm:pt>
    <dgm:pt modelId="{9DDEBC12-0215-8A4C-A743-FB62390E3CFF}" type="pres">
      <dgm:prSet presAssocID="{7EEF94DC-9C97-463B-83E7-80EB864E6982}" presName="spaceBetweenRectangles" presStyleCnt="0"/>
      <dgm:spPr/>
    </dgm:pt>
    <dgm:pt modelId="{40D1CC27-3AA5-2845-8F81-652269CDB0EB}" type="pres">
      <dgm:prSet presAssocID="{1CB5C19A-F72F-4694-812C-702453517B69}" presName="parentLin" presStyleCnt="0"/>
      <dgm:spPr/>
    </dgm:pt>
    <dgm:pt modelId="{7C9A6B1B-0CBA-7744-8CEB-FEABACE8ED47}" type="pres">
      <dgm:prSet presAssocID="{1CB5C19A-F72F-4694-812C-702453517B69}" presName="parentLeftMargin" presStyleLbl="node1" presStyleIdx="1" presStyleCnt="4"/>
      <dgm:spPr/>
    </dgm:pt>
    <dgm:pt modelId="{99A9920E-894C-B443-9B86-AB73C7FF8F01}" type="pres">
      <dgm:prSet presAssocID="{1CB5C19A-F72F-4694-812C-702453517B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701DAF-DF82-4543-ABA4-83D5D411CD28}" type="pres">
      <dgm:prSet presAssocID="{1CB5C19A-F72F-4694-812C-702453517B69}" presName="negativeSpace" presStyleCnt="0"/>
      <dgm:spPr/>
    </dgm:pt>
    <dgm:pt modelId="{1A25668B-7E35-7346-97A4-A8B7E8B15CFF}" type="pres">
      <dgm:prSet presAssocID="{1CB5C19A-F72F-4694-812C-702453517B69}" presName="childText" presStyleLbl="conFgAcc1" presStyleIdx="2" presStyleCnt="4">
        <dgm:presLayoutVars>
          <dgm:bulletEnabled val="1"/>
        </dgm:presLayoutVars>
      </dgm:prSet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</dgm:spPr>
    </dgm:pt>
    <dgm:pt modelId="{13EDD69C-C134-724C-A6AC-B9C6101760B4}" type="pres">
      <dgm:prSet presAssocID="{D574AEB9-1A75-4CBC-B8F2-C399E4E6D2EA}" presName="spaceBetweenRectangles" presStyleCnt="0"/>
      <dgm:spPr/>
    </dgm:pt>
    <dgm:pt modelId="{68A91DF6-3075-4E47-96CC-692B8D9FD684}" type="pres">
      <dgm:prSet presAssocID="{74DCC2A0-A3E2-4CFD-86AF-803EC478E911}" presName="parentLin" presStyleCnt="0"/>
      <dgm:spPr/>
    </dgm:pt>
    <dgm:pt modelId="{0DC5A1D9-7597-A548-BAF0-BD22749D4C90}" type="pres">
      <dgm:prSet presAssocID="{74DCC2A0-A3E2-4CFD-86AF-803EC478E911}" presName="parentLeftMargin" presStyleLbl="node1" presStyleIdx="2" presStyleCnt="4"/>
      <dgm:spPr/>
    </dgm:pt>
    <dgm:pt modelId="{319B5182-0FF5-FA42-8E9E-689B10568C3F}" type="pres">
      <dgm:prSet presAssocID="{74DCC2A0-A3E2-4CFD-86AF-803EC478E91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37B1DED-FCBA-7447-B355-8626B1FECD1A}" type="pres">
      <dgm:prSet presAssocID="{74DCC2A0-A3E2-4CFD-86AF-803EC478E911}" presName="negativeSpace" presStyleCnt="0"/>
      <dgm:spPr/>
    </dgm:pt>
    <dgm:pt modelId="{EEEB64DC-76EC-C642-B3DB-4D4CC6F68E89}" type="pres">
      <dgm:prSet presAssocID="{74DCC2A0-A3E2-4CFD-86AF-803EC478E911}" presName="childText" presStyleLbl="conFgAcc1" presStyleIdx="3" presStyleCnt="4">
        <dgm:presLayoutVars>
          <dgm:bulletEnabled val="1"/>
        </dgm:presLayoutVars>
      </dgm:prSet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</dgm:spPr>
    </dgm:pt>
  </dgm:ptLst>
  <dgm:cxnLst>
    <dgm:cxn modelId="{C6533207-01B1-49D7-AA51-BC47764C28D8}" srcId="{EABCC8FD-C350-4352-BD7B-B8210B6538C8}" destId="{74DCC2A0-A3E2-4CFD-86AF-803EC478E911}" srcOrd="3" destOrd="0" parTransId="{AF939A65-C39C-41D0-84B4-361FCB494631}" sibTransId="{9CA6C1B8-8F74-47F8-8359-382A7E8A2175}"/>
    <dgm:cxn modelId="{BF2F4A12-8697-44C5-818B-4CEC3AE2FB09}" srcId="{EABCC8FD-C350-4352-BD7B-B8210B6538C8}" destId="{6620198A-7F38-4178-97BB-E1ECFEFF37B8}" srcOrd="0" destOrd="0" parTransId="{19BE43A1-00A8-49AD-85A5-6FB75F8BC742}" sibTransId="{7D84927D-E096-46A5-8D8C-37E5EF8F7BE8}"/>
    <dgm:cxn modelId="{2DACF01C-5D36-42CA-B86D-C2BAD06F6981}" srcId="{EABCC8FD-C350-4352-BD7B-B8210B6538C8}" destId="{1CB5C19A-F72F-4694-812C-702453517B69}" srcOrd="2" destOrd="0" parTransId="{2C9C3185-7381-4807-A68F-6A95B998AAD0}" sibTransId="{D574AEB9-1A75-4CBC-B8F2-C399E4E6D2EA}"/>
    <dgm:cxn modelId="{9183B71E-16D3-4DB3-A4D2-0D7F5E773291}" type="presOf" srcId="{1CB5C19A-F72F-4694-812C-702453517B69}" destId="{99A9920E-894C-B443-9B86-AB73C7FF8F01}" srcOrd="1" destOrd="0" presId="urn:microsoft.com/office/officeart/2005/8/layout/list1"/>
    <dgm:cxn modelId="{68447761-E513-4AE5-8C1A-F6EDFB183F0F}" type="presOf" srcId="{74DCC2A0-A3E2-4CFD-86AF-803EC478E911}" destId="{0DC5A1D9-7597-A548-BAF0-BD22749D4C90}" srcOrd="0" destOrd="0" presId="urn:microsoft.com/office/officeart/2005/8/layout/list1"/>
    <dgm:cxn modelId="{5F5FA547-757A-4A5C-8B7F-6ED911B94DCB}" type="presOf" srcId="{1CB5C19A-F72F-4694-812C-702453517B69}" destId="{7C9A6B1B-0CBA-7744-8CEB-FEABACE8ED47}" srcOrd="0" destOrd="0" presId="urn:microsoft.com/office/officeart/2005/8/layout/list1"/>
    <dgm:cxn modelId="{F8D36E87-FE11-4145-823C-9CEDAFB58C79}" type="presOf" srcId="{22F53692-537D-4A07-8322-C8DCAF68163E}" destId="{3AC15A70-6219-7343-8124-CFC53713F114}" srcOrd="0" destOrd="0" presId="urn:microsoft.com/office/officeart/2005/8/layout/list1"/>
    <dgm:cxn modelId="{BBDE4C89-9E2C-497A-901F-3411C6AC7846}" type="presOf" srcId="{6620198A-7F38-4178-97BB-E1ECFEFF37B8}" destId="{6659B796-90F4-D94D-A52B-318233D0106D}" srcOrd="0" destOrd="0" presId="urn:microsoft.com/office/officeart/2005/8/layout/list1"/>
    <dgm:cxn modelId="{A0B24D8C-E04E-47E0-8430-09E39B57E32B}" type="presOf" srcId="{22F53692-537D-4A07-8322-C8DCAF68163E}" destId="{8430C874-41C1-6F42-9D21-02B68B12F1FE}" srcOrd="1" destOrd="0" presId="urn:microsoft.com/office/officeart/2005/8/layout/list1"/>
    <dgm:cxn modelId="{6B51D5A1-5A44-4177-83DF-BD2A1DC54EB5}" type="presOf" srcId="{74DCC2A0-A3E2-4CFD-86AF-803EC478E911}" destId="{319B5182-0FF5-FA42-8E9E-689B10568C3F}" srcOrd="1" destOrd="0" presId="urn:microsoft.com/office/officeart/2005/8/layout/list1"/>
    <dgm:cxn modelId="{111F7CC3-15AF-4564-831B-A92C5850EFD0}" srcId="{EABCC8FD-C350-4352-BD7B-B8210B6538C8}" destId="{22F53692-537D-4A07-8322-C8DCAF68163E}" srcOrd="1" destOrd="0" parTransId="{121345F4-9F20-4DE1-AD20-D2DC36E5E7A8}" sibTransId="{7EEF94DC-9C97-463B-83E7-80EB864E6982}"/>
    <dgm:cxn modelId="{0CD929DB-8C58-4959-8B72-67ED4240F9C8}" type="presOf" srcId="{6620198A-7F38-4178-97BB-E1ECFEFF37B8}" destId="{EC89C23D-BA16-EC4C-B48C-F493E079736E}" srcOrd="1" destOrd="0" presId="urn:microsoft.com/office/officeart/2005/8/layout/list1"/>
    <dgm:cxn modelId="{B502A0F3-B741-4E6E-A685-661B9E3706C9}" type="presOf" srcId="{EABCC8FD-C350-4352-BD7B-B8210B6538C8}" destId="{3CD5AE35-3BB8-654B-A560-1B6149F3C905}" srcOrd="0" destOrd="0" presId="urn:microsoft.com/office/officeart/2005/8/layout/list1"/>
    <dgm:cxn modelId="{4940C657-86CB-4908-A56E-788E9B2C0BE5}" type="presParOf" srcId="{3CD5AE35-3BB8-654B-A560-1B6149F3C905}" destId="{A268788F-2086-FA47-94BB-CD937E6E3144}" srcOrd="0" destOrd="0" presId="urn:microsoft.com/office/officeart/2005/8/layout/list1"/>
    <dgm:cxn modelId="{B2A2C809-B39B-403E-B6C7-6FDC0866067A}" type="presParOf" srcId="{A268788F-2086-FA47-94BB-CD937E6E3144}" destId="{6659B796-90F4-D94D-A52B-318233D0106D}" srcOrd="0" destOrd="0" presId="urn:microsoft.com/office/officeart/2005/8/layout/list1"/>
    <dgm:cxn modelId="{E6B91408-F806-451C-87C2-4B0BF6B738E1}" type="presParOf" srcId="{A268788F-2086-FA47-94BB-CD937E6E3144}" destId="{EC89C23D-BA16-EC4C-B48C-F493E079736E}" srcOrd="1" destOrd="0" presId="urn:microsoft.com/office/officeart/2005/8/layout/list1"/>
    <dgm:cxn modelId="{9638EDEF-5690-4EE7-ABAF-DCBBC433EEAB}" type="presParOf" srcId="{3CD5AE35-3BB8-654B-A560-1B6149F3C905}" destId="{E70D373F-8693-5C4D-8ED9-FB113284B7AA}" srcOrd="1" destOrd="0" presId="urn:microsoft.com/office/officeart/2005/8/layout/list1"/>
    <dgm:cxn modelId="{99124D49-7F85-4388-BCB4-51CB89292FD5}" type="presParOf" srcId="{3CD5AE35-3BB8-654B-A560-1B6149F3C905}" destId="{F92726A8-9A78-904C-8267-F024ED01FBB8}" srcOrd="2" destOrd="0" presId="urn:microsoft.com/office/officeart/2005/8/layout/list1"/>
    <dgm:cxn modelId="{47A6FAFB-6442-4352-B0F2-D09849998C0D}" type="presParOf" srcId="{3CD5AE35-3BB8-654B-A560-1B6149F3C905}" destId="{3C27777C-356E-564A-AB1A-31B635E0FFAF}" srcOrd="3" destOrd="0" presId="urn:microsoft.com/office/officeart/2005/8/layout/list1"/>
    <dgm:cxn modelId="{FA9FD7BB-9E28-4763-8BFF-5F45EF8321AC}" type="presParOf" srcId="{3CD5AE35-3BB8-654B-A560-1B6149F3C905}" destId="{4319AC9E-4F60-9349-9A81-4B99F3E4A134}" srcOrd="4" destOrd="0" presId="urn:microsoft.com/office/officeart/2005/8/layout/list1"/>
    <dgm:cxn modelId="{7439BAB4-67F3-43BC-AE07-E6CD796A3576}" type="presParOf" srcId="{4319AC9E-4F60-9349-9A81-4B99F3E4A134}" destId="{3AC15A70-6219-7343-8124-CFC53713F114}" srcOrd="0" destOrd="0" presId="urn:microsoft.com/office/officeart/2005/8/layout/list1"/>
    <dgm:cxn modelId="{B3870FB2-CB1C-4D84-BB04-8E3318C3BBA2}" type="presParOf" srcId="{4319AC9E-4F60-9349-9A81-4B99F3E4A134}" destId="{8430C874-41C1-6F42-9D21-02B68B12F1FE}" srcOrd="1" destOrd="0" presId="urn:microsoft.com/office/officeart/2005/8/layout/list1"/>
    <dgm:cxn modelId="{5D52C1D0-1251-41DC-9D97-3D098636CCD8}" type="presParOf" srcId="{3CD5AE35-3BB8-654B-A560-1B6149F3C905}" destId="{69A757D8-4176-5C4D-8823-A9EA79B147FA}" srcOrd="5" destOrd="0" presId="urn:microsoft.com/office/officeart/2005/8/layout/list1"/>
    <dgm:cxn modelId="{5206DA32-5D8C-4BF6-A89C-E7F9B94B059C}" type="presParOf" srcId="{3CD5AE35-3BB8-654B-A560-1B6149F3C905}" destId="{F0353499-3906-974B-A21C-EBDEA9575ED0}" srcOrd="6" destOrd="0" presId="urn:microsoft.com/office/officeart/2005/8/layout/list1"/>
    <dgm:cxn modelId="{F13210FD-6B51-406E-8006-224B53EC2613}" type="presParOf" srcId="{3CD5AE35-3BB8-654B-A560-1B6149F3C905}" destId="{9DDEBC12-0215-8A4C-A743-FB62390E3CFF}" srcOrd="7" destOrd="0" presId="urn:microsoft.com/office/officeart/2005/8/layout/list1"/>
    <dgm:cxn modelId="{930420B0-611B-4948-ACA6-46C2ECA1F9E1}" type="presParOf" srcId="{3CD5AE35-3BB8-654B-A560-1B6149F3C905}" destId="{40D1CC27-3AA5-2845-8F81-652269CDB0EB}" srcOrd="8" destOrd="0" presId="urn:microsoft.com/office/officeart/2005/8/layout/list1"/>
    <dgm:cxn modelId="{25F7DC63-C2B2-4752-8CE2-9B4ECB97EEA1}" type="presParOf" srcId="{40D1CC27-3AA5-2845-8F81-652269CDB0EB}" destId="{7C9A6B1B-0CBA-7744-8CEB-FEABACE8ED47}" srcOrd="0" destOrd="0" presId="urn:microsoft.com/office/officeart/2005/8/layout/list1"/>
    <dgm:cxn modelId="{3B04FC6F-C11B-4397-91E8-8EA45C556D0E}" type="presParOf" srcId="{40D1CC27-3AA5-2845-8F81-652269CDB0EB}" destId="{99A9920E-894C-B443-9B86-AB73C7FF8F01}" srcOrd="1" destOrd="0" presId="urn:microsoft.com/office/officeart/2005/8/layout/list1"/>
    <dgm:cxn modelId="{A91BDE4F-E3D5-4AE5-8D60-6B4E5B5202DC}" type="presParOf" srcId="{3CD5AE35-3BB8-654B-A560-1B6149F3C905}" destId="{7D701DAF-DF82-4543-ABA4-83D5D411CD28}" srcOrd="9" destOrd="0" presId="urn:microsoft.com/office/officeart/2005/8/layout/list1"/>
    <dgm:cxn modelId="{77241D6A-83A0-449A-8807-A1C757D928A9}" type="presParOf" srcId="{3CD5AE35-3BB8-654B-A560-1B6149F3C905}" destId="{1A25668B-7E35-7346-97A4-A8B7E8B15CFF}" srcOrd="10" destOrd="0" presId="urn:microsoft.com/office/officeart/2005/8/layout/list1"/>
    <dgm:cxn modelId="{0DE47248-24BA-48D3-86E8-01C83FD7436E}" type="presParOf" srcId="{3CD5AE35-3BB8-654B-A560-1B6149F3C905}" destId="{13EDD69C-C134-724C-A6AC-B9C6101760B4}" srcOrd="11" destOrd="0" presId="urn:microsoft.com/office/officeart/2005/8/layout/list1"/>
    <dgm:cxn modelId="{F6558204-AC12-4913-9A8D-8D3DD0C1E652}" type="presParOf" srcId="{3CD5AE35-3BB8-654B-A560-1B6149F3C905}" destId="{68A91DF6-3075-4E47-96CC-692B8D9FD684}" srcOrd="12" destOrd="0" presId="urn:microsoft.com/office/officeart/2005/8/layout/list1"/>
    <dgm:cxn modelId="{10ECEAAA-C3B0-44C2-B2FD-B3A4C32FDE5B}" type="presParOf" srcId="{68A91DF6-3075-4E47-96CC-692B8D9FD684}" destId="{0DC5A1D9-7597-A548-BAF0-BD22749D4C90}" srcOrd="0" destOrd="0" presId="urn:microsoft.com/office/officeart/2005/8/layout/list1"/>
    <dgm:cxn modelId="{4198282F-8182-49B7-BE57-898DF120E094}" type="presParOf" srcId="{68A91DF6-3075-4E47-96CC-692B8D9FD684}" destId="{319B5182-0FF5-FA42-8E9E-689B10568C3F}" srcOrd="1" destOrd="0" presId="urn:microsoft.com/office/officeart/2005/8/layout/list1"/>
    <dgm:cxn modelId="{88860D50-B410-4534-9F5C-23B2150F1E3B}" type="presParOf" srcId="{3CD5AE35-3BB8-654B-A560-1B6149F3C905}" destId="{F37B1DED-FCBA-7447-B355-8626B1FECD1A}" srcOrd="13" destOrd="0" presId="urn:microsoft.com/office/officeart/2005/8/layout/list1"/>
    <dgm:cxn modelId="{4D8E5123-D422-4E9B-8FA1-57018B438BBC}" type="presParOf" srcId="{3CD5AE35-3BB8-654B-A560-1B6149F3C905}" destId="{EEEB64DC-76EC-C642-B3DB-4D4CC6F68E8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5037C0-5470-4EE5-AA02-CC36482C6013}" type="doc">
      <dgm:prSet loTypeId="urn:microsoft.com/office/officeart/2005/8/layout/vProcess5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B42410CA-C326-4BE7-BA6F-CB0243FB3A96}" type="parTrans" cxnId="{1768CC49-B1AD-4EB9-AF7C-B3328CBF7234}">
      <dgm:prSet/>
      <dgm:spPr/>
      <dgm:t>
        <a:bodyPr/>
        <a:lstStyle/>
        <a:p>
          <a:endParaRPr lang="en-US"/>
        </a:p>
      </dgm:t>
    </dgm:pt>
    <dgm:pt modelId="{7A088454-C18A-4D1E-AB4D-3F472D1B8AD9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Geniş mesafe aralığı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FC24A5-538F-42DD-A864-06E11AB58349}" type="sibTrans" cxnId="{1768CC49-B1AD-4EB9-AF7C-B3328CBF7234}">
      <dgm:prSet/>
      <dgm:spPr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endParaRPr lang="en-US"/>
        </a:p>
      </dgm:t>
    </dgm:pt>
    <dgm:pt modelId="{1700A496-C75D-4D29-9EEA-2CED1695BE82}" type="parTrans" cxnId="{6533FFDA-03B8-4784-BFA3-A040819F28F3}">
      <dgm:prSet/>
      <dgm:spPr/>
      <dgm:t>
        <a:bodyPr/>
        <a:lstStyle/>
        <a:p>
          <a:endParaRPr lang="en-US"/>
        </a:p>
      </dgm:t>
    </dgm:pt>
    <dgm:pt modelId="{6001A036-B4E5-4560-8964-4B36A1E6E5FD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Düşük pil tüketimi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FA37A9-0CF1-4754-A4E9-BF68637CCAFF}" type="sibTrans" cxnId="{6533FFDA-03B8-4784-BFA3-A040819F28F3}">
      <dgm:prSet/>
      <dgm:spPr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endParaRPr lang="en-US"/>
        </a:p>
      </dgm:t>
    </dgm:pt>
    <dgm:pt modelId="{CC3A4A44-8ABD-4F00-B639-80734AA027B9}" type="parTrans" cxnId="{C72C7D49-F8E0-43A8-ABC3-6D5A812CC002}">
      <dgm:prSet/>
      <dgm:spPr/>
      <dgm:t>
        <a:bodyPr/>
        <a:lstStyle/>
        <a:p>
          <a:endParaRPr lang="en-US"/>
        </a:p>
      </dgm:t>
    </dgm:pt>
    <dgm:pt modelId="{9C2902A3-9AC8-451D-828B-9F97C4AABB7D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Güvenlik </a:t>
          </a:r>
        </a:p>
      </dgm:t>
    </dgm:pt>
    <dgm:pt modelId="{BBD19140-FDB2-4B21-8E16-40ECAFCBF0E3}" type="sibTrans" cxnId="{C72C7D49-F8E0-43A8-ABC3-6D5A812CC002}">
      <dgm:prSet/>
      <dgm:spPr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endParaRPr lang="en-US"/>
        </a:p>
      </dgm:t>
    </dgm:pt>
    <dgm:pt modelId="{67677133-B957-491D-B659-7CEBCD60E73D}" type="parTrans" cxnId="{F4E7802B-0605-45DD-9777-4F48896CEF68}">
      <dgm:prSet/>
      <dgm:spPr/>
      <dgm:t>
        <a:bodyPr/>
        <a:lstStyle/>
        <a:p>
          <a:endParaRPr lang="en-US"/>
        </a:p>
      </dgm:t>
    </dgm:pt>
    <dgm:pt modelId="{7ED1D033-848A-4D89-B003-3C2AC7E7C359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Yüksek kapasite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D45C5A-152A-4791-84D1-A54F398A5688}" type="sibTrans" cxnId="{F4E7802B-0605-45DD-9777-4F48896CEF68}">
      <dgm:prSet/>
      <dgm:spPr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endParaRPr lang="en-US"/>
        </a:p>
      </dgm:t>
    </dgm:pt>
    <dgm:pt modelId="{7C130891-0D2C-4899-A0F4-9CE881F18E84}" type="parTrans" cxnId="{9C39467B-B367-4598-89ED-7D65A82B6E83}">
      <dgm:prSet/>
      <dgm:spPr/>
      <dgm:t>
        <a:bodyPr/>
        <a:lstStyle/>
        <a:p>
          <a:endParaRPr lang="en-US"/>
        </a:p>
      </dgm:t>
    </dgm:pt>
    <dgm:pt modelId="{4EEE7039-3A20-4BE6-94F0-42B102AAAE73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Düşük maliyet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8A5B79-8496-41F7-9433-18EB7EBF6577}" type="sibTrans" cxnId="{9C39467B-B367-4598-89ED-7D65A82B6E83}">
      <dgm:prSet/>
      <dgm:spPr/>
      <dgm:t>
        <a:bodyPr/>
        <a:lstStyle/>
        <a:p>
          <a:endParaRPr lang="en-US"/>
        </a:p>
      </dgm:t>
    </dgm:pt>
    <dgm:pt modelId="{66FDB058-E357-F94F-A310-E3FE1FE33C43}" type="pres">
      <dgm:prSet presAssocID="{415037C0-5470-4EE5-AA02-CC36482C6013}" presName="outerComposite" presStyleCnt="0">
        <dgm:presLayoutVars>
          <dgm:chMax val="5"/>
          <dgm:dir/>
          <dgm:resizeHandles val="exact"/>
        </dgm:presLayoutVars>
      </dgm:prSet>
      <dgm:spPr/>
    </dgm:pt>
    <dgm:pt modelId="{46F142E7-B15B-4E4F-8CC4-C339F1A6E315}" type="pres">
      <dgm:prSet presAssocID="{415037C0-5470-4EE5-AA02-CC36482C6013}" presName="dummyMaxCanvas" presStyleCnt="0">
        <dgm:presLayoutVars/>
      </dgm:prSet>
      <dgm:spPr/>
    </dgm:pt>
    <dgm:pt modelId="{2866C669-255D-764C-B4D4-C6130C7F2983}" type="pres">
      <dgm:prSet presAssocID="{415037C0-5470-4EE5-AA02-CC36482C6013}" presName="FiveNodes_1" presStyleLbl="node1" presStyleIdx="0" presStyleCnt="5">
        <dgm:presLayoutVars>
          <dgm:bulletEnabled val="1"/>
        </dgm:presLayoutVars>
      </dgm:prSet>
      <dgm:spPr/>
    </dgm:pt>
    <dgm:pt modelId="{DC3FEED8-85CF-9B45-BC41-3A6A4769867F}" type="pres">
      <dgm:prSet presAssocID="{415037C0-5470-4EE5-AA02-CC36482C6013}" presName="FiveNodes_2" presStyleLbl="node1" presStyleIdx="1" presStyleCnt="5">
        <dgm:presLayoutVars>
          <dgm:bulletEnabled val="1"/>
        </dgm:presLayoutVars>
      </dgm:prSet>
      <dgm:spPr/>
    </dgm:pt>
    <dgm:pt modelId="{07EC1829-7D38-104F-B77F-21B889893CAB}" type="pres">
      <dgm:prSet presAssocID="{415037C0-5470-4EE5-AA02-CC36482C6013}" presName="FiveNodes_3" presStyleLbl="node1" presStyleIdx="2" presStyleCnt="5">
        <dgm:presLayoutVars>
          <dgm:bulletEnabled val="1"/>
        </dgm:presLayoutVars>
      </dgm:prSet>
      <dgm:spPr/>
    </dgm:pt>
    <dgm:pt modelId="{36E77C08-6CBF-3543-9F9C-D87343A52842}" type="pres">
      <dgm:prSet presAssocID="{415037C0-5470-4EE5-AA02-CC36482C6013}" presName="FiveNodes_4" presStyleLbl="node1" presStyleIdx="3" presStyleCnt="5">
        <dgm:presLayoutVars>
          <dgm:bulletEnabled val="1"/>
        </dgm:presLayoutVars>
      </dgm:prSet>
      <dgm:spPr/>
    </dgm:pt>
    <dgm:pt modelId="{4141F37E-6C92-684C-BED0-242BB0EF6847}" type="pres">
      <dgm:prSet presAssocID="{415037C0-5470-4EE5-AA02-CC36482C6013}" presName="FiveNodes_5" presStyleLbl="node1" presStyleIdx="4" presStyleCnt="5">
        <dgm:presLayoutVars>
          <dgm:bulletEnabled val="1"/>
        </dgm:presLayoutVars>
      </dgm:prSet>
      <dgm:spPr/>
    </dgm:pt>
    <dgm:pt modelId="{F22061BC-265F-5941-A2C4-F4DDE1B12FB5}" type="pres">
      <dgm:prSet presAssocID="{415037C0-5470-4EE5-AA02-CC36482C6013}" presName="FiveConn_1-2" presStyleLbl="fgAccFollowNode1" presStyleIdx="0" presStyleCnt="4">
        <dgm:presLayoutVars>
          <dgm:bulletEnabled val="1"/>
        </dgm:presLayoutVars>
      </dgm:prSet>
      <dgm:spPr/>
    </dgm:pt>
    <dgm:pt modelId="{1123AB13-40B9-2F4B-9CFA-5B1F57B3285E}" type="pres">
      <dgm:prSet presAssocID="{415037C0-5470-4EE5-AA02-CC36482C6013}" presName="FiveConn_2-3" presStyleLbl="fgAccFollowNode1" presStyleIdx="1" presStyleCnt="4">
        <dgm:presLayoutVars>
          <dgm:bulletEnabled val="1"/>
        </dgm:presLayoutVars>
      </dgm:prSet>
      <dgm:spPr/>
    </dgm:pt>
    <dgm:pt modelId="{7905678B-0855-9D42-874C-36C716C2ADAE}" type="pres">
      <dgm:prSet presAssocID="{415037C0-5470-4EE5-AA02-CC36482C6013}" presName="FiveConn_3-4" presStyleLbl="fgAccFollowNode1" presStyleIdx="2" presStyleCnt="4">
        <dgm:presLayoutVars>
          <dgm:bulletEnabled val="1"/>
        </dgm:presLayoutVars>
      </dgm:prSet>
      <dgm:spPr/>
    </dgm:pt>
    <dgm:pt modelId="{20289444-5B81-604F-987E-B3FFA0A265EE}" type="pres">
      <dgm:prSet presAssocID="{415037C0-5470-4EE5-AA02-CC36482C6013}" presName="FiveConn_4-5" presStyleLbl="fgAccFollowNode1" presStyleIdx="3" presStyleCnt="4">
        <dgm:presLayoutVars>
          <dgm:bulletEnabled val="1"/>
        </dgm:presLayoutVars>
      </dgm:prSet>
      <dgm:spPr/>
    </dgm:pt>
    <dgm:pt modelId="{63DA1326-C27B-8B43-93B0-3D553CEE45FE}" type="pres">
      <dgm:prSet presAssocID="{415037C0-5470-4EE5-AA02-CC36482C6013}" presName="FiveNodes_1_text" presStyleLbl="node1" presStyleIdx="4" presStyleCnt="5">
        <dgm:presLayoutVars>
          <dgm:bulletEnabled val="1"/>
        </dgm:presLayoutVars>
      </dgm:prSet>
      <dgm:spPr/>
    </dgm:pt>
    <dgm:pt modelId="{0E3FB661-D58D-5442-8EEA-15CFD077AC90}" type="pres">
      <dgm:prSet presAssocID="{415037C0-5470-4EE5-AA02-CC36482C6013}" presName="FiveNodes_2_text" presStyleLbl="node1" presStyleIdx="4" presStyleCnt="5">
        <dgm:presLayoutVars>
          <dgm:bulletEnabled val="1"/>
        </dgm:presLayoutVars>
      </dgm:prSet>
      <dgm:spPr/>
    </dgm:pt>
    <dgm:pt modelId="{121898B5-4B6C-8040-93F8-2C23949EAC14}" type="pres">
      <dgm:prSet presAssocID="{415037C0-5470-4EE5-AA02-CC36482C6013}" presName="FiveNodes_3_text" presStyleLbl="node1" presStyleIdx="4" presStyleCnt="5">
        <dgm:presLayoutVars>
          <dgm:bulletEnabled val="1"/>
        </dgm:presLayoutVars>
      </dgm:prSet>
      <dgm:spPr/>
    </dgm:pt>
    <dgm:pt modelId="{EA450B4D-E030-6342-977A-DCEE957CDE05}" type="pres">
      <dgm:prSet presAssocID="{415037C0-5470-4EE5-AA02-CC36482C6013}" presName="FiveNodes_4_text" presStyleLbl="node1" presStyleIdx="4" presStyleCnt="5">
        <dgm:presLayoutVars>
          <dgm:bulletEnabled val="1"/>
        </dgm:presLayoutVars>
      </dgm:prSet>
      <dgm:spPr/>
    </dgm:pt>
    <dgm:pt modelId="{EA1BCE99-23FA-F141-882C-BE51BE13A86D}" type="pres">
      <dgm:prSet presAssocID="{415037C0-5470-4EE5-AA02-CC36482C601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65BAD03-2CE0-4303-95FD-394FD7B090A0}" type="presOf" srcId="{62D45C5A-152A-4791-84D1-A54F398A5688}" destId="{20289444-5B81-604F-987E-B3FFA0A265EE}" srcOrd="0" destOrd="0" presId="urn:microsoft.com/office/officeart/2005/8/layout/vProcess5"/>
    <dgm:cxn modelId="{35FB8F0F-F599-4875-9182-2B99433ED5D4}" type="presOf" srcId="{BBD19140-FDB2-4B21-8E16-40ECAFCBF0E3}" destId="{7905678B-0855-9D42-874C-36C716C2ADAE}" srcOrd="0" destOrd="0" presId="urn:microsoft.com/office/officeart/2005/8/layout/vProcess5"/>
    <dgm:cxn modelId="{5DE32523-BF92-455C-A72D-BE0162B612A4}" type="presOf" srcId="{6001A036-B4E5-4560-8964-4B36A1E6E5FD}" destId="{0E3FB661-D58D-5442-8EEA-15CFD077AC90}" srcOrd="1" destOrd="0" presId="urn:microsoft.com/office/officeart/2005/8/layout/vProcess5"/>
    <dgm:cxn modelId="{F4E7802B-0605-45DD-9777-4F48896CEF68}" srcId="{415037C0-5470-4EE5-AA02-CC36482C6013}" destId="{7ED1D033-848A-4D89-B003-3C2AC7E7C359}" srcOrd="3" destOrd="0" parTransId="{67677133-B957-491D-B659-7CEBCD60E73D}" sibTransId="{62D45C5A-152A-4791-84D1-A54F398A5688}"/>
    <dgm:cxn modelId="{0448912D-40F9-4D37-95DD-C2393B9B0779}" type="presOf" srcId="{9C2902A3-9AC8-451D-828B-9F97C4AABB7D}" destId="{121898B5-4B6C-8040-93F8-2C23949EAC14}" srcOrd="1" destOrd="0" presId="urn:microsoft.com/office/officeart/2005/8/layout/vProcess5"/>
    <dgm:cxn modelId="{C72C7D49-F8E0-43A8-ABC3-6D5A812CC002}" srcId="{415037C0-5470-4EE5-AA02-CC36482C6013}" destId="{9C2902A3-9AC8-451D-828B-9F97C4AABB7D}" srcOrd="2" destOrd="0" parTransId="{CC3A4A44-8ABD-4F00-B639-80734AA027B9}" sibTransId="{BBD19140-FDB2-4B21-8E16-40ECAFCBF0E3}"/>
    <dgm:cxn modelId="{1768CC49-B1AD-4EB9-AF7C-B3328CBF7234}" srcId="{415037C0-5470-4EE5-AA02-CC36482C6013}" destId="{7A088454-C18A-4D1E-AB4D-3F472D1B8AD9}" srcOrd="0" destOrd="0" parTransId="{B42410CA-C326-4BE7-BA6F-CB0243FB3A96}" sibTransId="{7AFC24A5-538F-42DD-A864-06E11AB58349}"/>
    <dgm:cxn modelId="{9E427E4D-0A84-4069-83FD-A782E88D3203}" type="presOf" srcId="{4EEE7039-3A20-4BE6-94F0-42B102AAAE73}" destId="{EA1BCE99-23FA-F141-882C-BE51BE13A86D}" srcOrd="1" destOrd="0" presId="urn:microsoft.com/office/officeart/2005/8/layout/vProcess5"/>
    <dgm:cxn modelId="{AD7FC651-D376-4555-8DDA-17305B0FFAE2}" type="presOf" srcId="{7A088454-C18A-4D1E-AB4D-3F472D1B8AD9}" destId="{63DA1326-C27B-8B43-93B0-3D553CEE45FE}" srcOrd="1" destOrd="0" presId="urn:microsoft.com/office/officeart/2005/8/layout/vProcess5"/>
    <dgm:cxn modelId="{9C39467B-B367-4598-89ED-7D65A82B6E83}" srcId="{415037C0-5470-4EE5-AA02-CC36482C6013}" destId="{4EEE7039-3A20-4BE6-94F0-42B102AAAE73}" srcOrd="4" destOrd="0" parTransId="{7C130891-0D2C-4899-A0F4-9CE881F18E84}" sibTransId="{228A5B79-8496-41F7-9433-18EB7EBF6577}"/>
    <dgm:cxn modelId="{B0FABD86-D68A-4096-8BA9-30F76BF8EAE1}" type="presOf" srcId="{415037C0-5470-4EE5-AA02-CC36482C6013}" destId="{66FDB058-E357-F94F-A310-E3FE1FE33C43}" srcOrd="0" destOrd="0" presId="urn:microsoft.com/office/officeart/2005/8/layout/vProcess5"/>
    <dgm:cxn modelId="{9589BA95-0A50-4B8E-9786-6FD926BB567B}" type="presOf" srcId="{7A088454-C18A-4D1E-AB4D-3F472D1B8AD9}" destId="{2866C669-255D-764C-B4D4-C6130C7F2983}" srcOrd="0" destOrd="0" presId="urn:microsoft.com/office/officeart/2005/8/layout/vProcess5"/>
    <dgm:cxn modelId="{3AC6D89B-31EB-4BBD-81F1-D0967FB3D1FA}" type="presOf" srcId="{6001A036-B4E5-4560-8964-4B36A1E6E5FD}" destId="{DC3FEED8-85CF-9B45-BC41-3A6A4769867F}" srcOrd="0" destOrd="0" presId="urn:microsoft.com/office/officeart/2005/8/layout/vProcess5"/>
    <dgm:cxn modelId="{D2AF27AC-4BDB-4720-B63C-2AF5F2627FDB}" type="presOf" srcId="{7AFC24A5-538F-42DD-A864-06E11AB58349}" destId="{F22061BC-265F-5941-A2C4-F4DDE1B12FB5}" srcOrd="0" destOrd="0" presId="urn:microsoft.com/office/officeart/2005/8/layout/vProcess5"/>
    <dgm:cxn modelId="{280C43B6-E083-48C9-9C8C-6A7DF4A83D2B}" type="presOf" srcId="{7ED1D033-848A-4D89-B003-3C2AC7E7C359}" destId="{36E77C08-6CBF-3543-9F9C-D87343A52842}" srcOrd="0" destOrd="0" presId="urn:microsoft.com/office/officeart/2005/8/layout/vProcess5"/>
    <dgm:cxn modelId="{4DDEA5C2-7C89-4379-BAB4-04915E198E93}" type="presOf" srcId="{9C2902A3-9AC8-451D-828B-9F97C4AABB7D}" destId="{07EC1829-7D38-104F-B77F-21B889893CAB}" srcOrd="0" destOrd="0" presId="urn:microsoft.com/office/officeart/2005/8/layout/vProcess5"/>
    <dgm:cxn modelId="{9FDFB4C9-F975-4BD8-85B5-9D3E0A010962}" type="presOf" srcId="{4EEE7039-3A20-4BE6-94F0-42B102AAAE73}" destId="{4141F37E-6C92-684C-BED0-242BB0EF6847}" srcOrd="0" destOrd="0" presId="urn:microsoft.com/office/officeart/2005/8/layout/vProcess5"/>
    <dgm:cxn modelId="{4C71BFCB-B714-4010-90A0-D86FF397CC48}" type="presOf" srcId="{7ED1D033-848A-4D89-B003-3C2AC7E7C359}" destId="{EA450B4D-E030-6342-977A-DCEE957CDE05}" srcOrd="1" destOrd="0" presId="urn:microsoft.com/office/officeart/2005/8/layout/vProcess5"/>
    <dgm:cxn modelId="{6533FFDA-03B8-4784-BFA3-A040819F28F3}" srcId="{415037C0-5470-4EE5-AA02-CC36482C6013}" destId="{6001A036-B4E5-4560-8964-4B36A1E6E5FD}" srcOrd="1" destOrd="0" parTransId="{1700A496-C75D-4D29-9EEA-2CED1695BE82}" sibTransId="{60FA37A9-0CF1-4754-A4E9-BF68637CCAFF}"/>
    <dgm:cxn modelId="{DCA0AAF2-9B48-4B00-9C2A-74F4FDD259D1}" type="presOf" srcId="{60FA37A9-0CF1-4754-A4E9-BF68637CCAFF}" destId="{1123AB13-40B9-2F4B-9CFA-5B1F57B3285E}" srcOrd="0" destOrd="0" presId="urn:microsoft.com/office/officeart/2005/8/layout/vProcess5"/>
    <dgm:cxn modelId="{B3C2C4A2-AD88-4B18-972A-1E1A446BC7D7}" type="presParOf" srcId="{66FDB058-E357-F94F-A310-E3FE1FE33C43}" destId="{46F142E7-B15B-4E4F-8CC4-C339F1A6E315}" srcOrd="0" destOrd="0" presId="urn:microsoft.com/office/officeart/2005/8/layout/vProcess5"/>
    <dgm:cxn modelId="{9DB11172-3370-4AF6-AF52-F74BADD2EA27}" type="presParOf" srcId="{66FDB058-E357-F94F-A310-E3FE1FE33C43}" destId="{2866C669-255D-764C-B4D4-C6130C7F2983}" srcOrd="1" destOrd="0" presId="urn:microsoft.com/office/officeart/2005/8/layout/vProcess5"/>
    <dgm:cxn modelId="{72CE2C23-092F-45B0-89F2-98D290D64523}" type="presParOf" srcId="{66FDB058-E357-F94F-A310-E3FE1FE33C43}" destId="{DC3FEED8-85CF-9B45-BC41-3A6A4769867F}" srcOrd="2" destOrd="0" presId="urn:microsoft.com/office/officeart/2005/8/layout/vProcess5"/>
    <dgm:cxn modelId="{6C5F81E1-58B9-4B73-B403-472D0CAF616D}" type="presParOf" srcId="{66FDB058-E357-F94F-A310-E3FE1FE33C43}" destId="{07EC1829-7D38-104F-B77F-21B889893CAB}" srcOrd="3" destOrd="0" presId="urn:microsoft.com/office/officeart/2005/8/layout/vProcess5"/>
    <dgm:cxn modelId="{BBD649C1-6485-491B-ACD8-9FA50B9DC623}" type="presParOf" srcId="{66FDB058-E357-F94F-A310-E3FE1FE33C43}" destId="{36E77C08-6CBF-3543-9F9C-D87343A52842}" srcOrd="4" destOrd="0" presId="urn:microsoft.com/office/officeart/2005/8/layout/vProcess5"/>
    <dgm:cxn modelId="{148A3164-D336-4A20-94E3-FFB04CA730D9}" type="presParOf" srcId="{66FDB058-E357-F94F-A310-E3FE1FE33C43}" destId="{4141F37E-6C92-684C-BED0-242BB0EF6847}" srcOrd="5" destOrd="0" presId="urn:microsoft.com/office/officeart/2005/8/layout/vProcess5"/>
    <dgm:cxn modelId="{36F8C0CE-7C5E-4993-B706-F20BC7F70FB9}" type="presParOf" srcId="{66FDB058-E357-F94F-A310-E3FE1FE33C43}" destId="{F22061BC-265F-5941-A2C4-F4DDE1B12FB5}" srcOrd="6" destOrd="0" presId="urn:microsoft.com/office/officeart/2005/8/layout/vProcess5"/>
    <dgm:cxn modelId="{DCD33CB4-082C-408E-9872-F35CC7BFFCD1}" type="presParOf" srcId="{66FDB058-E357-F94F-A310-E3FE1FE33C43}" destId="{1123AB13-40B9-2F4B-9CFA-5B1F57B3285E}" srcOrd="7" destOrd="0" presId="urn:microsoft.com/office/officeart/2005/8/layout/vProcess5"/>
    <dgm:cxn modelId="{F5731491-B1E4-40AE-BB19-C48D6C77AF11}" type="presParOf" srcId="{66FDB058-E357-F94F-A310-E3FE1FE33C43}" destId="{7905678B-0855-9D42-874C-36C716C2ADAE}" srcOrd="8" destOrd="0" presId="urn:microsoft.com/office/officeart/2005/8/layout/vProcess5"/>
    <dgm:cxn modelId="{95A2CCA2-EDB5-47D4-BF5C-9066D359530E}" type="presParOf" srcId="{66FDB058-E357-F94F-A310-E3FE1FE33C43}" destId="{20289444-5B81-604F-987E-B3FFA0A265EE}" srcOrd="9" destOrd="0" presId="urn:microsoft.com/office/officeart/2005/8/layout/vProcess5"/>
    <dgm:cxn modelId="{44E86F72-3DCD-49BE-843A-78770B37498C}" type="presParOf" srcId="{66FDB058-E357-F94F-A310-E3FE1FE33C43}" destId="{63DA1326-C27B-8B43-93B0-3D553CEE45FE}" srcOrd="10" destOrd="0" presId="urn:microsoft.com/office/officeart/2005/8/layout/vProcess5"/>
    <dgm:cxn modelId="{2C30557A-7D9F-4123-A975-9F793F073BDE}" type="presParOf" srcId="{66FDB058-E357-F94F-A310-E3FE1FE33C43}" destId="{0E3FB661-D58D-5442-8EEA-15CFD077AC90}" srcOrd="11" destOrd="0" presId="urn:microsoft.com/office/officeart/2005/8/layout/vProcess5"/>
    <dgm:cxn modelId="{6BD22A17-49D9-49B0-B25D-9C2199BC30A7}" type="presParOf" srcId="{66FDB058-E357-F94F-A310-E3FE1FE33C43}" destId="{121898B5-4B6C-8040-93F8-2C23949EAC14}" srcOrd="12" destOrd="0" presId="urn:microsoft.com/office/officeart/2005/8/layout/vProcess5"/>
    <dgm:cxn modelId="{D54B32E2-6109-4767-9392-1E505D16C73F}" type="presParOf" srcId="{66FDB058-E357-F94F-A310-E3FE1FE33C43}" destId="{EA450B4D-E030-6342-977A-DCEE957CDE05}" srcOrd="13" destOrd="0" presId="urn:microsoft.com/office/officeart/2005/8/layout/vProcess5"/>
    <dgm:cxn modelId="{C400A909-1FD7-422B-B10F-4726A3CC2F47}" type="presParOf" srcId="{66FDB058-E357-F94F-A310-E3FE1FE33C43}" destId="{EA1BCE99-23FA-F141-882C-BE51BE13A86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8E8E60-00F9-46BC-8FF3-A36637CDCC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661261-1A60-47BE-BB10-A83E5884278B}" type="parTrans" cxnId="{40C1635E-B5DD-44F7-B401-CCF0E0DAC699}">
      <dgm:prSet/>
      <dgm:spPr/>
      <dgm:t>
        <a:bodyPr/>
        <a:lstStyle/>
        <a:p>
          <a:endParaRPr lang="en-US"/>
        </a:p>
      </dgm:t>
    </dgm:pt>
    <dgm:pt modelId="{CECE0EFB-EE44-42B9-9B74-FAE207DDAD0D}">
      <dgm:prSet/>
      <dgm:spPr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tr-TR" err="1">
              <a:latin typeface="Times New Roman" panose="02020603050405020304" pitchFamily="18" charset="0"/>
              <a:cs typeface="Times New Roman" panose="02020603050405020304" pitchFamily="18" charset="0"/>
            </a:rPr>
            <a:t>Physical Layera Genel Bakış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FB4902-4523-4B08-AFAF-D842A204D4C9}" type="sibTrans" cxnId="{40C1635E-B5DD-44F7-B401-CCF0E0DAC699}">
      <dgm:prSet/>
      <dgm:spPr/>
      <dgm:t>
        <a:bodyPr/>
        <a:lstStyle/>
        <a:p>
          <a:endParaRPr lang="en-US"/>
        </a:p>
      </dgm:t>
    </dgm:pt>
    <dgm:pt modelId="{9A0A5798-F691-4C85-9853-3FB05C3A5D2D}" type="parTrans" cxnId="{FDB73BE2-08EF-4340-A11F-A0AE35A63FDF}">
      <dgm:prSet/>
      <dgm:spPr/>
      <dgm:t>
        <a:bodyPr/>
        <a:lstStyle/>
        <a:p>
          <a:endParaRPr lang="en-US"/>
        </a:p>
      </dgm:t>
    </dgm:pt>
    <dgm:pt modelId="{A1B49FA2-4E4B-4760-8198-4004AE313474}">
      <dgm:prSet/>
      <dgm:spPr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tr-TR" err="1">
              <a:latin typeface="Times New Roman" panose="02020603050405020304" pitchFamily="18" charset="0"/>
              <a:cs typeface="Times New Roman" panose="02020603050405020304" pitchFamily="18" charset="0"/>
            </a:rPr>
            <a:t>Physical Layer Parametreleri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813B56-2A20-41F4-B594-890C8B4BD48A}" type="sibTrans" cxnId="{FDB73BE2-08EF-4340-A11F-A0AE35A63FDF}">
      <dgm:prSet/>
      <dgm:spPr/>
      <dgm:t>
        <a:bodyPr/>
        <a:lstStyle/>
        <a:p>
          <a:endParaRPr lang="en-US"/>
        </a:p>
      </dgm:t>
    </dgm:pt>
    <dgm:pt modelId="{E1C504A3-3074-4944-9C7C-7793479074F1}" type="parTrans" cxnId="{5E6CAD31-ACDA-4FE0-94C1-C29F575B6081}">
      <dgm:prSet/>
      <dgm:spPr/>
      <dgm:t>
        <a:bodyPr/>
        <a:lstStyle/>
        <a:p>
          <a:endParaRPr lang="en-US"/>
        </a:p>
      </dgm:t>
    </dgm:pt>
    <dgm:pt modelId="{CED1D394-2503-4BFC-97E2-561C75BB6F2C}">
      <dgm:prSet/>
      <dgm:spPr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tr-TR" err="1">
              <a:latin typeface="Times New Roman" panose="02020603050405020304" pitchFamily="18" charset="0"/>
              <a:cs typeface="Times New Roman" panose="02020603050405020304" pitchFamily="18" charset="0"/>
            </a:rPr>
            <a:t>LoRa Frame Yapısı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7C4F49-6528-4E35-9991-C45650FB1EB7}" type="sibTrans" cxnId="{5E6CAD31-ACDA-4FE0-94C1-C29F575B6081}">
      <dgm:prSet/>
      <dgm:spPr/>
      <dgm:t>
        <a:bodyPr/>
        <a:lstStyle/>
        <a:p>
          <a:endParaRPr lang="en-US"/>
        </a:p>
      </dgm:t>
    </dgm:pt>
    <dgm:pt modelId="{2520613E-3D59-6149-B8E7-0E7B78FFA2CB}" type="pres">
      <dgm:prSet presAssocID="{768E8E60-00F9-46BC-8FF3-A36637CDCC3F}" presName="linear" presStyleCnt="0">
        <dgm:presLayoutVars>
          <dgm:animLvl val="lvl"/>
          <dgm:resizeHandles val="exact"/>
        </dgm:presLayoutVars>
      </dgm:prSet>
      <dgm:spPr/>
    </dgm:pt>
    <dgm:pt modelId="{77A9DA90-FDB3-3E4C-AF7E-64C8E4244A7B}" type="pres">
      <dgm:prSet presAssocID="{CECE0EFB-EE44-42B9-9B74-FAE207DDAD0D}" presName="parentText" presStyleLbl="node1" presStyleIdx="0" presStyleCnt="3" custLinFactNeighborX="-347" custLinFactNeighborY="22582">
        <dgm:presLayoutVars>
          <dgm:chMax val="0"/>
          <dgm:bulletEnabled val="1"/>
        </dgm:presLayoutVars>
      </dgm:prSet>
      <dgm:spPr/>
    </dgm:pt>
    <dgm:pt modelId="{CE2F120C-4537-8145-9F5F-0074CE76A0C3}" type="pres">
      <dgm:prSet presAssocID="{89FB4902-4523-4B08-AFAF-D842A204D4C9}" presName="spacer" presStyleCnt="0"/>
      <dgm:spPr/>
    </dgm:pt>
    <dgm:pt modelId="{0B257EBD-E09D-5D49-BECC-A4D02D3CB6B6}" type="pres">
      <dgm:prSet presAssocID="{A1B49FA2-4E4B-4760-8198-4004AE3134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EE336D-4E98-F240-ABB5-1650C5160299}" type="pres">
      <dgm:prSet presAssocID="{03813B56-2A20-41F4-B594-890C8B4BD48A}" presName="spacer" presStyleCnt="0"/>
      <dgm:spPr/>
    </dgm:pt>
    <dgm:pt modelId="{6E94CE74-66BF-4B4C-B655-941A52104CA7}" type="pres">
      <dgm:prSet presAssocID="{CED1D394-2503-4BFC-97E2-561C75BB6F2C}" presName="parentText" presStyleLbl="node1" presStyleIdx="2" presStyleCnt="3" custLinFactNeighborX="46" custLinFactNeighborY="3139">
        <dgm:presLayoutVars>
          <dgm:chMax val="0"/>
          <dgm:bulletEnabled val="1"/>
        </dgm:presLayoutVars>
      </dgm:prSet>
      <dgm:spPr/>
    </dgm:pt>
  </dgm:ptLst>
  <dgm:cxnLst>
    <dgm:cxn modelId="{1355F911-BC8C-4D9C-895D-845097D5D2B8}" type="presOf" srcId="{CED1D394-2503-4BFC-97E2-561C75BB6F2C}" destId="{6E94CE74-66BF-4B4C-B655-941A52104CA7}" srcOrd="0" destOrd="0" presId="urn:microsoft.com/office/officeart/2005/8/layout/vList2"/>
    <dgm:cxn modelId="{5E6CAD31-ACDA-4FE0-94C1-C29F575B6081}" srcId="{768E8E60-00F9-46BC-8FF3-A36637CDCC3F}" destId="{CED1D394-2503-4BFC-97E2-561C75BB6F2C}" srcOrd="2" destOrd="0" parTransId="{E1C504A3-3074-4944-9C7C-7793479074F1}" sibTransId="{E37C4F49-6528-4E35-9991-C45650FB1EB7}"/>
    <dgm:cxn modelId="{B83A393D-E15A-42A1-80B4-61119A305B56}" type="presOf" srcId="{CECE0EFB-EE44-42B9-9B74-FAE207DDAD0D}" destId="{77A9DA90-FDB3-3E4C-AF7E-64C8E4244A7B}" srcOrd="0" destOrd="0" presId="urn:microsoft.com/office/officeart/2005/8/layout/vList2"/>
    <dgm:cxn modelId="{40C1635E-B5DD-44F7-B401-CCF0E0DAC699}" srcId="{768E8E60-00F9-46BC-8FF3-A36637CDCC3F}" destId="{CECE0EFB-EE44-42B9-9B74-FAE207DDAD0D}" srcOrd="0" destOrd="0" parTransId="{7C661261-1A60-47BE-BB10-A83E5884278B}" sibTransId="{89FB4902-4523-4B08-AFAF-D842A204D4C9}"/>
    <dgm:cxn modelId="{3C1E9FB7-3645-4AD0-99D7-FDBA7B68CA58}" type="presOf" srcId="{768E8E60-00F9-46BC-8FF3-A36637CDCC3F}" destId="{2520613E-3D59-6149-B8E7-0E7B78FFA2CB}" srcOrd="0" destOrd="0" presId="urn:microsoft.com/office/officeart/2005/8/layout/vList2"/>
    <dgm:cxn modelId="{62EC41D8-42EA-4CDF-BCC3-C6C0F875341D}" type="presOf" srcId="{A1B49FA2-4E4B-4760-8198-4004AE313474}" destId="{0B257EBD-E09D-5D49-BECC-A4D02D3CB6B6}" srcOrd="0" destOrd="0" presId="urn:microsoft.com/office/officeart/2005/8/layout/vList2"/>
    <dgm:cxn modelId="{FDB73BE2-08EF-4340-A11F-A0AE35A63FDF}" srcId="{768E8E60-00F9-46BC-8FF3-A36637CDCC3F}" destId="{A1B49FA2-4E4B-4760-8198-4004AE313474}" srcOrd="1" destOrd="0" parTransId="{9A0A5798-F691-4C85-9853-3FB05C3A5D2D}" sibTransId="{03813B56-2A20-41F4-B594-890C8B4BD48A}"/>
    <dgm:cxn modelId="{B6E836B6-6828-47EE-A55F-37986400FC27}" type="presParOf" srcId="{2520613E-3D59-6149-B8E7-0E7B78FFA2CB}" destId="{77A9DA90-FDB3-3E4C-AF7E-64C8E4244A7B}" srcOrd="0" destOrd="0" presId="urn:microsoft.com/office/officeart/2005/8/layout/vList2"/>
    <dgm:cxn modelId="{27EDDD4E-E699-4449-924B-3C4C3EBE8649}" type="presParOf" srcId="{2520613E-3D59-6149-B8E7-0E7B78FFA2CB}" destId="{CE2F120C-4537-8145-9F5F-0074CE76A0C3}" srcOrd="1" destOrd="0" presId="urn:microsoft.com/office/officeart/2005/8/layout/vList2"/>
    <dgm:cxn modelId="{216EA246-933D-49C3-9A70-B3B01F9EC280}" type="presParOf" srcId="{2520613E-3D59-6149-B8E7-0E7B78FFA2CB}" destId="{0B257EBD-E09D-5D49-BECC-A4D02D3CB6B6}" srcOrd="2" destOrd="0" presId="urn:microsoft.com/office/officeart/2005/8/layout/vList2"/>
    <dgm:cxn modelId="{110AA20B-23C8-4116-AE0B-D56B04D19DCB}" type="presParOf" srcId="{2520613E-3D59-6149-B8E7-0E7B78FFA2CB}" destId="{9DEE336D-4E98-F240-ABB5-1650C5160299}" srcOrd="3" destOrd="0" presId="urn:microsoft.com/office/officeart/2005/8/layout/vList2"/>
    <dgm:cxn modelId="{74B9F33D-38EC-41F7-A127-D49C8EB91690}" type="presParOf" srcId="{2520613E-3D59-6149-B8E7-0E7B78FFA2CB}" destId="{6E94CE74-66BF-4B4C-B655-941A52104C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6F6D53A-7AAF-428E-ADEF-4626A817B02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1FD9E6-E7D6-4843-9EF3-B44831ECD59F}">
      <dgm:prSet custT="1"/>
      <dgm:spPr/>
      <dgm:t>
        <a:bodyPr/>
        <a:lstStyle/>
        <a:p>
          <a:pPr>
            <a:defRPr cap="all"/>
          </a:pPr>
          <a:r>
            <a:rPr lang="tr-TR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Enerji Yönetimi</a:t>
          </a:r>
        </a:p>
        <a:p>
          <a:pPr>
            <a:defRPr cap="all"/>
          </a:pPr>
          <a:r>
            <a:rPr lang="tr-TR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 Verimliliği arttırmak – Maliyeti azaltmak</a:t>
          </a: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F4041E-AE62-4014-9BCE-ECCDDABFB8B3}" type="parTrans" cxnId="{88802435-6E5A-4290-AE14-0F60FED120A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B85BC5-85AB-4B47-B0F5-483BFFEA234E}" type="sibTrans" cxnId="{88802435-6E5A-4290-AE14-0F60FED120A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708409-1D84-4EAB-9294-9834BE0ECC36}">
      <dgm:prSet custT="1"/>
      <dgm:spPr/>
      <dgm:t>
        <a:bodyPr/>
        <a:lstStyle/>
        <a:p>
          <a:pPr>
            <a:defRPr cap="all"/>
          </a:pPr>
          <a:r>
            <a:rPr lang="tr-TR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Ulaşım</a:t>
          </a:r>
        </a:p>
        <a:p>
          <a:pPr>
            <a:defRPr cap="all"/>
          </a:pPr>
          <a:r>
            <a:rPr lang="tr-TR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Trafik yönetimi-Takip Sistemi</a:t>
          </a: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97C2A6-E29D-4867-A60F-CE90C42E2DC2}" type="parTrans" cxnId="{6CA4F585-4387-4F29-BB0E-211398D4C19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5C2EEB-FC5C-4AE5-B07C-E56E3634D053}" type="sibTrans" cxnId="{6CA4F585-4387-4F29-BB0E-211398D4C19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043212-B19B-4712-8BB3-5874C9B9CE87}">
      <dgm:prSet custT="1"/>
      <dgm:spPr/>
      <dgm:t>
        <a:bodyPr/>
        <a:lstStyle/>
        <a:p>
          <a:pPr>
            <a:defRPr cap="all"/>
          </a:pPr>
          <a:r>
            <a:rPr lang="tr-TR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Çevresel Uygulamalar</a:t>
          </a:r>
        </a:p>
        <a:p>
          <a:pPr>
            <a:defRPr cap="all"/>
          </a:pPr>
          <a:r>
            <a:rPr lang="tr-TR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 Hava kalitesi, Su kalitesi gibi faktörlerin izlenmesi</a:t>
          </a: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E1B2DF-E73E-416D-8801-2E1C68D779E9}" type="parTrans" cxnId="{0BBE9D7B-759E-458F-A47E-11478A0814F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7BE645-9F87-44B3-9DCE-CD43388294AC}" type="sibTrans" cxnId="{0BBE9D7B-759E-458F-A47E-11478A0814F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504BB7-9338-45DC-946C-25E804C48CE1}">
      <dgm:prSet custT="1"/>
      <dgm:spPr/>
      <dgm:t>
        <a:bodyPr/>
        <a:lstStyle/>
        <a:p>
          <a:pPr>
            <a:defRPr cap="all"/>
          </a:pPr>
          <a:r>
            <a:rPr lang="tr-TR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Sağlık</a:t>
          </a:r>
        </a:p>
        <a:p>
          <a:pPr>
            <a:defRPr cap="all"/>
          </a:pPr>
          <a:r>
            <a:rPr lang="tr-TR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Hasta izleme sistemleri</a:t>
          </a: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10991A-1894-41DE-B1A4-8D92D69706B0}" type="parTrans" cxnId="{92A6AF1D-8246-4528-B495-EE482797947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03F844-E700-4C05-AA6A-6AB30B54B07B}" type="sibTrans" cxnId="{92A6AF1D-8246-4528-B495-EE482797947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35F617-4B43-4BAD-96D9-66EC87BF1A89}">
      <dgm:prSet custT="1"/>
      <dgm:spPr/>
      <dgm:t>
        <a:bodyPr/>
        <a:lstStyle/>
        <a:p>
          <a:pPr>
            <a:defRPr cap="all"/>
          </a:pPr>
          <a:r>
            <a:rPr lang="tr-TR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Endüstri</a:t>
          </a:r>
        </a:p>
        <a:p>
          <a:pPr>
            <a:defRPr cap="all"/>
          </a:pPr>
          <a:r>
            <a:rPr lang="tr-TR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Verimlilik ve üretkenlik arttırmak</a:t>
          </a: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391B00-026C-4EB0-B0BD-4E4684FB05F1}" type="parTrans" cxnId="{E228FF56-27C7-44E4-ABE3-8A950B7007A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5CF12C-F723-4C25-987B-81D81A609A7D}" type="sibTrans" cxnId="{E228FF56-27C7-44E4-ABE3-8A950B7007A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C2463-29DA-40F2-8577-DEED2316247B}">
      <dgm:prSet custT="1"/>
      <dgm:spPr/>
      <dgm:t>
        <a:bodyPr/>
        <a:lstStyle/>
        <a:p>
          <a:pPr>
            <a:defRPr cap="all"/>
          </a:pPr>
          <a:r>
            <a:rPr lang="tr-TR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Perakende</a:t>
          </a:r>
        </a:p>
        <a:p>
          <a:pPr>
            <a:defRPr cap="all"/>
          </a:pPr>
          <a:r>
            <a:rPr lang="tr-TR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Stok </a:t>
          </a:r>
          <a:r>
            <a:rPr lang="tr-TR" sz="1300">
              <a:latin typeface="Times New Roman" panose="02020603050405020304" pitchFamily="18" charset="0"/>
              <a:cs typeface="Times New Roman" panose="02020603050405020304" pitchFamily="18" charset="0"/>
            </a:rPr>
            <a:t>İzlemE-Müşteri </a:t>
          </a:r>
          <a:r>
            <a:rPr lang="tr-TR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Deneyimi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E90E61-2305-46EF-9526-105761BA06FE}" type="parTrans" cxnId="{6C2B6AE1-7A9B-41E7-86E5-D3F73FF1C35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1A95EB-D70D-4C77-B422-22D466E724C9}" type="sibTrans" cxnId="{6C2B6AE1-7A9B-41E7-86E5-D3F73FF1C35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397C24-9E5F-4BC9-ABB6-492F03F62FC3}">
      <dgm:prSet custT="1"/>
      <dgm:spPr/>
      <dgm:t>
        <a:bodyPr/>
        <a:lstStyle/>
        <a:p>
          <a:pPr>
            <a:defRPr cap="all"/>
          </a:pPr>
          <a:r>
            <a:rPr lang="tr-TR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Tarım</a:t>
          </a:r>
          <a:endParaRPr lang="tr-TR" sz="11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defRPr cap="all"/>
          </a:pPr>
          <a:r>
            <a:rPr lang="tr-TR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Nem, sıcaklık vb. faktörlerin takip edilmesi</a:t>
          </a: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49B09B-3B92-4AF4-A78D-9C8E8E620C3E}" type="sibTrans" cxnId="{EC32A5CD-766F-4175-BB4D-7375CB9A958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E82FFD-685F-48D4-9A6C-DECE1C65E716}" type="parTrans" cxnId="{EC32A5CD-766F-4175-BB4D-7375CB9A958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CBC3F-9A77-4BEB-982A-48B46367EC48}" type="pres">
      <dgm:prSet presAssocID="{46F6D53A-7AAF-428E-ADEF-4626A817B02A}" presName="root" presStyleCnt="0">
        <dgm:presLayoutVars>
          <dgm:dir/>
          <dgm:resizeHandles val="exact"/>
        </dgm:presLayoutVars>
      </dgm:prSet>
      <dgm:spPr/>
    </dgm:pt>
    <dgm:pt modelId="{4F5C6153-BD63-41C0-ACBA-C003B3A9E06F}" type="pres">
      <dgm:prSet presAssocID="{4A1FD9E6-E7D6-4843-9EF3-B44831ECD59F}" presName="compNode" presStyleCnt="0"/>
      <dgm:spPr/>
    </dgm:pt>
    <dgm:pt modelId="{B01E2ACC-B1C5-4383-9973-C0930B354F4E}" type="pres">
      <dgm:prSet presAssocID="{4A1FD9E6-E7D6-4843-9EF3-B44831ECD59F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A7B1498-EDF8-42F6-ABD6-616AB28ED283}" type="pres">
      <dgm:prSet presAssocID="{4A1FD9E6-E7D6-4843-9EF3-B44831ECD59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österge"/>
        </a:ext>
      </dgm:extLst>
    </dgm:pt>
    <dgm:pt modelId="{AC568CCD-0106-449C-B336-F8A161DDA04D}" type="pres">
      <dgm:prSet presAssocID="{4A1FD9E6-E7D6-4843-9EF3-B44831ECD59F}" presName="spaceRect" presStyleCnt="0"/>
      <dgm:spPr/>
    </dgm:pt>
    <dgm:pt modelId="{C1D0620F-3600-4FE9-9F2A-5FD487274FB2}" type="pres">
      <dgm:prSet presAssocID="{4A1FD9E6-E7D6-4843-9EF3-B44831ECD59F}" presName="textRect" presStyleLbl="revTx" presStyleIdx="0" presStyleCnt="7" custScaleY="100194">
        <dgm:presLayoutVars>
          <dgm:chMax val="1"/>
          <dgm:chPref val="1"/>
        </dgm:presLayoutVars>
      </dgm:prSet>
      <dgm:spPr/>
    </dgm:pt>
    <dgm:pt modelId="{495EB7CA-ED7E-4613-BE44-E26392730F17}" type="pres">
      <dgm:prSet presAssocID="{BFB85BC5-85AB-4B47-B0F5-483BFFEA234E}" presName="sibTrans" presStyleCnt="0"/>
      <dgm:spPr/>
    </dgm:pt>
    <dgm:pt modelId="{3433042C-5E5B-434B-ADDB-B9CD2294D54D}" type="pres">
      <dgm:prSet presAssocID="{FB397C24-9E5F-4BC9-ABB6-492F03F62FC3}" presName="compNode" presStyleCnt="0"/>
      <dgm:spPr/>
    </dgm:pt>
    <dgm:pt modelId="{D2E132C2-BACC-4663-909D-02AAC541434C}" type="pres">
      <dgm:prSet presAssocID="{FB397C24-9E5F-4BC9-ABB6-492F03F62FC3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6417EEB-5836-4653-942D-A8BDB374609E}" type="pres">
      <dgm:prSet presAssocID="{FB397C24-9E5F-4BC9-ABB6-492F03F62FC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ometre"/>
        </a:ext>
      </dgm:extLst>
    </dgm:pt>
    <dgm:pt modelId="{FE97CC9D-177B-4B27-9946-C9FC8CCD2A2C}" type="pres">
      <dgm:prSet presAssocID="{FB397C24-9E5F-4BC9-ABB6-492F03F62FC3}" presName="spaceRect" presStyleCnt="0"/>
      <dgm:spPr/>
    </dgm:pt>
    <dgm:pt modelId="{A7F76D67-399F-4B9A-93EA-544520326CD8}" type="pres">
      <dgm:prSet presAssocID="{FB397C24-9E5F-4BC9-ABB6-492F03F62FC3}" presName="textRect" presStyleLbl="revTx" presStyleIdx="1" presStyleCnt="7">
        <dgm:presLayoutVars>
          <dgm:chMax val="1"/>
          <dgm:chPref val="1"/>
        </dgm:presLayoutVars>
      </dgm:prSet>
      <dgm:spPr/>
    </dgm:pt>
    <dgm:pt modelId="{D492C47F-B063-4137-A9FD-C188C5DBC710}" type="pres">
      <dgm:prSet presAssocID="{8349B09B-3B92-4AF4-A78D-9C8E8E620C3E}" presName="sibTrans" presStyleCnt="0"/>
      <dgm:spPr/>
    </dgm:pt>
    <dgm:pt modelId="{3B266444-8826-4452-AA5B-E43F5BB2D406}" type="pres">
      <dgm:prSet presAssocID="{87708409-1D84-4EAB-9294-9834BE0ECC36}" presName="compNode" presStyleCnt="0"/>
      <dgm:spPr/>
    </dgm:pt>
    <dgm:pt modelId="{0DF36B8C-CC7E-4DCC-9A9C-537D9182E4EF}" type="pres">
      <dgm:prSet presAssocID="{87708409-1D84-4EAB-9294-9834BE0ECC36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1D4D78E-E496-461C-A427-5B50E46DB85B}" type="pres">
      <dgm:prSet presAssocID="{87708409-1D84-4EAB-9294-9834BE0ECC3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ğit"/>
        </a:ext>
      </dgm:extLst>
    </dgm:pt>
    <dgm:pt modelId="{D9DBC2FB-700D-4D3E-AAC5-15F485CB4E2B}" type="pres">
      <dgm:prSet presAssocID="{87708409-1D84-4EAB-9294-9834BE0ECC36}" presName="spaceRect" presStyleCnt="0"/>
      <dgm:spPr/>
    </dgm:pt>
    <dgm:pt modelId="{456AA0E2-1852-4AC4-B2C2-BDE0A757946B}" type="pres">
      <dgm:prSet presAssocID="{87708409-1D84-4EAB-9294-9834BE0ECC36}" presName="textRect" presStyleLbl="revTx" presStyleIdx="2" presStyleCnt="7">
        <dgm:presLayoutVars>
          <dgm:chMax val="1"/>
          <dgm:chPref val="1"/>
        </dgm:presLayoutVars>
      </dgm:prSet>
      <dgm:spPr/>
    </dgm:pt>
    <dgm:pt modelId="{E28B5716-5633-42C6-8AB5-2E341E996688}" type="pres">
      <dgm:prSet presAssocID="{F85C2EEB-FC5C-4AE5-B07C-E56E3634D053}" presName="sibTrans" presStyleCnt="0"/>
      <dgm:spPr/>
    </dgm:pt>
    <dgm:pt modelId="{E7F73747-9ADC-4EF1-9D9E-79A7F2A0EB5D}" type="pres">
      <dgm:prSet presAssocID="{73043212-B19B-4712-8BB3-5874C9B9CE87}" presName="compNode" presStyleCnt="0"/>
      <dgm:spPr/>
    </dgm:pt>
    <dgm:pt modelId="{9B97EFCB-E785-4420-BB60-16B7598D5637}" type="pres">
      <dgm:prSet presAssocID="{73043212-B19B-4712-8BB3-5874C9B9CE87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985ECF4-7C09-4993-9BB3-FEAE4A88463C}" type="pres">
      <dgm:prSet presAssocID="{73043212-B19B-4712-8BB3-5874C9B9CE8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28A9F1FB-D16A-4D75-94E1-834D16456481}" type="pres">
      <dgm:prSet presAssocID="{73043212-B19B-4712-8BB3-5874C9B9CE87}" presName="spaceRect" presStyleCnt="0"/>
      <dgm:spPr/>
    </dgm:pt>
    <dgm:pt modelId="{E6FA9151-2545-4110-89F4-1B010C5028C5}" type="pres">
      <dgm:prSet presAssocID="{73043212-B19B-4712-8BB3-5874C9B9CE87}" presName="textRect" presStyleLbl="revTx" presStyleIdx="3" presStyleCnt="7" custLinFactNeighborX="0" custLinFactNeighborY="-8286">
        <dgm:presLayoutVars>
          <dgm:chMax val="1"/>
          <dgm:chPref val="1"/>
        </dgm:presLayoutVars>
      </dgm:prSet>
      <dgm:spPr/>
    </dgm:pt>
    <dgm:pt modelId="{B6ACE69D-C735-4FD3-8EC3-D458AE16C098}" type="pres">
      <dgm:prSet presAssocID="{F77BE645-9F87-44B3-9DCE-CD43388294AC}" presName="sibTrans" presStyleCnt="0"/>
      <dgm:spPr/>
    </dgm:pt>
    <dgm:pt modelId="{877A3B4D-3D5E-48AC-90BD-D43AC8222AE0}" type="pres">
      <dgm:prSet presAssocID="{DE504BB7-9338-45DC-946C-25E804C48CE1}" presName="compNode" presStyleCnt="0"/>
      <dgm:spPr/>
    </dgm:pt>
    <dgm:pt modelId="{EB202403-B6FD-471D-A2BF-38F7DFE80EFF}" type="pres">
      <dgm:prSet presAssocID="{DE504BB7-9338-45DC-946C-25E804C48CE1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C7E3933-64DB-4497-88AC-121D7F111205}" type="pres">
      <dgm:prSet presAssocID="{DE504BB7-9338-45DC-946C-25E804C48CE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6F0D5DC4-973F-494C-B161-71DCEEDEAB96}" type="pres">
      <dgm:prSet presAssocID="{DE504BB7-9338-45DC-946C-25E804C48CE1}" presName="spaceRect" presStyleCnt="0"/>
      <dgm:spPr/>
    </dgm:pt>
    <dgm:pt modelId="{B325911A-95F7-43D6-BCD4-38F843CF4757}" type="pres">
      <dgm:prSet presAssocID="{DE504BB7-9338-45DC-946C-25E804C48CE1}" presName="textRect" presStyleLbl="revTx" presStyleIdx="4" presStyleCnt="7">
        <dgm:presLayoutVars>
          <dgm:chMax val="1"/>
          <dgm:chPref val="1"/>
        </dgm:presLayoutVars>
      </dgm:prSet>
      <dgm:spPr/>
    </dgm:pt>
    <dgm:pt modelId="{EDCA1C9F-E30A-4AEA-9EB0-17EEAE2EADA1}" type="pres">
      <dgm:prSet presAssocID="{8003F844-E700-4C05-AA6A-6AB30B54B07B}" presName="sibTrans" presStyleCnt="0"/>
      <dgm:spPr/>
    </dgm:pt>
    <dgm:pt modelId="{92CD7678-1F9A-4023-BFB5-0C1F4ED85AE2}" type="pres">
      <dgm:prSet presAssocID="{9D35F617-4B43-4BAD-96D9-66EC87BF1A89}" presName="compNode" presStyleCnt="0"/>
      <dgm:spPr/>
    </dgm:pt>
    <dgm:pt modelId="{1A9D4F3A-CBF5-4BE8-B117-65B96887144B}" type="pres">
      <dgm:prSet presAssocID="{9D35F617-4B43-4BAD-96D9-66EC87BF1A89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FD294A5-21DB-4112-B7B6-CD597C675049}" type="pres">
      <dgm:prSet presAssocID="{9D35F617-4B43-4BAD-96D9-66EC87BF1A8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ka"/>
        </a:ext>
      </dgm:extLst>
    </dgm:pt>
    <dgm:pt modelId="{9C37BD27-7947-42C2-8A89-9B0558C1F518}" type="pres">
      <dgm:prSet presAssocID="{9D35F617-4B43-4BAD-96D9-66EC87BF1A89}" presName="spaceRect" presStyleCnt="0"/>
      <dgm:spPr/>
    </dgm:pt>
    <dgm:pt modelId="{FB2C5B93-758B-42E0-A46D-93BD7B023967}" type="pres">
      <dgm:prSet presAssocID="{9D35F617-4B43-4BAD-96D9-66EC87BF1A89}" presName="textRect" presStyleLbl="revTx" presStyleIdx="5" presStyleCnt="7">
        <dgm:presLayoutVars>
          <dgm:chMax val="1"/>
          <dgm:chPref val="1"/>
        </dgm:presLayoutVars>
      </dgm:prSet>
      <dgm:spPr/>
    </dgm:pt>
    <dgm:pt modelId="{AD5193B7-8E68-4E4D-9A5E-155EE9E20233}" type="pres">
      <dgm:prSet presAssocID="{825CF12C-F723-4C25-987B-81D81A609A7D}" presName="sibTrans" presStyleCnt="0"/>
      <dgm:spPr/>
    </dgm:pt>
    <dgm:pt modelId="{91A2E1B9-9E2B-488D-8832-A5C1D818B340}" type="pres">
      <dgm:prSet presAssocID="{FDFC2463-29DA-40F2-8577-DEED2316247B}" presName="compNode" presStyleCnt="0"/>
      <dgm:spPr/>
    </dgm:pt>
    <dgm:pt modelId="{B7A9F059-4720-4C38-80E7-9BC0CEE5A98C}" type="pres">
      <dgm:prSet presAssocID="{FDFC2463-29DA-40F2-8577-DEED2316247B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41A8747-5F2B-40A5-9F0F-53CCBC7664A4}" type="pres">
      <dgm:prSet presAssocID="{FDFC2463-29DA-40F2-8577-DEED2316247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35BF14A-6598-460B-AAF4-20EAEE970B8B}" type="pres">
      <dgm:prSet presAssocID="{FDFC2463-29DA-40F2-8577-DEED2316247B}" presName="spaceRect" presStyleCnt="0"/>
      <dgm:spPr/>
    </dgm:pt>
    <dgm:pt modelId="{F7A8C7CA-9AA7-4F85-87E8-535FFE293D41}" type="pres">
      <dgm:prSet presAssocID="{FDFC2463-29DA-40F2-8577-DEED2316247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B687110-37A8-4155-860B-EE408C32EE0D}" type="presOf" srcId="{9D35F617-4B43-4BAD-96D9-66EC87BF1A89}" destId="{FB2C5B93-758B-42E0-A46D-93BD7B023967}" srcOrd="0" destOrd="0" presId="urn:microsoft.com/office/officeart/2018/5/layout/IconLeafLabelList"/>
    <dgm:cxn modelId="{92A6AF1D-8246-4528-B495-EE4827979479}" srcId="{46F6D53A-7AAF-428E-ADEF-4626A817B02A}" destId="{DE504BB7-9338-45DC-946C-25E804C48CE1}" srcOrd="4" destOrd="0" parTransId="{2010991A-1894-41DE-B1A4-8D92D69706B0}" sibTransId="{8003F844-E700-4C05-AA6A-6AB30B54B07B}"/>
    <dgm:cxn modelId="{88802435-6E5A-4290-AE14-0F60FED120A0}" srcId="{46F6D53A-7AAF-428E-ADEF-4626A817B02A}" destId="{4A1FD9E6-E7D6-4843-9EF3-B44831ECD59F}" srcOrd="0" destOrd="0" parTransId="{9EF4041E-AE62-4014-9BCE-ECCDDABFB8B3}" sibTransId="{BFB85BC5-85AB-4B47-B0F5-483BFFEA234E}"/>
    <dgm:cxn modelId="{19CCF341-9117-4DAF-83DF-9708E4A2199A}" type="presOf" srcId="{FB397C24-9E5F-4BC9-ABB6-492F03F62FC3}" destId="{A7F76D67-399F-4B9A-93EA-544520326CD8}" srcOrd="0" destOrd="0" presId="urn:microsoft.com/office/officeart/2018/5/layout/IconLeafLabelList"/>
    <dgm:cxn modelId="{E228FF56-27C7-44E4-ABE3-8A950B7007AA}" srcId="{46F6D53A-7AAF-428E-ADEF-4626A817B02A}" destId="{9D35F617-4B43-4BAD-96D9-66EC87BF1A89}" srcOrd="5" destOrd="0" parTransId="{39391B00-026C-4EB0-B0BD-4E4684FB05F1}" sibTransId="{825CF12C-F723-4C25-987B-81D81A609A7D}"/>
    <dgm:cxn modelId="{0BBE9D7B-759E-458F-A47E-11478A0814F4}" srcId="{46F6D53A-7AAF-428E-ADEF-4626A817B02A}" destId="{73043212-B19B-4712-8BB3-5874C9B9CE87}" srcOrd="3" destOrd="0" parTransId="{4EE1B2DF-E73E-416D-8801-2E1C68D779E9}" sibTransId="{F77BE645-9F87-44B3-9DCE-CD43388294AC}"/>
    <dgm:cxn modelId="{6CA4F585-4387-4F29-BB0E-211398D4C19A}" srcId="{46F6D53A-7AAF-428E-ADEF-4626A817B02A}" destId="{87708409-1D84-4EAB-9294-9834BE0ECC36}" srcOrd="2" destOrd="0" parTransId="{EE97C2A6-E29D-4867-A60F-CE90C42E2DC2}" sibTransId="{F85C2EEB-FC5C-4AE5-B07C-E56E3634D053}"/>
    <dgm:cxn modelId="{8C5C7D8E-4151-4B5B-9237-ACCFE937CA13}" type="presOf" srcId="{87708409-1D84-4EAB-9294-9834BE0ECC36}" destId="{456AA0E2-1852-4AC4-B2C2-BDE0A757946B}" srcOrd="0" destOrd="0" presId="urn:microsoft.com/office/officeart/2018/5/layout/IconLeafLabelList"/>
    <dgm:cxn modelId="{897FD995-420D-4D35-812F-3EB59DEA3D8E}" type="presOf" srcId="{46F6D53A-7AAF-428E-ADEF-4626A817B02A}" destId="{C01CBC3F-9A77-4BEB-982A-48B46367EC48}" srcOrd="0" destOrd="0" presId="urn:microsoft.com/office/officeart/2018/5/layout/IconLeafLabelList"/>
    <dgm:cxn modelId="{F8D02F96-D92D-4DBD-AA77-E50BBDB79D90}" type="presOf" srcId="{73043212-B19B-4712-8BB3-5874C9B9CE87}" destId="{E6FA9151-2545-4110-89F4-1B010C5028C5}" srcOrd="0" destOrd="0" presId="urn:microsoft.com/office/officeart/2018/5/layout/IconLeafLabelList"/>
    <dgm:cxn modelId="{20D8F0B7-15C0-4294-A9F3-339FCBF70689}" type="presOf" srcId="{DE504BB7-9338-45DC-946C-25E804C48CE1}" destId="{B325911A-95F7-43D6-BCD4-38F843CF4757}" srcOrd="0" destOrd="0" presId="urn:microsoft.com/office/officeart/2018/5/layout/IconLeafLabelList"/>
    <dgm:cxn modelId="{26CBD3CB-A72F-4886-A238-FD51DB8D3E11}" type="presOf" srcId="{4A1FD9E6-E7D6-4843-9EF3-B44831ECD59F}" destId="{C1D0620F-3600-4FE9-9F2A-5FD487274FB2}" srcOrd="0" destOrd="0" presId="urn:microsoft.com/office/officeart/2018/5/layout/IconLeafLabelList"/>
    <dgm:cxn modelId="{6490C6CC-D2C1-47ED-907A-8176729C94FF}" type="presOf" srcId="{FDFC2463-29DA-40F2-8577-DEED2316247B}" destId="{F7A8C7CA-9AA7-4F85-87E8-535FFE293D41}" srcOrd="0" destOrd="0" presId="urn:microsoft.com/office/officeart/2018/5/layout/IconLeafLabelList"/>
    <dgm:cxn modelId="{EC32A5CD-766F-4175-BB4D-7375CB9A9586}" srcId="{46F6D53A-7AAF-428E-ADEF-4626A817B02A}" destId="{FB397C24-9E5F-4BC9-ABB6-492F03F62FC3}" srcOrd="1" destOrd="0" parTransId="{6BE82FFD-685F-48D4-9A6C-DECE1C65E716}" sibTransId="{8349B09B-3B92-4AF4-A78D-9C8E8E620C3E}"/>
    <dgm:cxn modelId="{6C2B6AE1-7A9B-41E7-86E5-D3F73FF1C359}" srcId="{46F6D53A-7AAF-428E-ADEF-4626A817B02A}" destId="{FDFC2463-29DA-40F2-8577-DEED2316247B}" srcOrd="6" destOrd="0" parTransId="{CDE90E61-2305-46EF-9526-105761BA06FE}" sibTransId="{341A95EB-D70D-4C77-B422-22D466E724C9}"/>
    <dgm:cxn modelId="{700E2FA2-2690-4565-9F11-BB5BFD25A456}" type="presParOf" srcId="{C01CBC3F-9A77-4BEB-982A-48B46367EC48}" destId="{4F5C6153-BD63-41C0-ACBA-C003B3A9E06F}" srcOrd="0" destOrd="0" presId="urn:microsoft.com/office/officeart/2018/5/layout/IconLeafLabelList"/>
    <dgm:cxn modelId="{611B3898-2736-4046-A990-7DA48AEAC9B8}" type="presParOf" srcId="{4F5C6153-BD63-41C0-ACBA-C003B3A9E06F}" destId="{B01E2ACC-B1C5-4383-9973-C0930B354F4E}" srcOrd="0" destOrd="0" presId="urn:microsoft.com/office/officeart/2018/5/layout/IconLeafLabelList"/>
    <dgm:cxn modelId="{6E586EF9-1B2A-41C1-B68B-A5109E47F45D}" type="presParOf" srcId="{4F5C6153-BD63-41C0-ACBA-C003B3A9E06F}" destId="{7A7B1498-EDF8-42F6-ABD6-616AB28ED283}" srcOrd="1" destOrd="0" presId="urn:microsoft.com/office/officeart/2018/5/layout/IconLeafLabelList"/>
    <dgm:cxn modelId="{AB5C76D4-733E-4299-87FC-377227D53A37}" type="presParOf" srcId="{4F5C6153-BD63-41C0-ACBA-C003B3A9E06F}" destId="{AC568CCD-0106-449C-B336-F8A161DDA04D}" srcOrd="2" destOrd="0" presId="urn:microsoft.com/office/officeart/2018/5/layout/IconLeafLabelList"/>
    <dgm:cxn modelId="{ECF084DF-7C97-4C85-BA8A-E089811C6C3E}" type="presParOf" srcId="{4F5C6153-BD63-41C0-ACBA-C003B3A9E06F}" destId="{C1D0620F-3600-4FE9-9F2A-5FD487274FB2}" srcOrd="3" destOrd="0" presId="urn:microsoft.com/office/officeart/2018/5/layout/IconLeafLabelList"/>
    <dgm:cxn modelId="{8A9C90C2-5BD1-4B9D-B008-329B4966E717}" type="presParOf" srcId="{C01CBC3F-9A77-4BEB-982A-48B46367EC48}" destId="{495EB7CA-ED7E-4613-BE44-E26392730F17}" srcOrd="1" destOrd="0" presId="urn:microsoft.com/office/officeart/2018/5/layout/IconLeafLabelList"/>
    <dgm:cxn modelId="{356BCD76-CB30-4B4B-ABDE-B32191CAF385}" type="presParOf" srcId="{C01CBC3F-9A77-4BEB-982A-48B46367EC48}" destId="{3433042C-5E5B-434B-ADDB-B9CD2294D54D}" srcOrd="2" destOrd="0" presId="urn:microsoft.com/office/officeart/2018/5/layout/IconLeafLabelList"/>
    <dgm:cxn modelId="{FF2BD689-F9FA-45DA-87AE-EC4A4A5D9E90}" type="presParOf" srcId="{3433042C-5E5B-434B-ADDB-B9CD2294D54D}" destId="{D2E132C2-BACC-4663-909D-02AAC541434C}" srcOrd="0" destOrd="0" presId="urn:microsoft.com/office/officeart/2018/5/layout/IconLeafLabelList"/>
    <dgm:cxn modelId="{351AAF69-3C6F-4029-81CF-E93D5F4EF877}" type="presParOf" srcId="{3433042C-5E5B-434B-ADDB-B9CD2294D54D}" destId="{16417EEB-5836-4653-942D-A8BDB374609E}" srcOrd="1" destOrd="0" presId="urn:microsoft.com/office/officeart/2018/5/layout/IconLeafLabelList"/>
    <dgm:cxn modelId="{224B67AA-9650-4FA4-BA01-714B780ED683}" type="presParOf" srcId="{3433042C-5E5B-434B-ADDB-B9CD2294D54D}" destId="{FE97CC9D-177B-4B27-9946-C9FC8CCD2A2C}" srcOrd="2" destOrd="0" presId="urn:microsoft.com/office/officeart/2018/5/layout/IconLeafLabelList"/>
    <dgm:cxn modelId="{96CFA667-20CD-42AB-947F-379D9881A917}" type="presParOf" srcId="{3433042C-5E5B-434B-ADDB-B9CD2294D54D}" destId="{A7F76D67-399F-4B9A-93EA-544520326CD8}" srcOrd="3" destOrd="0" presId="urn:microsoft.com/office/officeart/2018/5/layout/IconLeafLabelList"/>
    <dgm:cxn modelId="{80372358-E0D4-4B31-94FE-070269CDBC07}" type="presParOf" srcId="{C01CBC3F-9A77-4BEB-982A-48B46367EC48}" destId="{D492C47F-B063-4137-A9FD-C188C5DBC710}" srcOrd="3" destOrd="0" presId="urn:microsoft.com/office/officeart/2018/5/layout/IconLeafLabelList"/>
    <dgm:cxn modelId="{E6DCC9F9-43B8-4F4E-9299-E252A41774C6}" type="presParOf" srcId="{C01CBC3F-9A77-4BEB-982A-48B46367EC48}" destId="{3B266444-8826-4452-AA5B-E43F5BB2D406}" srcOrd="4" destOrd="0" presId="urn:microsoft.com/office/officeart/2018/5/layout/IconLeafLabelList"/>
    <dgm:cxn modelId="{24BDBF89-EA39-4AD4-9CEC-496CBB721BB5}" type="presParOf" srcId="{3B266444-8826-4452-AA5B-E43F5BB2D406}" destId="{0DF36B8C-CC7E-4DCC-9A9C-537D9182E4EF}" srcOrd="0" destOrd="0" presId="urn:microsoft.com/office/officeart/2018/5/layout/IconLeafLabelList"/>
    <dgm:cxn modelId="{5BC4998D-AF32-4A52-8384-AD9BDE1B1074}" type="presParOf" srcId="{3B266444-8826-4452-AA5B-E43F5BB2D406}" destId="{F1D4D78E-E496-461C-A427-5B50E46DB85B}" srcOrd="1" destOrd="0" presId="urn:microsoft.com/office/officeart/2018/5/layout/IconLeafLabelList"/>
    <dgm:cxn modelId="{3F55640C-88B7-410C-9973-76DA1948C91B}" type="presParOf" srcId="{3B266444-8826-4452-AA5B-E43F5BB2D406}" destId="{D9DBC2FB-700D-4D3E-AAC5-15F485CB4E2B}" srcOrd="2" destOrd="0" presId="urn:microsoft.com/office/officeart/2018/5/layout/IconLeafLabelList"/>
    <dgm:cxn modelId="{6C35991C-05DE-4118-A574-D1DFEC053A12}" type="presParOf" srcId="{3B266444-8826-4452-AA5B-E43F5BB2D406}" destId="{456AA0E2-1852-4AC4-B2C2-BDE0A757946B}" srcOrd="3" destOrd="0" presId="urn:microsoft.com/office/officeart/2018/5/layout/IconLeafLabelList"/>
    <dgm:cxn modelId="{A6708956-BEC8-41A3-9BF4-13C21A93A872}" type="presParOf" srcId="{C01CBC3F-9A77-4BEB-982A-48B46367EC48}" destId="{E28B5716-5633-42C6-8AB5-2E341E996688}" srcOrd="5" destOrd="0" presId="urn:microsoft.com/office/officeart/2018/5/layout/IconLeafLabelList"/>
    <dgm:cxn modelId="{6F076DA4-8DD8-47FD-B344-42B83727CB10}" type="presParOf" srcId="{C01CBC3F-9A77-4BEB-982A-48B46367EC48}" destId="{E7F73747-9ADC-4EF1-9D9E-79A7F2A0EB5D}" srcOrd="6" destOrd="0" presId="urn:microsoft.com/office/officeart/2018/5/layout/IconLeafLabelList"/>
    <dgm:cxn modelId="{DE1AA0BC-F484-4516-8EA8-991E95C6BC12}" type="presParOf" srcId="{E7F73747-9ADC-4EF1-9D9E-79A7F2A0EB5D}" destId="{9B97EFCB-E785-4420-BB60-16B7598D5637}" srcOrd="0" destOrd="0" presId="urn:microsoft.com/office/officeart/2018/5/layout/IconLeafLabelList"/>
    <dgm:cxn modelId="{58CEA6F6-4CBF-487F-B04B-E45C9E925476}" type="presParOf" srcId="{E7F73747-9ADC-4EF1-9D9E-79A7F2A0EB5D}" destId="{5985ECF4-7C09-4993-9BB3-FEAE4A88463C}" srcOrd="1" destOrd="0" presId="urn:microsoft.com/office/officeart/2018/5/layout/IconLeafLabelList"/>
    <dgm:cxn modelId="{42E0EE2F-AF9C-4329-8F07-C3C23B56C571}" type="presParOf" srcId="{E7F73747-9ADC-4EF1-9D9E-79A7F2A0EB5D}" destId="{28A9F1FB-D16A-4D75-94E1-834D16456481}" srcOrd="2" destOrd="0" presId="urn:microsoft.com/office/officeart/2018/5/layout/IconLeafLabelList"/>
    <dgm:cxn modelId="{0EE3765A-F49F-4C29-B3E1-F243B5090E3B}" type="presParOf" srcId="{E7F73747-9ADC-4EF1-9D9E-79A7F2A0EB5D}" destId="{E6FA9151-2545-4110-89F4-1B010C5028C5}" srcOrd="3" destOrd="0" presId="urn:microsoft.com/office/officeart/2018/5/layout/IconLeafLabelList"/>
    <dgm:cxn modelId="{9304469A-4F2A-407D-8CBE-10C46D996176}" type="presParOf" srcId="{C01CBC3F-9A77-4BEB-982A-48B46367EC48}" destId="{B6ACE69D-C735-4FD3-8EC3-D458AE16C098}" srcOrd="7" destOrd="0" presId="urn:microsoft.com/office/officeart/2018/5/layout/IconLeafLabelList"/>
    <dgm:cxn modelId="{8AFC6B7F-A010-4601-9CBA-EA39CB6C780C}" type="presParOf" srcId="{C01CBC3F-9A77-4BEB-982A-48B46367EC48}" destId="{877A3B4D-3D5E-48AC-90BD-D43AC8222AE0}" srcOrd="8" destOrd="0" presId="urn:microsoft.com/office/officeart/2018/5/layout/IconLeafLabelList"/>
    <dgm:cxn modelId="{1932E398-260A-4897-9851-6A9948C2CFFB}" type="presParOf" srcId="{877A3B4D-3D5E-48AC-90BD-D43AC8222AE0}" destId="{EB202403-B6FD-471D-A2BF-38F7DFE80EFF}" srcOrd="0" destOrd="0" presId="urn:microsoft.com/office/officeart/2018/5/layout/IconLeafLabelList"/>
    <dgm:cxn modelId="{BC80A822-F3D0-40F5-AE1F-2A6AA48547DC}" type="presParOf" srcId="{877A3B4D-3D5E-48AC-90BD-D43AC8222AE0}" destId="{7C7E3933-64DB-4497-88AC-121D7F111205}" srcOrd="1" destOrd="0" presId="urn:microsoft.com/office/officeart/2018/5/layout/IconLeafLabelList"/>
    <dgm:cxn modelId="{66F1608A-490B-4624-AD22-45578E1B5C47}" type="presParOf" srcId="{877A3B4D-3D5E-48AC-90BD-D43AC8222AE0}" destId="{6F0D5DC4-973F-494C-B161-71DCEEDEAB96}" srcOrd="2" destOrd="0" presId="urn:microsoft.com/office/officeart/2018/5/layout/IconLeafLabelList"/>
    <dgm:cxn modelId="{021D556B-0383-4154-B0C7-899201C02599}" type="presParOf" srcId="{877A3B4D-3D5E-48AC-90BD-D43AC8222AE0}" destId="{B325911A-95F7-43D6-BCD4-38F843CF4757}" srcOrd="3" destOrd="0" presId="urn:microsoft.com/office/officeart/2018/5/layout/IconLeafLabelList"/>
    <dgm:cxn modelId="{A3F3CDA5-CA69-40EC-8811-16C89F2D6DFF}" type="presParOf" srcId="{C01CBC3F-9A77-4BEB-982A-48B46367EC48}" destId="{EDCA1C9F-E30A-4AEA-9EB0-17EEAE2EADA1}" srcOrd="9" destOrd="0" presId="urn:microsoft.com/office/officeart/2018/5/layout/IconLeafLabelList"/>
    <dgm:cxn modelId="{8C3F419B-4C93-48EA-A01D-DEB13D599564}" type="presParOf" srcId="{C01CBC3F-9A77-4BEB-982A-48B46367EC48}" destId="{92CD7678-1F9A-4023-BFB5-0C1F4ED85AE2}" srcOrd="10" destOrd="0" presId="urn:microsoft.com/office/officeart/2018/5/layout/IconLeafLabelList"/>
    <dgm:cxn modelId="{C3768B0D-7106-418D-BD2C-C34A3694FEAA}" type="presParOf" srcId="{92CD7678-1F9A-4023-BFB5-0C1F4ED85AE2}" destId="{1A9D4F3A-CBF5-4BE8-B117-65B96887144B}" srcOrd="0" destOrd="0" presId="urn:microsoft.com/office/officeart/2018/5/layout/IconLeafLabelList"/>
    <dgm:cxn modelId="{B5A19215-55D4-4216-B56E-C5A2B8FCB0B8}" type="presParOf" srcId="{92CD7678-1F9A-4023-BFB5-0C1F4ED85AE2}" destId="{2FD294A5-21DB-4112-B7B6-CD597C675049}" srcOrd="1" destOrd="0" presId="urn:microsoft.com/office/officeart/2018/5/layout/IconLeafLabelList"/>
    <dgm:cxn modelId="{F6606FB1-2104-48EF-A0FC-59E1C2942FBF}" type="presParOf" srcId="{92CD7678-1F9A-4023-BFB5-0C1F4ED85AE2}" destId="{9C37BD27-7947-42C2-8A89-9B0558C1F518}" srcOrd="2" destOrd="0" presId="urn:microsoft.com/office/officeart/2018/5/layout/IconLeafLabelList"/>
    <dgm:cxn modelId="{E0845273-E757-4D78-B11B-A4239BA748A7}" type="presParOf" srcId="{92CD7678-1F9A-4023-BFB5-0C1F4ED85AE2}" destId="{FB2C5B93-758B-42E0-A46D-93BD7B023967}" srcOrd="3" destOrd="0" presId="urn:microsoft.com/office/officeart/2018/5/layout/IconLeafLabelList"/>
    <dgm:cxn modelId="{B13CC01D-36E3-4330-B7C7-B9AECF66CB22}" type="presParOf" srcId="{C01CBC3F-9A77-4BEB-982A-48B46367EC48}" destId="{AD5193B7-8E68-4E4D-9A5E-155EE9E20233}" srcOrd="11" destOrd="0" presId="urn:microsoft.com/office/officeart/2018/5/layout/IconLeafLabelList"/>
    <dgm:cxn modelId="{8A14B462-EA58-4F39-B56B-8D422BF43AF4}" type="presParOf" srcId="{C01CBC3F-9A77-4BEB-982A-48B46367EC48}" destId="{91A2E1B9-9E2B-488D-8832-A5C1D818B340}" srcOrd="12" destOrd="0" presId="urn:microsoft.com/office/officeart/2018/5/layout/IconLeafLabelList"/>
    <dgm:cxn modelId="{08D073EA-FC17-428E-9C58-9BF42260D26E}" type="presParOf" srcId="{91A2E1B9-9E2B-488D-8832-A5C1D818B340}" destId="{B7A9F059-4720-4C38-80E7-9BC0CEE5A98C}" srcOrd="0" destOrd="0" presId="urn:microsoft.com/office/officeart/2018/5/layout/IconLeafLabelList"/>
    <dgm:cxn modelId="{30E34B48-A5C5-4E06-9F92-A2271ECA2B1D}" type="presParOf" srcId="{91A2E1B9-9E2B-488D-8832-A5C1D818B340}" destId="{B41A8747-5F2B-40A5-9F0F-53CCBC7664A4}" srcOrd="1" destOrd="0" presId="urn:microsoft.com/office/officeart/2018/5/layout/IconLeafLabelList"/>
    <dgm:cxn modelId="{E8D57226-D790-4636-8496-554274C34AEB}" type="presParOf" srcId="{91A2E1B9-9E2B-488D-8832-A5C1D818B340}" destId="{335BF14A-6598-460B-AAF4-20EAEE970B8B}" srcOrd="2" destOrd="0" presId="urn:microsoft.com/office/officeart/2018/5/layout/IconLeafLabelList"/>
    <dgm:cxn modelId="{52881F61-37E5-4315-9C06-0398B68DA028}" type="presParOf" srcId="{91A2E1B9-9E2B-488D-8832-A5C1D818B340}" destId="{F7A8C7CA-9AA7-4F85-87E8-535FFE293D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80CDC-AB72-426E-9AC7-FDFC1ECB9B73}">
      <dsp:nvSpPr>
        <dsp:cNvPr id="0" name=""/>
        <dsp:cNvSpPr/>
      </dsp:nvSpPr>
      <dsp:spPr>
        <a:xfrm>
          <a:off x="3283712" y="1554"/>
          <a:ext cx="3694176" cy="747877"/>
        </a:xfrm>
        <a:prstGeom prst="roundRect">
          <a:avLst/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>
              <a:latin typeface="Times New Roman" panose="02020603050405020304" pitchFamily="18" charset="0"/>
              <a:cs typeface="Times New Roman" panose="02020603050405020304" pitchFamily="18" charset="0"/>
            </a:rPr>
            <a:t>Nesne</a:t>
          </a:r>
          <a:endParaRPr lang="en-US" sz="3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20220" y="38062"/>
        <a:ext cx="3621160" cy="674861"/>
      </dsp:txXfrm>
    </dsp:sp>
    <dsp:sp modelId="{0CE330DA-5D50-4D8E-BD24-A24D51C78B78}">
      <dsp:nvSpPr>
        <dsp:cNvPr id="0" name=""/>
        <dsp:cNvSpPr/>
      </dsp:nvSpPr>
      <dsp:spPr>
        <a:xfrm>
          <a:off x="3283712" y="786825"/>
          <a:ext cx="3694176" cy="747877"/>
        </a:xfrm>
        <a:prstGeom prst="roundRect">
          <a:avLst/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>
              <a:latin typeface="Times New Roman" panose="02020603050405020304" pitchFamily="18" charset="0"/>
              <a:cs typeface="Times New Roman" panose="02020603050405020304" pitchFamily="18" charset="0"/>
            </a:rPr>
            <a:t>Veri</a:t>
          </a:r>
          <a:endParaRPr lang="en-US" sz="3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20220" y="823333"/>
        <a:ext cx="3621160" cy="674861"/>
      </dsp:txXfrm>
    </dsp:sp>
    <dsp:sp modelId="{4040B2BE-9B71-4CD7-8444-8A6EC2E6D070}">
      <dsp:nvSpPr>
        <dsp:cNvPr id="0" name=""/>
        <dsp:cNvSpPr/>
      </dsp:nvSpPr>
      <dsp:spPr>
        <a:xfrm>
          <a:off x="3283712" y="1572096"/>
          <a:ext cx="3694176" cy="747877"/>
        </a:xfrm>
        <a:prstGeom prst="roundRect">
          <a:avLst/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>
              <a:latin typeface="Times New Roman" panose="02020603050405020304" pitchFamily="18" charset="0"/>
              <a:cs typeface="Times New Roman" panose="02020603050405020304" pitchFamily="18" charset="0"/>
            </a:rPr>
            <a:t>İnsan</a:t>
          </a:r>
          <a:endParaRPr lang="en-US" sz="3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20220" y="1608604"/>
        <a:ext cx="3621160" cy="674861"/>
      </dsp:txXfrm>
    </dsp:sp>
    <dsp:sp modelId="{A62BF0DC-0E84-4C7C-97DF-E85335249D7E}">
      <dsp:nvSpPr>
        <dsp:cNvPr id="0" name=""/>
        <dsp:cNvSpPr/>
      </dsp:nvSpPr>
      <dsp:spPr>
        <a:xfrm>
          <a:off x="3283712" y="2357367"/>
          <a:ext cx="3694176" cy="747877"/>
        </a:xfrm>
        <a:prstGeom prst="roundRect">
          <a:avLst/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>
              <a:latin typeface="Times New Roman" panose="02020603050405020304" pitchFamily="18" charset="0"/>
              <a:cs typeface="Times New Roman" panose="02020603050405020304" pitchFamily="18" charset="0"/>
            </a:rPr>
            <a:t>Süreç</a:t>
          </a:r>
          <a:endParaRPr lang="en-US" sz="3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20220" y="2393875"/>
        <a:ext cx="3621160" cy="674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9E37D-81A5-4767-842C-A25325C76D8E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IoT  Sistemi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06750" y="353"/>
        <a:ext cx="2390030" cy="1434018"/>
      </dsp:txXfrm>
    </dsp:sp>
    <dsp:sp modelId="{952D6D14-65DB-4A64-A433-D6CF0752644A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Sub-Gigahertz Frekans Bandı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35784" y="353"/>
        <a:ext cx="2390030" cy="1434018"/>
      </dsp:txXfrm>
    </dsp:sp>
    <dsp:sp modelId="{20EF785D-7166-4465-924B-D957C5D7FB65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CSS Modülasyon Tekniği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64818" y="353"/>
        <a:ext cx="2390030" cy="1434018"/>
      </dsp:txXfrm>
    </dsp:sp>
    <dsp:sp modelId="{6EE82954-EB91-4CCD-9106-DC6E4183F2F0}">
      <dsp:nvSpPr>
        <dsp:cNvPr id="0" name=""/>
        <dsp:cNvSpPr/>
      </dsp:nvSpPr>
      <dsp:spPr>
        <a:xfrm>
          <a:off x="2621267" y="1673375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Yıldız Topolojisi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21267" y="1673375"/>
        <a:ext cx="2390030" cy="1434018"/>
      </dsp:txXfrm>
    </dsp:sp>
    <dsp:sp modelId="{A35661D8-F876-40C3-BCC6-DF04E0A34B8F}">
      <dsp:nvSpPr>
        <dsp:cNvPr id="0" name=""/>
        <dsp:cNvSpPr/>
      </dsp:nvSpPr>
      <dsp:spPr>
        <a:xfrm>
          <a:off x="5250301" y="1673375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Yüksek Ölçeklenebilirlik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0301" y="1673375"/>
        <a:ext cx="2390030" cy="1434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7E52E-E238-40F0-A0A3-6802086720DB}">
      <dsp:nvSpPr>
        <dsp:cNvPr id="0" name=""/>
        <dsp:cNvSpPr/>
      </dsp:nvSpPr>
      <dsp:spPr>
        <a:xfrm>
          <a:off x="1252" y="818195"/>
          <a:ext cx="2931169" cy="14655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LoRaWAN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177" y="861120"/>
        <a:ext cx="2845319" cy="1379734"/>
      </dsp:txXfrm>
    </dsp:sp>
    <dsp:sp modelId="{424B2B14-7C55-431B-AEA5-87BE556BEF4E}">
      <dsp:nvSpPr>
        <dsp:cNvPr id="0" name=""/>
        <dsp:cNvSpPr/>
      </dsp:nvSpPr>
      <dsp:spPr>
        <a:xfrm>
          <a:off x="3665215" y="818195"/>
          <a:ext cx="2931169" cy="14655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LoRa Physical Layer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08140" y="861120"/>
        <a:ext cx="2845319" cy="1379734"/>
      </dsp:txXfrm>
    </dsp:sp>
    <dsp:sp modelId="{E8A19A0F-4B45-4924-8CE7-77C6BD5007C3}">
      <dsp:nvSpPr>
        <dsp:cNvPr id="0" name=""/>
        <dsp:cNvSpPr/>
      </dsp:nvSpPr>
      <dsp:spPr>
        <a:xfrm>
          <a:off x="7329177" y="818195"/>
          <a:ext cx="2931169" cy="14655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LoRaBLINK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72102" y="861120"/>
        <a:ext cx="2845319" cy="1379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E2ACC-B1C5-4383-9973-C0930B354F4E}">
      <dsp:nvSpPr>
        <dsp:cNvPr id="0" name=""/>
        <dsp:cNvSpPr/>
      </dsp:nvSpPr>
      <dsp:spPr>
        <a:xfrm>
          <a:off x="289313" y="715243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B1498-EDF8-42F6-ABD6-616AB28ED283}">
      <dsp:nvSpPr>
        <dsp:cNvPr id="0" name=""/>
        <dsp:cNvSpPr/>
      </dsp:nvSpPr>
      <dsp:spPr>
        <a:xfrm>
          <a:off x="478066" y="903997"/>
          <a:ext cx="508183" cy="5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0620F-3600-4FE9-9F2A-5FD487274FB2}">
      <dsp:nvSpPr>
        <dsp:cNvPr id="0" name=""/>
        <dsp:cNvSpPr/>
      </dsp:nvSpPr>
      <dsp:spPr>
        <a:xfrm>
          <a:off x="6182" y="1876155"/>
          <a:ext cx="1451953" cy="67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Enerji Yönetimi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 Verimliliği arttırmak – Maliyeti azaltmak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82" y="1876155"/>
        <a:ext cx="1451953" cy="672831"/>
      </dsp:txXfrm>
    </dsp:sp>
    <dsp:sp modelId="{D2E132C2-BACC-4663-909D-02AAC541434C}">
      <dsp:nvSpPr>
        <dsp:cNvPr id="0" name=""/>
        <dsp:cNvSpPr/>
      </dsp:nvSpPr>
      <dsp:spPr>
        <a:xfrm>
          <a:off x="1995357" y="715569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17EEB-5836-4653-942D-A8BDB374609E}">
      <dsp:nvSpPr>
        <dsp:cNvPr id="0" name=""/>
        <dsp:cNvSpPr/>
      </dsp:nvSpPr>
      <dsp:spPr>
        <a:xfrm>
          <a:off x="2184111" y="904323"/>
          <a:ext cx="508183" cy="5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76D67-399F-4B9A-93EA-544520326CD8}">
      <dsp:nvSpPr>
        <dsp:cNvPr id="0" name=""/>
        <dsp:cNvSpPr/>
      </dsp:nvSpPr>
      <dsp:spPr>
        <a:xfrm>
          <a:off x="1712227" y="1877132"/>
          <a:ext cx="1451953" cy="67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Tarım</a:t>
          </a:r>
          <a:endParaRPr lang="tr-TR" sz="11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Nem, sıcaklık vb. faktörlerin takip edilmesi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12227" y="1877132"/>
        <a:ext cx="1451953" cy="671528"/>
      </dsp:txXfrm>
    </dsp:sp>
    <dsp:sp modelId="{0DF36B8C-CC7E-4DCC-9A9C-537D9182E4EF}">
      <dsp:nvSpPr>
        <dsp:cNvPr id="0" name=""/>
        <dsp:cNvSpPr/>
      </dsp:nvSpPr>
      <dsp:spPr>
        <a:xfrm>
          <a:off x="3701402" y="715569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4D78E-E496-461C-A427-5B50E46DB85B}">
      <dsp:nvSpPr>
        <dsp:cNvPr id="0" name=""/>
        <dsp:cNvSpPr/>
      </dsp:nvSpPr>
      <dsp:spPr>
        <a:xfrm>
          <a:off x="3890156" y="904323"/>
          <a:ext cx="508183" cy="5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AA0E2-1852-4AC4-B2C2-BDE0A757946B}">
      <dsp:nvSpPr>
        <dsp:cNvPr id="0" name=""/>
        <dsp:cNvSpPr/>
      </dsp:nvSpPr>
      <dsp:spPr>
        <a:xfrm>
          <a:off x="3418272" y="1877132"/>
          <a:ext cx="1451953" cy="67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Ulaşım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Trafik yönetimi-Takip Sistemi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8272" y="1877132"/>
        <a:ext cx="1451953" cy="671528"/>
      </dsp:txXfrm>
    </dsp:sp>
    <dsp:sp modelId="{9B97EFCB-E785-4420-BB60-16B7598D5637}">
      <dsp:nvSpPr>
        <dsp:cNvPr id="0" name=""/>
        <dsp:cNvSpPr/>
      </dsp:nvSpPr>
      <dsp:spPr>
        <a:xfrm>
          <a:off x="5407447" y="715569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5ECF4-7C09-4993-9BB3-FEAE4A88463C}">
      <dsp:nvSpPr>
        <dsp:cNvPr id="0" name=""/>
        <dsp:cNvSpPr/>
      </dsp:nvSpPr>
      <dsp:spPr>
        <a:xfrm>
          <a:off x="5596201" y="904323"/>
          <a:ext cx="508183" cy="50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A9151-2545-4110-89F4-1B010C5028C5}">
      <dsp:nvSpPr>
        <dsp:cNvPr id="0" name=""/>
        <dsp:cNvSpPr/>
      </dsp:nvSpPr>
      <dsp:spPr>
        <a:xfrm>
          <a:off x="5124316" y="1821489"/>
          <a:ext cx="1451953" cy="67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Çevresel Uygulamalar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 Hava kalitesi, Su kalitesi gibi faktörlerin izlenmesi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24316" y="1821489"/>
        <a:ext cx="1451953" cy="671528"/>
      </dsp:txXfrm>
    </dsp:sp>
    <dsp:sp modelId="{EB202403-B6FD-471D-A2BF-38F7DFE80EFF}">
      <dsp:nvSpPr>
        <dsp:cNvPr id="0" name=""/>
        <dsp:cNvSpPr/>
      </dsp:nvSpPr>
      <dsp:spPr>
        <a:xfrm>
          <a:off x="7113492" y="715569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E3933-64DB-4497-88AC-121D7F111205}">
      <dsp:nvSpPr>
        <dsp:cNvPr id="0" name=""/>
        <dsp:cNvSpPr/>
      </dsp:nvSpPr>
      <dsp:spPr>
        <a:xfrm>
          <a:off x="7302246" y="904323"/>
          <a:ext cx="508183" cy="50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5911A-95F7-43D6-BCD4-38F843CF4757}">
      <dsp:nvSpPr>
        <dsp:cNvPr id="0" name=""/>
        <dsp:cNvSpPr/>
      </dsp:nvSpPr>
      <dsp:spPr>
        <a:xfrm>
          <a:off x="6830361" y="1877132"/>
          <a:ext cx="1451953" cy="67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Sağlık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Hasta izleme sistemleri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30361" y="1877132"/>
        <a:ext cx="1451953" cy="671528"/>
      </dsp:txXfrm>
    </dsp:sp>
    <dsp:sp modelId="{1A9D4F3A-CBF5-4BE8-B117-65B96887144B}">
      <dsp:nvSpPr>
        <dsp:cNvPr id="0" name=""/>
        <dsp:cNvSpPr/>
      </dsp:nvSpPr>
      <dsp:spPr>
        <a:xfrm>
          <a:off x="8819537" y="715569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294A5-21DB-4112-B7B6-CD597C675049}">
      <dsp:nvSpPr>
        <dsp:cNvPr id="0" name=""/>
        <dsp:cNvSpPr/>
      </dsp:nvSpPr>
      <dsp:spPr>
        <a:xfrm>
          <a:off x="9008291" y="904323"/>
          <a:ext cx="508183" cy="50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C5B93-758B-42E0-A46D-93BD7B023967}">
      <dsp:nvSpPr>
        <dsp:cNvPr id="0" name=""/>
        <dsp:cNvSpPr/>
      </dsp:nvSpPr>
      <dsp:spPr>
        <a:xfrm>
          <a:off x="8536406" y="1877132"/>
          <a:ext cx="1451953" cy="67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Endüstri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Verimlilik ve üretkenlik arttırmak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36406" y="1877132"/>
        <a:ext cx="1451953" cy="671528"/>
      </dsp:txXfrm>
    </dsp:sp>
    <dsp:sp modelId="{B7A9F059-4720-4C38-80E7-9BC0CEE5A98C}">
      <dsp:nvSpPr>
        <dsp:cNvPr id="0" name=""/>
        <dsp:cNvSpPr/>
      </dsp:nvSpPr>
      <dsp:spPr>
        <a:xfrm>
          <a:off x="10525582" y="715569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A8747-5F2B-40A5-9F0F-53CCBC7664A4}">
      <dsp:nvSpPr>
        <dsp:cNvPr id="0" name=""/>
        <dsp:cNvSpPr/>
      </dsp:nvSpPr>
      <dsp:spPr>
        <a:xfrm>
          <a:off x="10714336" y="904323"/>
          <a:ext cx="508183" cy="50818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8C7CA-9AA7-4F85-87E8-535FFE293D41}">
      <dsp:nvSpPr>
        <dsp:cNvPr id="0" name=""/>
        <dsp:cNvSpPr/>
      </dsp:nvSpPr>
      <dsp:spPr>
        <a:xfrm>
          <a:off x="10242451" y="1877132"/>
          <a:ext cx="1451953" cy="67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Perakende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Stok İzlem-Müşteri Deneyimi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42451" y="1877132"/>
        <a:ext cx="1451953" cy="6715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9DA90-FDB3-3E4C-AF7E-64C8E4244A7B}">
      <dsp:nvSpPr>
        <dsp:cNvPr id="0" name=""/>
        <dsp:cNvSpPr/>
      </dsp:nvSpPr>
      <dsp:spPr>
        <a:xfrm>
          <a:off x="0" y="61150"/>
          <a:ext cx="5525872" cy="14671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Media Access Control (MAC) </a:t>
          </a:r>
          <a:endParaRPr lang="en-US" sz="3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622" y="132772"/>
        <a:ext cx="5382628" cy="1323936"/>
      </dsp:txXfrm>
    </dsp:sp>
    <dsp:sp modelId="{0B257EBD-E09D-5D49-BECC-A4D02D3CB6B6}">
      <dsp:nvSpPr>
        <dsp:cNvPr id="0" name=""/>
        <dsp:cNvSpPr/>
      </dsp:nvSpPr>
      <dsp:spPr>
        <a:xfrm>
          <a:off x="0" y="1613056"/>
          <a:ext cx="5525872" cy="14671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LoRa Alliance</a:t>
          </a:r>
        </a:p>
      </dsp:txBody>
      <dsp:txXfrm>
        <a:off x="71622" y="1684678"/>
        <a:ext cx="5382628" cy="1323936"/>
      </dsp:txXfrm>
    </dsp:sp>
    <dsp:sp modelId="{6E94CE74-66BF-4B4C-B655-941A52104CA7}">
      <dsp:nvSpPr>
        <dsp:cNvPr id="0" name=""/>
        <dsp:cNvSpPr/>
      </dsp:nvSpPr>
      <dsp:spPr>
        <a:xfrm>
          <a:off x="0" y="3193112"/>
          <a:ext cx="5525872" cy="14671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Minimum güç tüketimi ile uzun mesafelerde iletim</a:t>
          </a:r>
          <a:endParaRPr lang="en-US" sz="3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622" y="3264734"/>
        <a:ext cx="5382628" cy="13239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726A8-9A78-904C-8267-F024ED01FBB8}">
      <dsp:nvSpPr>
        <dsp:cNvPr id="0" name=""/>
        <dsp:cNvSpPr/>
      </dsp:nvSpPr>
      <dsp:spPr>
        <a:xfrm>
          <a:off x="0" y="305571"/>
          <a:ext cx="77297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9C23D-BA16-EC4C-B48C-F493E079736E}">
      <dsp:nvSpPr>
        <dsp:cNvPr id="0" name=""/>
        <dsp:cNvSpPr/>
      </dsp:nvSpPr>
      <dsp:spPr>
        <a:xfrm>
          <a:off x="386486" y="54651"/>
          <a:ext cx="541080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err="1">
              <a:latin typeface="Times New Roman"/>
              <a:cs typeface="Times New Roman"/>
            </a:rPr>
            <a:t>End Devices/Nodes (Düğüm cihazları)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0984" y="79149"/>
        <a:ext cx="5361813" cy="452844"/>
      </dsp:txXfrm>
    </dsp:sp>
    <dsp:sp modelId="{F0353499-3906-974B-A21C-EBDEA9575ED0}">
      <dsp:nvSpPr>
        <dsp:cNvPr id="0" name=""/>
        <dsp:cNvSpPr/>
      </dsp:nvSpPr>
      <dsp:spPr>
        <a:xfrm>
          <a:off x="0" y="1076691"/>
          <a:ext cx="77297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0C874-41C1-6F42-9D21-02B68B12F1FE}">
      <dsp:nvSpPr>
        <dsp:cNvPr id="0" name=""/>
        <dsp:cNvSpPr/>
      </dsp:nvSpPr>
      <dsp:spPr>
        <a:xfrm>
          <a:off x="386486" y="825771"/>
          <a:ext cx="541080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>
              <a:latin typeface="Times New Roman"/>
              <a:cs typeface="Times New Roman"/>
            </a:rPr>
            <a:t>Gateways (Ağ geçitleri)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0984" y="850269"/>
        <a:ext cx="5361813" cy="452844"/>
      </dsp:txXfrm>
    </dsp:sp>
    <dsp:sp modelId="{1A25668B-7E35-7346-97A4-A8B7E8B15CFF}">
      <dsp:nvSpPr>
        <dsp:cNvPr id="0" name=""/>
        <dsp:cNvSpPr/>
      </dsp:nvSpPr>
      <dsp:spPr>
        <a:xfrm>
          <a:off x="0" y="1847811"/>
          <a:ext cx="77297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9920E-894C-B443-9B86-AB73C7FF8F01}">
      <dsp:nvSpPr>
        <dsp:cNvPr id="0" name=""/>
        <dsp:cNvSpPr/>
      </dsp:nvSpPr>
      <dsp:spPr>
        <a:xfrm>
          <a:off x="386486" y="1596891"/>
          <a:ext cx="541080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>
              <a:latin typeface="Times New Roman"/>
              <a:cs typeface="Times New Roman"/>
            </a:rPr>
            <a:t>Network Server (Ağ sunucusu)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0984" y="1621389"/>
        <a:ext cx="5361813" cy="452844"/>
      </dsp:txXfrm>
    </dsp:sp>
    <dsp:sp modelId="{EEEB64DC-76EC-C642-B3DB-4D4CC6F68E89}">
      <dsp:nvSpPr>
        <dsp:cNvPr id="0" name=""/>
        <dsp:cNvSpPr/>
      </dsp:nvSpPr>
      <dsp:spPr>
        <a:xfrm>
          <a:off x="0" y="2618931"/>
          <a:ext cx="77297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B5182-0FF5-FA42-8E9E-689B10568C3F}">
      <dsp:nvSpPr>
        <dsp:cNvPr id="0" name=""/>
        <dsp:cNvSpPr/>
      </dsp:nvSpPr>
      <dsp:spPr>
        <a:xfrm>
          <a:off x="386486" y="2368011"/>
          <a:ext cx="541080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>
              <a:latin typeface="Times New Roman"/>
              <a:cs typeface="Times New Roman"/>
            </a:rPr>
            <a:t>Application Server (Uygulama sunucusu)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0984" y="2392509"/>
        <a:ext cx="5361813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6C669-255D-764C-B4D4-C6130C7F2983}">
      <dsp:nvSpPr>
        <dsp:cNvPr id="0" name=""/>
        <dsp:cNvSpPr/>
      </dsp:nvSpPr>
      <dsp:spPr>
        <a:xfrm>
          <a:off x="0" y="0"/>
          <a:ext cx="7901431" cy="559394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Geniş mesafe aralığı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384" y="16384"/>
        <a:ext cx="7232352" cy="526626"/>
      </dsp:txXfrm>
    </dsp:sp>
    <dsp:sp modelId="{DC3FEED8-85CF-9B45-BC41-3A6A4769867F}">
      <dsp:nvSpPr>
        <dsp:cNvPr id="0" name=""/>
        <dsp:cNvSpPr/>
      </dsp:nvSpPr>
      <dsp:spPr>
        <a:xfrm>
          <a:off x="590042" y="637088"/>
          <a:ext cx="7901431" cy="559394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19203"/>
            <a:satOff val="1698"/>
            <a:lumOff val="15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Düşük pil tüketimi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6426" y="653472"/>
        <a:ext cx="6915015" cy="526626"/>
      </dsp:txXfrm>
    </dsp:sp>
    <dsp:sp modelId="{07EC1829-7D38-104F-B77F-21B889893CAB}">
      <dsp:nvSpPr>
        <dsp:cNvPr id="0" name=""/>
        <dsp:cNvSpPr/>
      </dsp:nvSpPr>
      <dsp:spPr>
        <a:xfrm>
          <a:off x="1180084" y="1274176"/>
          <a:ext cx="7901431" cy="559394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38405"/>
            <a:satOff val="3395"/>
            <a:lumOff val="31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Güvenlik </a:t>
          </a:r>
        </a:p>
      </dsp:txBody>
      <dsp:txXfrm>
        <a:off x="1196468" y="1290560"/>
        <a:ext cx="6915015" cy="526626"/>
      </dsp:txXfrm>
    </dsp:sp>
    <dsp:sp modelId="{36E77C08-6CBF-3543-9F9C-D87343A52842}">
      <dsp:nvSpPr>
        <dsp:cNvPr id="0" name=""/>
        <dsp:cNvSpPr/>
      </dsp:nvSpPr>
      <dsp:spPr>
        <a:xfrm>
          <a:off x="1770126" y="1911265"/>
          <a:ext cx="7901431" cy="559394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38405"/>
            <a:satOff val="3395"/>
            <a:lumOff val="31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Yüksek kapasite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86510" y="1927649"/>
        <a:ext cx="6915015" cy="526626"/>
      </dsp:txXfrm>
    </dsp:sp>
    <dsp:sp modelId="{4141F37E-6C92-684C-BED0-242BB0EF6847}">
      <dsp:nvSpPr>
        <dsp:cNvPr id="0" name=""/>
        <dsp:cNvSpPr/>
      </dsp:nvSpPr>
      <dsp:spPr>
        <a:xfrm>
          <a:off x="2360168" y="2548353"/>
          <a:ext cx="7901431" cy="559394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19203"/>
            <a:satOff val="1698"/>
            <a:lumOff val="15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Düşük maliyet 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76552" y="2564737"/>
        <a:ext cx="6915015" cy="526626"/>
      </dsp:txXfrm>
    </dsp:sp>
    <dsp:sp modelId="{F22061BC-265F-5941-A2C4-F4DDE1B12FB5}">
      <dsp:nvSpPr>
        <dsp:cNvPr id="0" name=""/>
        <dsp:cNvSpPr/>
      </dsp:nvSpPr>
      <dsp:spPr>
        <a:xfrm>
          <a:off x="7537825" y="408668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619636" y="408668"/>
        <a:ext cx="199984" cy="273614"/>
      </dsp:txXfrm>
    </dsp:sp>
    <dsp:sp modelId="{1123AB13-40B9-2F4B-9CFA-5B1F57B3285E}">
      <dsp:nvSpPr>
        <dsp:cNvPr id="0" name=""/>
        <dsp:cNvSpPr/>
      </dsp:nvSpPr>
      <dsp:spPr>
        <a:xfrm>
          <a:off x="8127867" y="1045757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209678" y="1045757"/>
        <a:ext cx="199984" cy="273614"/>
      </dsp:txXfrm>
    </dsp:sp>
    <dsp:sp modelId="{7905678B-0855-9D42-874C-36C716C2ADAE}">
      <dsp:nvSpPr>
        <dsp:cNvPr id="0" name=""/>
        <dsp:cNvSpPr/>
      </dsp:nvSpPr>
      <dsp:spPr>
        <a:xfrm>
          <a:off x="8717909" y="1673522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799720" y="1673522"/>
        <a:ext cx="199984" cy="273614"/>
      </dsp:txXfrm>
    </dsp:sp>
    <dsp:sp modelId="{20289444-5B81-604F-987E-B3FFA0A265EE}">
      <dsp:nvSpPr>
        <dsp:cNvPr id="0" name=""/>
        <dsp:cNvSpPr/>
      </dsp:nvSpPr>
      <dsp:spPr>
        <a:xfrm>
          <a:off x="9307951" y="2316826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389762" y="2316826"/>
        <a:ext cx="199984" cy="2736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9DA90-FDB3-3E4C-AF7E-64C8E4244A7B}">
      <dsp:nvSpPr>
        <dsp:cNvPr id="0" name=""/>
        <dsp:cNvSpPr/>
      </dsp:nvSpPr>
      <dsp:spPr>
        <a:xfrm>
          <a:off x="0" y="61150"/>
          <a:ext cx="5525872" cy="14671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Physical Layera Genel Bakış</a:t>
          </a:r>
          <a:endParaRPr lang="en-US" sz="3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622" y="132772"/>
        <a:ext cx="5382628" cy="1323936"/>
      </dsp:txXfrm>
    </dsp:sp>
    <dsp:sp modelId="{0B257EBD-E09D-5D49-BECC-A4D02D3CB6B6}">
      <dsp:nvSpPr>
        <dsp:cNvPr id="0" name=""/>
        <dsp:cNvSpPr/>
      </dsp:nvSpPr>
      <dsp:spPr>
        <a:xfrm>
          <a:off x="0" y="1613056"/>
          <a:ext cx="5525872" cy="14671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Physical Layer Parametreleri</a:t>
          </a:r>
          <a:endParaRPr lang="en-US" sz="3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622" y="1684678"/>
        <a:ext cx="5382628" cy="1323936"/>
      </dsp:txXfrm>
    </dsp:sp>
    <dsp:sp modelId="{6E94CE74-66BF-4B4C-B655-941A52104CA7}">
      <dsp:nvSpPr>
        <dsp:cNvPr id="0" name=""/>
        <dsp:cNvSpPr/>
      </dsp:nvSpPr>
      <dsp:spPr>
        <a:xfrm>
          <a:off x="0" y="3193112"/>
          <a:ext cx="5525872" cy="14671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LoRa Frame Yapısı</a:t>
          </a:r>
          <a:endParaRPr lang="en-US" sz="3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622" y="3264734"/>
        <a:ext cx="5382628" cy="13239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E2ACC-B1C5-4383-9973-C0930B354F4E}">
      <dsp:nvSpPr>
        <dsp:cNvPr id="0" name=""/>
        <dsp:cNvSpPr/>
      </dsp:nvSpPr>
      <dsp:spPr>
        <a:xfrm>
          <a:off x="289313" y="715243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B1498-EDF8-42F6-ABD6-616AB28ED283}">
      <dsp:nvSpPr>
        <dsp:cNvPr id="0" name=""/>
        <dsp:cNvSpPr/>
      </dsp:nvSpPr>
      <dsp:spPr>
        <a:xfrm>
          <a:off x="478066" y="903997"/>
          <a:ext cx="508183" cy="5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0620F-3600-4FE9-9F2A-5FD487274FB2}">
      <dsp:nvSpPr>
        <dsp:cNvPr id="0" name=""/>
        <dsp:cNvSpPr/>
      </dsp:nvSpPr>
      <dsp:spPr>
        <a:xfrm>
          <a:off x="6182" y="1876155"/>
          <a:ext cx="1451953" cy="67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Enerji Yönetimi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Verimliliği arttırmak – Maliyeti azaltmak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82" y="1876155"/>
        <a:ext cx="1451953" cy="672831"/>
      </dsp:txXfrm>
    </dsp:sp>
    <dsp:sp modelId="{D2E132C2-BACC-4663-909D-02AAC541434C}">
      <dsp:nvSpPr>
        <dsp:cNvPr id="0" name=""/>
        <dsp:cNvSpPr/>
      </dsp:nvSpPr>
      <dsp:spPr>
        <a:xfrm>
          <a:off x="1995357" y="715569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17EEB-5836-4653-942D-A8BDB374609E}">
      <dsp:nvSpPr>
        <dsp:cNvPr id="0" name=""/>
        <dsp:cNvSpPr/>
      </dsp:nvSpPr>
      <dsp:spPr>
        <a:xfrm>
          <a:off x="2184111" y="904323"/>
          <a:ext cx="508183" cy="5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76D67-399F-4B9A-93EA-544520326CD8}">
      <dsp:nvSpPr>
        <dsp:cNvPr id="0" name=""/>
        <dsp:cNvSpPr/>
      </dsp:nvSpPr>
      <dsp:spPr>
        <a:xfrm>
          <a:off x="1712227" y="1877132"/>
          <a:ext cx="1451953" cy="67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Tarım</a:t>
          </a:r>
          <a:endParaRPr lang="tr-TR" sz="1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Nem, sıcaklık vb. faktörlerin takip edilmesi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12227" y="1877132"/>
        <a:ext cx="1451953" cy="671528"/>
      </dsp:txXfrm>
    </dsp:sp>
    <dsp:sp modelId="{0DF36B8C-CC7E-4DCC-9A9C-537D9182E4EF}">
      <dsp:nvSpPr>
        <dsp:cNvPr id="0" name=""/>
        <dsp:cNvSpPr/>
      </dsp:nvSpPr>
      <dsp:spPr>
        <a:xfrm>
          <a:off x="3701402" y="715569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4D78E-E496-461C-A427-5B50E46DB85B}">
      <dsp:nvSpPr>
        <dsp:cNvPr id="0" name=""/>
        <dsp:cNvSpPr/>
      </dsp:nvSpPr>
      <dsp:spPr>
        <a:xfrm>
          <a:off x="3890156" y="904323"/>
          <a:ext cx="508183" cy="5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AA0E2-1852-4AC4-B2C2-BDE0A757946B}">
      <dsp:nvSpPr>
        <dsp:cNvPr id="0" name=""/>
        <dsp:cNvSpPr/>
      </dsp:nvSpPr>
      <dsp:spPr>
        <a:xfrm>
          <a:off x="3418272" y="1877132"/>
          <a:ext cx="1451953" cy="67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Ulaşım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Trafik yönetimi-Takip Sistemi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8272" y="1877132"/>
        <a:ext cx="1451953" cy="671528"/>
      </dsp:txXfrm>
    </dsp:sp>
    <dsp:sp modelId="{9B97EFCB-E785-4420-BB60-16B7598D5637}">
      <dsp:nvSpPr>
        <dsp:cNvPr id="0" name=""/>
        <dsp:cNvSpPr/>
      </dsp:nvSpPr>
      <dsp:spPr>
        <a:xfrm>
          <a:off x="5407447" y="715569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5ECF4-7C09-4993-9BB3-FEAE4A88463C}">
      <dsp:nvSpPr>
        <dsp:cNvPr id="0" name=""/>
        <dsp:cNvSpPr/>
      </dsp:nvSpPr>
      <dsp:spPr>
        <a:xfrm>
          <a:off x="5596201" y="904323"/>
          <a:ext cx="508183" cy="50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A9151-2545-4110-89F4-1B010C5028C5}">
      <dsp:nvSpPr>
        <dsp:cNvPr id="0" name=""/>
        <dsp:cNvSpPr/>
      </dsp:nvSpPr>
      <dsp:spPr>
        <a:xfrm>
          <a:off x="5124316" y="1821489"/>
          <a:ext cx="1451953" cy="67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Çevresel Uygulamalar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Hava kalitesi, Su kalitesi gibi faktörlerin izlenmesi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24316" y="1821489"/>
        <a:ext cx="1451953" cy="671528"/>
      </dsp:txXfrm>
    </dsp:sp>
    <dsp:sp modelId="{EB202403-B6FD-471D-A2BF-38F7DFE80EFF}">
      <dsp:nvSpPr>
        <dsp:cNvPr id="0" name=""/>
        <dsp:cNvSpPr/>
      </dsp:nvSpPr>
      <dsp:spPr>
        <a:xfrm>
          <a:off x="7113492" y="715569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E3933-64DB-4497-88AC-121D7F111205}">
      <dsp:nvSpPr>
        <dsp:cNvPr id="0" name=""/>
        <dsp:cNvSpPr/>
      </dsp:nvSpPr>
      <dsp:spPr>
        <a:xfrm>
          <a:off x="7302246" y="904323"/>
          <a:ext cx="508183" cy="50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5911A-95F7-43D6-BCD4-38F843CF4757}">
      <dsp:nvSpPr>
        <dsp:cNvPr id="0" name=""/>
        <dsp:cNvSpPr/>
      </dsp:nvSpPr>
      <dsp:spPr>
        <a:xfrm>
          <a:off x="6830361" y="1877132"/>
          <a:ext cx="1451953" cy="67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Sağlık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Hasta izleme sistemleri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30361" y="1877132"/>
        <a:ext cx="1451953" cy="671528"/>
      </dsp:txXfrm>
    </dsp:sp>
    <dsp:sp modelId="{1A9D4F3A-CBF5-4BE8-B117-65B96887144B}">
      <dsp:nvSpPr>
        <dsp:cNvPr id="0" name=""/>
        <dsp:cNvSpPr/>
      </dsp:nvSpPr>
      <dsp:spPr>
        <a:xfrm>
          <a:off x="8819537" y="715569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294A5-21DB-4112-B7B6-CD597C675049}">
      <dsp:nvSpPr>
        <dsp:cNvPr id="0" name=""/>
        <dsp:cNvSpPr/>
      </dsp:nvSpPr>
      <dsp:spPr>
        <a:xfrm>
          <a:off x="9008291" y="904323"/>
          <a:ext cx="508183" cy="50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C5B93-758B-42E0-A46D-93BD7B023967}">
      <dsp:nvSpPr>
        <dsp:cNvPr id="0" name=""/>
        <dsp:cNvSpPr/>
      </dsp:nvSpPr>
      <dsp:spPr>
        <a:xfrm>
          <a:off x="8536406" y="1877132"/>
          <a:ext cx="1451953" cy="67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Endüstri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Verimlilik ve üretkenlik arttırmak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36406" y="1877132"/>
        <a:ext cx="1451953" cy="671528"/>
      </dsp:txXfrm>
    </dsp:sp>
    <dsp:sp modelId="{B7A9F059-4720-4C38-80E7-9BC0CEE5A98C}">
      <dsp:nvSpPr>
        <dsp:cNvPr id="0" name=""/>
        <dsp:cNvSpPr/>
      </dsp:nvSpPr>
      <dsp:spPr>
        <a:xfrm>
          <a:off x="10525582" y="715569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A8747-5F2B-40A5-9F0F-53CCBC7664A4}">
      <dsp:nvSpPr>
        <dsp:cNvPr id="0" name=""/>
        <dsp:cNvSpPr/>
      </dsp:nvSpPr>
      <dsp:spPr>
        <a:xfrm>
          <a:off x="10714336" y="904323"/>
          <a:ext cx="508183" cy="50818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8C7CA-9AA7-4F85-87E8-535FFE293D41}">
      <dsp:nvSpPr>
        <dsp:cNvPr id="0" name=""/>
        <dsp:cNvSpPr/>
      </dsp:nvSpPr>
      <dsp:spPr>
        <a:xfrm>
          <a:off x="10242451" y="1877132"/>
          <a:ext cx="1451953" cy="67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Perakende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Stok </a:t>
          </a:r>
          <a:r>
            <a:rPr lang="tr-TR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İzlemE-Müşteri </a:t>
          </a:r>
          <a:r>
            <a:rPr lang="tr-TR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Deneyimi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42451" y="1877132"/>
        <a:ext cx="1451953" cy="671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830268-5F6F-4919-A83B-9A53E04034D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15B803-8608-4B45-BD66-F1CDB064FF21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417DC7-158A-4BE9-BCE6-C4ACE7462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7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1746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224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991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56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4293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411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CAA748-A54D-486B-B1E7-0FC4683C5CA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797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07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7651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5680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27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993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927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7020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545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AD82A1-EA9E-4F1C-BCCE-C6FDED103F0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8629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817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699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0385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5680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27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993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927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702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50A5A3B-3AD3-41DB-8871-0E292758FEE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5455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8629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817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699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0385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56801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27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993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927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F5E0ADE-2048-41A9-A566-725A81D314D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7020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5455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8629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817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699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038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2F0D0FB-2A46-4ACD-8CFB-9557C450FEC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D4ED811-9A90-4E15-9A3A-8E6B35C7496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6CC429F-252A-4187-A45C-AE698F983DA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CBBF12-0349-483D-8ED2-91908C33349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tr-TR"/>
            </a:defPPr>
            <a:lvl1pPr marL="0" algn="ctr" defTabSz="9144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6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0F276-1833-4A75-9C1D-A56E2295A68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bstract/document/8474715" TargetMode="External"/><Relationship Id="rId3" Type="http://schemas.openxmlformats.org/officeDocument/2006/relationships/hyperlink" Target="https://ieeexplore.ieee.org/document/9219575" TargetMode="External"/><Relationship Id="rId7" Type="http://schemas.openxmlformats.org/officeDocument/2006/relationships/hyperlink" Target="https://lora-alliance.org/" TargetMode="External"/><Relationship Id="rId2" Type="http://schemas.openxmlformats.org/officeDocument/2006/relationships/hyperlink" Target="https://ieeexplore.ieee.org/document/9523690/authors#authors" TargetMode="External"/><Relationship Id="rId1" Type="http://schemas.openxmlformats.org/officeDocument/2006/relationships/slideLayout" Target="../slideLayouts/slideLayout46.xml"/><Relationship Id="rId6" Type="http://schemas.openxmlformats.org/officeDocument/2006/relationships/hyperlink" Target="https://lora-developers.semtech.com/" TargetMode="External"/><Relationship Id="rId5" Type="http://schemas.openxmlformats.org/officeDocument/2006/relationships/hyperlink" Target="https://www.researchgate.net/publication/297731094_LoRa_for_the_Internet_of_Things" TargetMode="External"/><Relationship Id="rId4" Type="http://schemas.openxmlformats.org/officeDocument/2006/relationships/hyperlink" Target="https://www.thethingsnetwork.org/docs/lorawan/what-is-lorawan/" TargetMode="External"/><Relationship Id="rId9" Type="http://schemas.openxmlformats.org/officeDocument/2006/relationships/hyperlink" Target="https://www.rfwireless-world.com/Tutorials/LoRaWAN-classe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556EB3B-1B44-ABD1-1EDE-FD0D9FA3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</a:p>
        </p:txBody>
      </p:sp>
    </p:spTree>
    <p:extLst>
      <p:ext uri="{BB962C8B-B14F-4D97-AF65-F5344CB8AC3E}">
        <p14:creationId xmlns:p14="http://schemas.microsoft.com/office/powerpoint/2010/main" val="274101300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315E514-76FD-7E10-BB4D-DA5091A7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MAC Protokol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7D5262-FDE4-3590-5472-13E369B6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tr-TR" sz="3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Cihaz erişimi</a:t>
            </a:r>
          </a:p>
          <a:p>
            <a:r>
              <a:rPr lang="tr-TR" sz="3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Paylaşılan radyo frekans spektrumu</a:t>
            </a:r>
          </a:p>
          <a:p>
            <a:r>
              <a:rPr lang="tr-TR" sz="3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Ağ üzerinden veri iletimi</a:t>
            </a:r>
          </a:p>
          <a:p>
            <a:endParaRPr lang="tr-T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856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3D51E8-A20A-ED52-B26C-BD6DEF56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protokol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36806D-07E0-8536-D91C-A8FDEA60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Channel Hopping</a:t>
            </a:r>
          </a:p>
          <a:p>
            <a:r>
              <a:rPr lang="tr-TR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Adaptive Data Rate (ADR)</a:t>
            </a:r>
          </a:p>
          <a:p>
            <a:r>
              <a:rPr lang="tr-TR" err="1">
                <a:latin typeface="Times New Roman" panose="02020603050405020304" pitchFamily="18" charset="0"/>
                <a:cs typeface="Times New Roman" panose="02020603050405020304" pitchFamily="18" charset="0"/>
              </a:rPr>
              <a:t>Duty Cycling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6698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4D1764-679E-59D2-8B51-FA66808A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 fontScale="90000"/>
          </a:bodyPr>
          <a:lstStyle/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Lora </a:t>
            </a:r>
            <a:b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physıcal </a:t>
            </a:r>
            <a:b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graphicFrame>
        <p:nvGraphicFramePr>
          <p:cNvPr id="10" name="İçerik Yer Tutucusu 2">
            <a:extLst>
              <a:ext uri="{FF2B5EF4-FFF2-40B4-BE49-F238E27FC236}">
                <a16:creationId xmlns:a16="http://schemas.microsoft.com/office/drawing/2014/main" id="{248A4254-5AC5-1418-A52E-C7DDFDC82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220416"/>
              </p:ext>
            </p:extLst>
          </p:nvPr>
        </p:nvGraphicFramePr>
        <p:xfrm>
          <a:off x="5709703" y="1082352"/>
          <a:ext cx="5525872" cy="469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142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7B6CD23-141F-DCD1-8656-E410CC4D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err="1">
                <a:solidFill>
                  <a:schemeClr val="bg1"/>
                </a:solidFill>
              </a:rPr>
              <a:t>PhysıcaL LAYERA GENEL BAKIŞ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4A3E49E9-2E71-CCA8-64AE-93B4F816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CSS(Chirp Spread Spectrum)</a:t>
            </a:r>
          </a:p>
          <a:p>
            <a:pPr marL="0" indent="0">
              <a:buNone/>
            </a:pPr>
            <a:endParaRPr lang="tr-TR">
              <a:solidFill>
                <a:schemeClr val="bg1"/>
              </a:solidFill>
            </a:endParaRPr>
          </a:p>
          <a:p>
            <a:r>
              <a:rPr lang="tr-TR">
                <a:solidFill>
                  <a:schemeClr val="bg1"/>
                </a:solidFill>
              </a:rPr>
              <a:t>Lisanssız spektrum</a:t>
            </a:r>
          </a:p>
          <a:p>
            <a:pPr marL="0" indent="0">
              <a:buNone/>
            </a:pPr>
            <a:r>
              <a:rPr lang="tr-TR">
                <a:solidFill>
                  <a:schemeClr val="bg1"/>
                </a:solidFill>
              </a:rPr>
              <a:t>(900 MHz in the US) </a:t>
            </a:r>
          </a:p>
          <a:p>
            <a:pPr marL="0" indent="0">
              <a:buNone/>
            </a:pPr>
            <a:r>
              <a:rPr lang="tr-TR">
                <a:solidFill>
                  <a:schemeClr val="bg1"/>
                </a:solidFill>
              </a:rPr>
              <a:t>(868 MHz in the Europe)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9BB0B46-2C59-9F03-89E3-6674E04AC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812554"/>
            <a:ext cx="6250769" cy="3072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28249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4B3C13-8AB8-6506-5D40-3460E82B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Physıcal layer parametrelerı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33961B-B368-3AE5-4812-957584B2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SF(Spread Factor)</a:t>
            </a:r>
          </a:p>
          <a:p>
            <a:pPr marL="0" indent="0">
              <a:buNone/>
            </a:pPr>
            <a:r>
              <a:rPr lang="tr-TR"/>
              <a:t> </a:t>
            </a:r>
          </a:p>
          <a:p>
            <a:r>
              <a:rPr lang="tr-TR"/>
              <a:t>BW(Bandwidth)</a:t>
            </a:r>
          </a:p>
          <a:p>
            <a:pPr marL="0" indent="0">
              <a:buNone/>
            </a:pPr>
            <a:endParaRPr lang="tr-TR"/>
          </a:p>
          <a:p>
            <a:r>
              <a:rPr lang="tr-TR"/>
              <a:t>CR(Coding Rate)</a:t>
            </a:r>
          </a:p>
          <a:p>
            <a:endParaRPr lang="tr-TR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0158A7D1-2280-A9D3-0CB3-5A0C912F7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57" y="2638043"/>
            <a:ext cx="1897772" cy="1059589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2F56A80-3ABD-757D-EE6E-1ED7D07E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57" y="3923717"/>
            <a:ext cx="2653551" cy="10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975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46CA8C-6A71-6B65-CFF1-29F3722F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err="1"/>
              <a:t>LoRA FRAME </a:t>
            </a:r>
            <a:r>
              <a:rPr lang="tr-TR"/>
              <a:t>yapısı</a:t>
            </a:r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9B79B10-559A-C1DE-CF41-DC2D89EBE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4752" y="2812048"/>
            <a:ext cx="9314170" cy="2271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66838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9ED651E-CF38-C079-47E2-6376BC8F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2037119C-A172-9CF2-4816-9FBF4A84EF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PL = </a:t>
            </a:r>
            <a:r>
              <a:rPr lang="tr-TR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P</a:t>
            </a:r>
            <a:r>
              <a:rPr lang="en-US" sz="1800" err="1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ayload </a:t>
            </a:r>
            <a:r>
              <a:rPr lang="tr-TR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boyutu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tr-TR" sz="1800">
              <a:solidFill>
                <a:srgbClr val="222222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SF = </a:t>
            </a:r>
            <a:r>
              <a:rPr lang="tr-TR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S</a:t>
            </a:r>
            <a:r>
              <a:rPr lang="en-US" sz="1800" err="1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preading Factor</a:t>
            </a:r>
            <a:endParaRPr lang="tr-T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CRC = </a:t>
            </a:r>
            <a:r>
              <a:rPr lang="tr-TR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CRC kullanılıyor ise 16, kullanılmıyor ise 0</a:t>
            </a:r>
            <a:endParaRPr lang="tr-T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ABEB59A-4341-45F8-CDEF-FB10277397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H = </a:t>
            </a:r>
            <a:r>
              <a:rPr lang="tr-TR" err="1">
                <a:solidFill>
                  <a:srgbClr val="222222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Header</a:t>
            </a:r>
            <a:r>
              <a:rPr lang="tr-TR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 kullanılıyor ise 20, kullanılmıyor ise 0</a:t>
            </a:r>
            <a:endParaRPr lang="tr-T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DE =</a:t>
            </a:r>
            <a:r>
              <a:rPr lang="tr-TR">
                <a:solidFill>
                  <a:srgbClr val="222222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 «L</a:t>
            </a:r>
            <a:r>
              <a:rPr lang="en-US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ow </a:t>
            </a:r>
            <a:r>
              <a:rPr lang="tr-TR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D</a:t>
            </a:r>
            <a:r>
              <a:rPr lang="en-US" sz="1800" err="1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ata </a:t>
            </a:r>
            <a:r>
              <a:rPr lang="tr-TR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R</a:t>
            </a:r>
            <a:r>
              <a:rPr lang="en-US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ate </a:t>
            </a:r>
            <a:r>
              <a:rPr lang="tr-TR">
                <a:solidFill>
                  <a:srgbClr val="222222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O</a:t>
            </a:r>
            <a:r>
              <a:rPr lang="en-US" sz="1800" err="1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ptimization</a:t>
            </a:r>
            <a:r>
              <a:rPr lang="tr-TR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» kullanılıyor ise 2, kullanılmıyor ise 0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tr-T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itchFamily="34" charset="0"/>
              </a:rPr>
              <a:t>CR = Code Rate</a:t>
            </a:r>
            <a:endParaRPr lang="tr-T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91121960-AA8C-E59C-21BB-CF6B0A128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81" y="1117974"/>
            <a:ext cx="4438637" cy="8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414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02591C-2A37-0A41-7E95-6027D702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0363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tr-TR" err="1"/>
              <a:t>LoRaWan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64668F-945C-C2E6-6776-0709ACB61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72844"/>
            <a:ext cx="7729728" cy="4067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Network gatewayler ve end device'lar ile sağlanır.</a:t>
            </a:r>
          </a:p>
          <a:p>
            <a:r>
              <a:rPr lang="en-US" sz="1400">
                <a:latin typeface="Times New Roman"/>
                <a:cs typeface="Times New Roman"/>
              </a:rPr>
              <a:t>3 çeşit end device class'ı var. Bunlar Class A, Class B, Class C.</a:t>
            </a:r>
          </a:p>
          <a:p>
            <a:endParaRPr lang="en-US" sz="1400">
              <a:latin typeface="Times New Roman"/>
              <a:cs typeface="Times New Roman"/>
            </a:endParaRPr>
          </a:p>
          <a:p>
            <a:endParaRPr lang="en-US" sz="1400">
              <a:latin typeface="Times New Roman"/>
              <a:cs typeface="Times New Roman"/>
            </a:endParaRPr>
          </a:p>
          <a:p>
            <a:endParaRPr lang="en-US" sz="1400">
              <a:latin typeface="Times New Roman"/>
              <a:cs typeface="Times New Roman"/>
            </a:endParaRPr>
          </a:p>
          <a:p>
            <a:endParaRPr lang="en-US" sz="1400">
              <a:latin typeface="Times New Roman"/>
              <a:cs typeface="Times New Roman"/>
            </a:endParaRPr>
          </a:p>
          <a:p>
            <a:r>
              <a:rPr lang="en-US" sz="1400" err="1">
                <a:latin typeface="Times New Roman"/>
                <a:cs typeface="Times New Roman"/>
              </a:rPr>
              <a:t>İletim her iki yöne doğru da var. (Uplink – Downlink)</a:t>
            </a:r>
          </a:p>
          <a:p>
            <a:r>
              <a:rPr lang="en-US" sz="1400" err="1">
                <a:latin typeface="Times New Roman"/>
                <a:cs typeface="Times New Roman"/>
              </a:rPr>
              <a:t>Class'lar iletimin enerji verimliliğini belirler.</a:t>
            </a:r>
          </a:p>
        </p:txBody>
      </p:sp>
      <p:pic>
        <p:nvPicPr>
          <p:cNvPr id="9" name="Picture 10" descr="Timeline&#10;&#10;Description automatically generated">
            <a:extLst>
              <a:ext uri="{FF2B5EF4-FFF2-40B4-BE49-F238E27FC236}">
                <a16:creationId xmlns:a16="http://schemas.microsoft.com/office/drawing/2014/main" id="{9A19C0A8-3D80-A9E0-A2E2-B73CBD44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31" y="2346490"/>
            <a:ext cx="2743200" cy="1374768"/>
          </a:xfrm>
          <a:prstGeom prst="rect">
            <a:avLst/>
          </a:prstGeom>
        </p:spPr>
      </p:pic>
      <p:pic>
        <p:nvPicPr>
          <p:cNvPr id="11" name="Picture 12" descr="Timeline&#10;&#10;Description automatically generated">
            <a:extLst>
              <a:ext uri="{FF2B5EF4-FFF2-40B4-BE49-F238E27FC236}">
                <a16:creationId xmlns:a16="http://schemas.microsoft.com/office/drawing/2014/main" id="{2B6E3BBE-881E-1C04-62BE-D9A45C1E2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313" y="2346490"/>
            <a:ext cx="2743200" cy="13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571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02591C-2A37-0A41-7E95-6027D702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09728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tr-TR"/>
              <a:t>Class A devices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64668F-945C-C2E6-6776-0709ACB6192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800000" flipV="1">
            <a:off x="2231136" y="1828427"/>
            <a:ext cx="7729728" cy="36950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ALOHA prokolü tabanlı. Class A aletler mesaj yolladıktan sonra dinlemeye başlarlar.</a:t>
            </a:r>
          </a:p>
          <a:p>
            <a:endParaRPr lang="en-US" sz="1400">
              <a:latin typeface="Times New Roman"/>
              <a:cs typeface="Times New Roman"/>
            </a:endParaRPr>
          </a:p>
        </p:txBody>
      </p:sp>
      <p:pic>
        <p:nvPicPr>
          <p:cNvPr id="9" name="Picture 10" descr="Diagram&#10;&#10;Description automatically generated">
            <a:extLst>
              <a:ext uri="{FF2B5EF4-FFF2-40B4-BE49-F238E27FC236}">
                <a16:creationId xmlns:a16="http://schemas.microsoft.com/office/drawing/2014/main" id="{209DCE95-663F-8D86-6F13-AD95979D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363" y="2494814"/>
            <a:ext cx="2743200" cy="871186"/>
          </a:xfrm>
          <a:prstGeom prst="rect">
            <a:avLst/>
          </a:prstGeom>
        </p:spPr>
      </p:pic>
      <p:pic>
        <p:nvPicPr>
          <p:cNvPr id="16" name="Picture 16" descr="Chart, waterfall chart&#10;&#10;Description automatically generated">
            <a:extLst>
              <a:ext uri="{FF2B5EF4-FFF2-40B4-BE49-F238E27FC236}">
                <a16:creationId xmlns:a16="http://schemas.microsoft.com/office/drawing/2014/main" id="{19205121-3EB1-67E2-404D-2154D26D9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547" y="3892853"/>
            <a:ext cx="4699941" cy="1085479"/>
          </a:xfrm>
          <a:prstGeom prst="rect">
            <a:avLst/>
          </a:prstGeom>
        </p:spPr>
      </p:pic>
      <p:pic>
        <p:nvPicPr>
          <p:cNvPr id="17" name="Picture 17" descr="Chart&#10;&#10;Description automatically generated">
            <a:extLst>
              <a:ext uri="{FF2B5EF4-FFF2-40B4-BE49-F238E27FC236}">
                <a16:creationId xmlns:a16="http://schemas.microsoft.com/office/drawing/2014/main" id="{87F7AC21-73C6-27EE-8740-89C80926D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547" y="2549006"/>
            <a:ext cx="3825051" cy="1129692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756B3BFB-CAB5-B158-EA6C-BABC0F2E1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548" y="3894072"/>
            <a:ext cx="3589865" cy="9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67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02591C-2A37-0A41-7E95-6027D702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09728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tr-TR"/>
              <a:t>Class B devices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64668F-945C-C2E6-6776-0709ACB6192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800000" flipV="1">
            <a:off x="2231136" y="1828427"/>
            <a:ext cx="7729728" cy="36950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Class A gibi up link yapmasının yanı sıra belirlenen periyotlarla düzenli olarak dinleme gerçekleştirir.</a:t>
            </a:r>
          </a:p>
          <a:p>
            <a:r>
              <a:rPr lang="en-US" sz="1400">
                <a:latin typeface="Times New Roman"/>
                <a:cs typeface="Times New Roman"/>
              </a:rPr>
              <a:t>Bunun sağlanması için zaman senkronizasyonlu beacon gateweylerden yayınlanır.</a:t>
            </a:r>
          </a:p>
          <a:p>
            <a:r>
              <a:rPr lang="en-US" sz="1400">
                <a:latin typeface="Times New Roman"/>
                <a:cs typeface="Times New Roman"/>
              </a:rPr>
              <a:t>Bu beaconları periyoduk olarak almalı.(clockları eşitlemek için)</a:t>
            </a:r>
          </a:p>
          <a:p>
            <a:endParaRPr lang="en-US" sz="1400">
              <a:latin typeface="Times New Roman"/>
              <a:cs typeface="Times New Roman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83A98E2-4AFA-9464-F575-F7F00799A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78" y="2946206"/>
            <a:ext cx="7550384" cy="20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743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56EB3B-1B44-ABD1-1EDE-FD0D9FA3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tr-TR" kern="1200" cap="all" spc="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kern="1200" cap="all" spc="200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İçerik Yer Tutucusu 2">
            <a:extLst>
              <a:ext uri="{FF2B5EF4-FFF2-40B4-BE49-F238E27FC236}">
                <a16:creationId xmlns:a16="http://schemas.microsoft.com/office/drawing/2014/main" id="{8E0106C5-538A-2343-D2D4-66904F70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706056"/>
              </p:ext>
            </p:extLst>
          </p:nvPr>
        </p:nvGraphicFramePr>
        <p:xfrm>
          <a:off x="965200" y="2638425"/>
          <a:ext cx="10261600" cy="31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45367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02591C-2A37-0A41-7E95-6027D702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09728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tr-TR"/>
              <a:t>Class C devices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64668F-945C-C2E6-6776-0709ACB6192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800000" flipV="1">
            <a:off x="2231136" y="1828427"/>
            <a:ext cx="7729728" cy="36950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err="1">
                <a:latin typeface="Times New Roman"/>
                <a:cs typeface="Times New Roman"/>
              </a:rPr>
              <a:t>Sadece iletim yaparken dinlemeyi durdurur.</a:t>
            </a:r>
            <a:endParaRPr lang="en-US"/>
          </a:p>
          <a:p>
            <a:r>
              <a:rPr lang="en-US" sz="1400">
                <a:latin typeface="Times New Roman"/>
                <a:cs typeface="Times New Roman"/>
              </a:rPr>
              <a:t>Rx2 mesaj alana kadar açık kalır.</a:t>
            </a:r>
          </a:p>
          <a:p>
            <a:endParaRPr lang="en-US" sz="1400">
              <a:latin typeface="Times New Roman"/>
              <a:cs typeface="Times New Roman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FBACAD9F-E5AE-B26F-35CB-63B35252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2792904"/>
            <a:ext cx="5852160" cy="21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751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02591C-2A37-0A41-7E95-6027D702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09728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tr-TR" err="1"/>
              <a:t>Lorablınk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64668F-945C-C2E6-6776-0709ACB6192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800000" flipV="1">
            <a:off x="2231136" y="1828427"/>
            <a:ext cx="7729728" cy="36950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err="1">
                <a:latin typeface="Times New Roman"/>
                <a:cs typeface="Times New Roman"/>
              </a:rPr>
              <a:t>Hedefleri</a:t>
            </a:r>
            <a:r>
              <a:rPr lang="en-US" sz="1400">
                <a:latin typeface="Times New Roman"/>
                <a:cs typeface="Times New Roman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1400">
                <a:latin typeface="Times New Roman"/>
                <a:cs typeface="Times New Roman"/>
              </a:rPr>
              <a:t>Multi-Hop</a:t>
            </a:r>
          </a:p>
          <a:p>
            <a:pPr marL="342900" indent="-342900">
              <a:buAutoNum type="arabicPeriod"/>
            </a:pPr>
            <a:r>
              <a:rPr lang="en-US" sz="1400" err="1">
                <a:latin typeface="Times New Roman"/>
                <a:cs typeface="Times New Roman"/>
              </a:rPr>
              <a:t>Düşük enerji</a:t>
            </a:r>
          </a:p>
          <a:p>
            <a:pPr marL="342900" indent="-342900">
              <a:buAutoNum type="arabicPeriod"/>
            </a:pPr>
            <a:r>
              <a:rPr lang="en-US" sz="1400">
                <a:latin typeface="Times New Roman"/>
                <a:cs typeface="Times New Roman"/>
              </a:rPr>
              <a:t>Resilience (yüksek iletim olasılığı)</a:t>
            </a:r>
          </a:p>
          <a:p>
            <a:pPr marL="342900" indent="-342900">
              <a:buAutoNum type="arabicPeriod"/>
            </a:pPr>
            <a:r>
              <a:rPr lang="en-US" sz="1400" err="1">
                <a:latin typeface="Times New Roman"/>
                <a:cs typeface="Times New Roman"/>
              </a:rPr>
              <a:t>Düşük gecikme</a:t>
            </a:r>
          </a:p>
          <a:p>
            <a:pPr marL="342900" indent="-342900">
              <a:buAutoNum type="arabicPeriod"/>
            </a:pPr>
            <a:endParaRPr lang="en-US" sz="1400">
              <a:latin typeface="Times New Roman"/>
              <a:cs typeface="Times New Roman"/>
            </a:endParaRPr>
          </a:p>
          <a:p>
            <a:endParaRPr lang="en-US" sz="1400">
              <a:latin typeface="Times New Roman"/>
              <a:cs typeface="Times New Roman"/>
            </a:endParaRPr>
          </a:p>
        </p:txBody>
      </p:sp>
      <p:pic>
        <p:nvPicPr>
          <p:cNvPr id="3" name="Picture 3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40E7BCB7-D637-3B84-3B62-C403205B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3526146"/>
            <a:ext cx="8209280" cy="1918987"/>
          </a:xfrm>
          <a:prstGeom prst="rect">
            <a:avLst/>
          </a:prstGeom>
        </p:spPr>
      </p:pic>
      <p:pic>
        <p:nvPicPr>
          <p:cNvPr id="4" name="Picture 5" descr="A picture containing text, wall, indoor, envelope&#10;&#10;Description automatically generated">
            <a:extLst>
              <a:ext uri="{FF2B5EF4-FFF2-40B4-BE49-F238E27FC236}">
                <a16:creationId xmlns:a16="http://schemas.microsoft.com/office/drawing/2014/main" id="{1655A35D-2844-E23A-C46D-11A181B2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70" y="1628165"/>
            <a:ext cx="1869688" cy="19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1104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83E785-B9FE-D07B-7083-460D3852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Kullanıldığı alanlar</a:t>
            </a:r>
          </a:p>
        </p:txBody>
      </p:sp>
      <p:graphicFrame>
        <p:nvGraphicFramePr>
          <p:cNvPr id="9" name="İçerik Yer Tutucusu 2">
            <a:extLst>
              <a:ext uri="{FF2B5EF4-FFF2-40B4-BE49-F238E27FC236}">
                <a16:creationId xmlns:a16="http://schemas.microsoft.com/office/drawing/2014/main" id="{93FEEE9F-D955-8517-ADBC-D24EE4BFC2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5706" y="2472612"/>
          <a:ext cx="11700587" cy="3264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8651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02591C-2A37-0A41-7E95-6027D702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09728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tr-TR" dirty="0"/>
              <a:t>kaynakça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64668F-945C-C2E6-6776-0709ACB6192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800000" flipV="1">
            <a:off x="2231136" y="1828427"/>
            <a:ext cx="7729728" cy="36950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ea typeface="+mn-lt"/>
                <a:cs typeface="+mn-lt"/>
                <a:hlinkClick r:id="rId2"/>
              </a:rPr>
              <a:t>https://ieeexplore.ieee.org/document/9523690/authors#authors</a:t>
            </a:r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dirty="0">
                <a:ea typeface="+mn-lt"/>
                <a:cs typeface="+mn-lt"/>
                <a:hlinkClick r:id="rId3"/>
              </a:rPr>
              <a:t>https://ieeexplore.ieee.org/document/9219575</a:t>
            </a:r>
            <a:endParaRPr lang="en-US" sz="1400" dirty="0">
              <a:latin typeface="Gill Sans MT"/>
              <a:cs typeface="Times New Roman"/>
            </a:endParaRPr>
          </a:p>
          <a:p>
            <a:r>
              <a:rPr lang="en-US" sz="1400" dirty="0">
                <a:ea typeface="+mn-lt"/>
                <a:cs typeface="+mn-lt"/>
                <a:hlinkClick r:id="rId4"/>
              </a:rPr>
              <a:t>https://www.thethingsnetwork.org/docs/lorawan/what-is-lorawan/</a:t>
            </a:r>
            <a:endParaRPr lang="en-US" sz="1400" dirty="0">
              <a:latin typeface="Gill Sans MT"/>
              <a:cs typeface="Times New Roman"/>
            </a:endParaRPr>
          </a:p>
          <a:p>
            <a:r>
              <a:rPr lang="en-US" sz="1400" dirty="0">
                <a:ea typeface="+mn-lt"/>
                <a:cs typeface="+mn-lt"/>
                <a:hlinkClick r:id="rId5"/>
              </a:rPr>
              <a:t>https://www.researchgate.net/publication/297731094_LoRa_for_the_Internet_of_Things</a:t>
            </a:r>
            <a:endParaRPr lang="en-US" sz="1400" dirty="0">
              <a:latin typeface="Gill Sans MT"/>
              <a:cs typeface="Times New Roman"/>
            </a:endParaRPr>
          </a:p>
          <a:p>
            <a:r>
              <a:rPr lang="en-US" sz="1400" dirty="0">
                <a:ea typeface="+mn-lt"/>
                <a:cs typeface="+mn-lt"/>
                <a:hlinkClick r:id="rId6"/>
              </a:rPr>
              <a:t>https://lora-developers.semtech.com/</a:t>
            </a:r>
            <a:endParaRPr lang="en-US" sz="1400" dirty="0">
              <a:latin typeface="Gill Sans MT"/>
              <a:cs typeface="Times New Roman"/>
            </a:endParaRPr>
          </a:p>
          <a:p>
            <a:r>
              <a:rPr lang="en-US" sz="1400" dirty="0">
                <a:ea typeface="+mn-lt"/>
                <a:cs typeface="+mn-lt"/>
                <a:hlinkClick r:id="rId7"/>
              </a:rPr>
              <a:t>https://lora-alliance.org/</a:t>
            </a:r>
            <a:endParaRPr lang="en-US" sz="1400" dirty="0">
              <a:latin typeface="Gill Sans MT"/>
              <a:cs typeface="Times New Roman"/>
            </a:endParaRPr>
          </a:p>
          <a:p>
            <a:r>
              <a:rPr lang="en-US" sz="1400" dirty="0">
                <a:ea typeface="+mn-lt"/>
                <a:cs typeface="+mn-lt"/>
                <a:hlinkClick r:id="rId8"/>
              </a:rPr>
              <a:t>https://ieeexplore.ieee.org/abstract/document/8474715</a:t>
            </a:r>
            <a:endParaRPr lang="en-US" sz="1400" dirty="0">
              <a:latin typeface="Gill Sans MT"/>
              <a:cs typeface="Times New Roman"/>
            </a:endParaRPr>
          </a:p>
          <a:p>
            <a:r>
              <a:rPr lang="en-US" sz="1400" dirty="0">
                <a:ea typeface="+mn-lt"/>
                <a:cs typeface="+mn-lt"/>
                <a:hlinkClick r:id="rId9"/>
              </a:rPr>
              <a:t>https://www.rfwireless-world.com/Tutorials/LoRaWAN-classes.html</a:t>
            </a:r>
            <a:endParaRPr lang="en-US" sz="1400" dirty="0">
              <a:latin typeface="Gill Sans MT"/>
              <a:cs typeface="Times New Roman"/>
            </a:endParaRPr>
          </a:p>
          <a:p>
            <a:r>
              <a:rPr lang="en-US" sz="1400" dirty="0">
                <a:ea typeface="+mn-lt"/>
                <a:cs typeface="+mn-lt"/>
              </a:rPr>
              <a:t>https://lora-developers.semtech.com/documentation/tech-papers-and-guides/lora-and-lorawan/</a:t>
            </a:r>
            <a:endParaRPr lang="en-US" sz="1400" dirty="0">
              <a:latin typeface="Gill Sans MT"/>
              <a:cs typeface="Times New Roman"/>
            </a:endParaRPr>
          </a:p>
          <a:p>
            <a:endParaRPr lang="en-US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25128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F4855-2B07-2832-26FB-00187446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Lora nedir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2FEE994-74BA-EE3E-45F1-6C973E6BC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240940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6139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371752-2F21-4C84-F731-CD74934C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018D752-B28F-B862-54A8-86BE8B4B2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480576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8095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83E785-B9FE-D07B-7083-460D3852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Kullanıldığı alanlar</a:t>
            </a:r>
          </a:p>
        </p:txBody>
      </p:sp>
      <p:graphicFrame>
        <p:nvGraphicFramePr>
          <p:cNvPr id="9" name="İçerik Yer Tutucusu 2">
            <a:extLst>
              <a:ext uri="{FF2B5EF4-FFF2-40B4-BE49-F238E27FC236}">
                <a16:creationId xmlns:a16="http://schemas.microsoft.com/office/drawing/2014/main" id="{93FEEE9F-D955-8517-ADBC-D24EE4BFC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35647"/>
              </p:ext>
            </p:extLst>
          </p:nvPr>
        </p:nvGraphicFramePr>
        <p:xfrm>
          <a:off x="245706" y="2472612"/>
          <a:ext cx="11700587" cy="3264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3691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54D1764-679E-59D2-8B51-FA66808A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tr-TR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0" name="İçerik Yer Tutucusu 2">
            <a:extLst>
              <a:ext uri="{FF2B5EF4-FFF2-40B4-BE49-F238E27FC236}">
                <a16:creationId xmlns:a16="http://schemas.microsoft.com/office/drawing/2014/main" id="{248A4254-5AC5-1418-A52E-C7DDFDC82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06562"/>
              </p:ext>
            </p:extLst>
          </p:nvPr>
        </p:nvGraphicFramePr>
        <p:xfrm>
          <a:off x="5709703" y="1082352"/>
          <a:ext cx="5525872" cy="469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6AEBD7-5A0C-2535-E48A-92235FE7F3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Lorawan Mimarisi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ADE41C4-B680-EE49-076E-1B93C94B2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84353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7021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E99365D-8751-ED00-B7E3-01DB92B54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919" y="1124712"/>
            <a:ext cx="8614161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991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E8B273-B9F0-BFA3-D282-1FD2E25F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tr-TR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Lorawan Özellikleri 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030A2D3-3E46-8879-8905-0F1B5D166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492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48902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Unix 5.11.0.1022"/>
  <p:tag name="AS_RELEASE_DATE" val="2022.06.14"/>
  <p:tag name="AS_TITLE" val="Aspose.Slides for .NET Standard 2.0"/>
  <p:tag name="AS_VERSION" val="2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Gill Sans MT" panose="020B0502020104020203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Gill Sans MT" panose="020B0502020104020203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Gill Sans MT" panose="020B0502020104020203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Gill Sans MT" panose="020B0502020104020203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Gill Sans MT" panose="020B0502020104020203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Gill Sans MT" panose="020B0502020104020203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5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Gill Sans MT" panose="020B0502020104020203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Gill Sans MT" panose="020B0502020104020203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563</Words>
  <Application>Microsoft Office PowerPoint</Application>
  <PresentationFormat>Geniş ekran</PresentationFormat>
  <Paragraphs>130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5</vt:i4>
      </vt:variant>
      <vt:variant>
        <vt:lpstr>Slayt Başlıkları</vt:lpstr>
      </vt:variant>
      <vt:variant>
        <vt:i4>23</vt:i4>
      </vt:variant>
    </vt:vector>
  </HeadingPairs>
  <TitlesOfParts>
    <vt:vector size="33" baseType="lpstr">
      <vt:lpstr>Arial</vt:lpstr>
      <vt:lpstr>Calibri</vt:lpstr>
      <vt:lpstr>Georgia</vt:lpstr>
      <vt:lpstr>Gill Sans MT</vt:lpstr>
      <vt:lpstr>Times New Roman</vt:lpstr>
      <vt:lpstr>Office Theme</vt:lpstr>
      <vt:lpstr>Paket</vt:lpstr>
      <vt:lpstr>Paket</vt:lpstr>
      <vt:lpstr>Paket</vt:lpstr>
      <vt:lpstr>Paket</vt:lpstr>
      <vt:lpstr>LORA</vt:lpstr>
      <vt:lpstr>IOT</vt:lpstr>
      <vt:lpstr>Lora nedir</vt:lpstr>
      <vt:lpstr>LORA</vt:lpstr>
      <vt:lpstr>Kullanıldığı alanlar</vt:lpstr>
      <vt:lpstr>Lorawan</vt:lpstr>
      <vt:lpstr>Lorawan Mimarisi</vt:lpstr>
      <vt:lpstr>PowerPoint Sunusu</vt:lpstr>
      <vt:lpstr>Lorawan Özellikleri </vt:lpstr>
      <vt:lpstr>MAC Protokol</vt:lpstr>
      <vt:lpstr>Mac protokol özellikleri</vt:lpstr>
      <vt:lpstr>Lora  physıcal  layer</vt:lpstr>
      <vt:lpstr>PhysıcaL LAYERA GENEL BAKIŞ</vt:lpstr>
      <vt:lpstr>Physıcal layer parametrelerı</vt:lpstr>
      <vt:lpstr>LoRA FRAME yapısı</vt:lpstr>
      <vt:lpstr>PowerPoint Sunusu</vt:lpstr>
      <vt:lpstr>LoRaWan classes</vt:lpstr>
      <vt:lpstr>Class A devices</vt:lpstr>
      <vt:lpstr>Class B devices</vt:lpstr>
      <vt:lpstr>Class C devices</vt:lpstr>
      <vt:lpstr>Lorablınk</vt:lpstr>
      <vt:lpstr>Kullanıldığı alanlar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</dc:title>
  <cp:lastModifiedBy>Yiğit Sökel</cp:lastModifiedBy>
  <cp:revision>21</cp:revision>
  <cp:lastPrinted>2022-12-26T20:22:10Z</cp:lastPrinted>
  <dcterms:created xsi:type="dcterms:W3CDTF">2022-12-26T20:22:11Z</dcterms:created>
  <dcterms:modified xsi:type="dcterms:W3CDTF">2022-12-26T20:44:08Z</dcterms:modified>
</cp:coreProperties>
</file>