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0080625" cy="7559675"/>
  <p:notesSz cx="7772400" cy="100584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Ana başlık metnini düzenlemek için tıklayın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Anahat metninin biçimini düzenlemek için tıklayın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İkinci Anahat Düzeyi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Üçüncü Anahat Düzeyi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Dördüncü Anahat Düzeyi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Beşinci Anahat Düzeyi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Altıncı Anahat Düzeyi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Yedinci Anahat Düzeyi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20000" y="657720"/>
            <a:ext cx="82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in Java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" name="Resim 39"/>
          <p:cNvPicPr/>
          <p:nvPr/>
        </p:nvPicPr>
        <p:blipFill>
          <a:blip r:embed="rId2"/>
          <a:stretch/>
        </p:blipFill>
        <p:spPr>
          <a:xfrm>
            <a:off x="955799" y="1320119"/>
            <a:ext cx="8847767" cy="572525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720000" y="657720"/>
            <a:ext cx="82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in Java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9" name="Resim 68"/>
          <p:cNvPicPr/>
          <p:nvPr/>
        </p:nvPicPr>
        <p:blipFill>
          <a:blip r:embed="rId2"/>
          <a:stretch/>
        </p:blipFill>
        <p:spPr>
          <a:xfrm>
            <a:off x="720000" y="1351080"/>
            <a:ext cx="3668760" cy="864360"/>
          </a:xfrm>
          <a:prstGeom prst="rect">
            <a:avLst/>
          </a:prstGeom>
          <a:ln>
            <a:noFill/>
          </a:ln>
        </p:spPr>
      </p:pic>
      <p:sp>
        <p:nvSpPr>
          <p:cNvPr id="70" name="CustomShape 3"/>
          <p:cNvSpPr/>
          <p:nvPr/>
        </p:nvSpPr>
        <p:spPr>
          <a:xfrm>
            <a:off x="4846320" y="1463040"/>
            <a:ext cx="3017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Exception1.java</a:t>
            </a:r>
          </a:p>
        </p:txBody>
      </p:sp>
      <p:sp>
        <p:nvSpPr>
          <p:cNvPr id="71" name="CustomShape 4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5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3" name="Resim 72"/>
          <p:cNvPicPr/>
          <p:nvPr/>
        </p:nvPicPr>
        <p:blipFill>
          <a:blip r:embed="rId3"/>
          <a:stretch/>
        </p:blipFill>
        <p:spPr>
          <a:xfrm>
            <a:off x="822960" y="2629800"/>
            <a:ext cx="8460000" cy="185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720000" y="657720"/>
            <a:ext cx="82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in Java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4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8" name="Resim 77"/>
          <p:cNvPicPr/>
          <p:nvPr/>
        </p:nvPicPr>
        <p:blipFill>
          <a:blip r:embed="rId2"/>
          <a:stretch/>
        </p:blipFill>
        <p:spPr>
          <a:xfrm>
            <a:off x="640080" y="98640"/>
            <a:ext cx="6857640" cy="66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Resim 81"/>
          <p:cNvPicPr/>
          <p:nvPr/>
        </p:nvPicPr>
        <p:blipFill>
          <a:blip r:embed="rId2"/>
          <a:stretch/>
        </p:blipFill>
        <p:spPr>
          <a:xfrm>
            <a:off x="615600" y="365760"/>
            <a:ext cx="8048160" cy="649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Resim 85"/>
          <p:cNvPicPr/>
          <p:nvPr/>
        </p:nvPicPr>
        <p:blipFill>
          <a:blip r:embed="rId2"/>
          <a:stretch/>
        </p:blipFill>
        <p:spPr>
          <a:xfrm>
            <a:off x="548640" y="405000"/>
            <a:ext cx="7131960" cy="690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Resim 89"/>
          <p:cNvPicPr/>
          <p:nvPr/>
        </p:nvPicPr>
        <p:blipFill>
          <a:blip r:embed="rId2"/>
          <a:stretch/>
        </p:blipFill>
        <p:spPr>
          <a:xfrm>
            <a:off x="457200" y="548640"/>
            <a:ext cx="9302400" cy="3266280"/>
          </a:xfrm>
          <a:prstGeom prst="rect">
            <a:avLst/>
          </a:prstGeom>
          <a:ln>
            <a:noFill/>
          </a:ln>
        </p:spPr>
      </p:pic>
      <p:pic>
        <p:nvPicPr>
          <p:cNvPr id="91" name="Resim 90"/>
          <p:cNvPicPr/>
          <p:nvPr/>
        </p:nvPicPr>
        <p:blipFill>
          <a:blip r:embed="rId3"/>
          <a:stretch/>
        </p:blipFill>
        <p:spPr>
          <a:xfrm>
            <a:off x="274320" y="4206240"/>
            <a:ext cx="10499760" cy="118836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822960" y="5669280"/>
            <a:ext cx="41144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TestThrow1.java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6" name="Resim 95"/>
          <p:cNvPicPr/>
          <p:nvPr/>
        </p:nvPicPr>
        <p:blipFill>
          <a:blip r:embed="rId2"/>
          <a:stretch/>
        </p:blipFill>
        <p:spPr>
          <a:xfrm>
            <a:off x="0" y="365760"/>
            <a:ext cx="10257480" cy="1909080"/>
          </a:xfrm>
          <a:prstGeom prst="rect">
            <a:avLst/>
          </a:prstGeom>
          <a:ln>
            <a:noFill/>
          </a:ln>
        </p:spPr>
      </p:pic>
      <p:pic>
        <p:nvPicPr>
          <p:cNvPr id="97" name="Resim 96"/>
          <p:cNvPicPr/>
          <p:nvPr/>
        </p:nvPicPr>
        <p:blipFill>
          <a:blip r:embed="rId3"/>
          <a:stretch/>
        </p:blipFill>
        <p:spPr>
          <a:xfrm>
            <a:off x="735840" y="2715120"/>
            <a:ext cx="8478360" cy="240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Resim 100"/>
          <p:cNvPicPr/>
          <p:nvPr/>
        </p:nvPicPr>
        <p:blipFill>
          <a:blip r:embed="rId2"/>
          <a:stretch/>
        </p:blipFill>
        <p:spPr>
          <a:xfrm>
            <a:off x="424080" y="274320"/>
            <a:ext cx="9085320" cy="676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5" name="Resim 104"/>
          <p:cNvPicPr/>
          <p:nvPr/>
        </p:nvPicPr>
        <p:blipFill>
          <a:blip r:embed="rId2"/>
          <a:stretch/>
        </p:blipFill>
        <p:spPr>
          <a:xfrm>
            <a:off x="182880" y="182880"/>
            <a:ext cx="9651240" cy="658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Resim 108"/>
          <p:cNvPicPr/>
          <p:nvPr/>
        </p:nvPicPr>
        <p:blipFill>
          <a:blip r:embed="rId2"/>
          <a:stretch/>
        </p:blipFill>
        <p:spPr>
          <a:xfrm>
            <a:off x="274320" y="274320"/>
            <a:ext cx="8595000" cy="687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Resim 112"/>
          <p:cNvPicPr/>
          <p:nvPr/>
        </p:nvPicPr>
        <p:blipFill>
          <a:blip r:embed="rId2"/>
          <a:stretch/>
        </p:blipFill>
        <p:spPr>
          <a:xfrm>
            <a:off x="548640" y="640080"/>
            <a:ext cx="8910360" cy="3565800"/>
          </a:xfrm>
          <a:prstGeom prst="rect">
            <a:avLst/>
          </a:prstGeom>
          <a:ln>
            <a:noFill/>
          </a:ln>
        </p:spPr>
      </p:pic>
      <p:pic>
        <p:nvPicPr>
          <p:cNvPr id="114" name="Resim 113"/>
          <p:cNvPicPr/>
          <p:nvPr/>
        </p:nvPicPr>
        <p:blipFill>
          <a:blip r:embed="rId3"/>
          <a:stretch/>
        </p:blipFill>
        <p:spPr>
          <a:xfrm>
            <a:off x="731520" y="4572000"/>
            <a:ext cx="2999520" cy="1313640"/>
          </a:xfrm>
          <a:prstGeom prst="rect">
            <a:avLst/>
          </a:prstGeom>
          <a:ln>
            <a:noFill/>
          </a:ln>
        </p:spPr>
      </p:pic>
      <p:pic>
        <p:nvPicPr>
          <p:cNvPr id="115" name="Resim 114"/>
          <p:cNvPicPr/>
          <p:nvPr/>
        </p:nvPicPr>
        <p:blipFill>
          <a:blip r:embed="rId4"/>
          <a:stretch/>
        </p:blipFill>
        <p:spPr>
          <a:xfrm>
            <a:off x="5124960" y="4448520"/>
            <a:ext cx="3561480" cy="286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720000" y="657720"/>
            <a:ext cx="82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in Java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3" name="Resim 42"/>
          <p:cNvPicPr/>
          <p:nvPr/>
        </p:nvPicPr>
        <p:blipFill>
          <a:blip r:embed="rId2"/>
          <a:stretch/>
        </p:blipFill>
        <p:spPr>
          <a:xfrm>
            <a:off x="274320" y="1280160"/>
            <a:ext cx="9725040" cy="423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Resim 118"/>
          <p:cNvPicPr/>
          <p:nvPr/>
        </p:nvPicPr>
        <p:blipFill>
          <a:blip r:embed="rId2"/>
          <a:stretch/>
        </p:blipFill>
        <p:spPr>
          <a:xfrm>
            <a:off x="548640" y="525960"/>
            <a:ext cx="9263520" cy="2765520"/>
          </a:xfrm>
          <a:prstGeom prst="rect">
            <a:avLst/>
          </a:prstGeom>
          <a:ln>
            <a:noFill/>
          </a:ln>
        </p:spPr>
      </p:pic>
      <p:pic>
        <p:nvPicPr>
          <p:cNvPr id="120" name="Resim 119"/>
          <p:cNvPicPr/>
          <p:nvPr/>
        </p:nvPicPr>
        <p:blipFill>
          <a:blip r:embed="rId3"/>
          <a:stretch/>
        </p:blipFill>
        <p:spPr>
          <a:xfrm>
            <a:off x="640080" y="3581640"/>
            <a:ext cx="3486240" cy="2544480"/>
          </a:xfrm>
          <a:prstGeom prst="rect">
            <a:avLst/>
          </a:prstGeom>
          <a:ln>
            <a:noFill/>
          </a:ln>
        </p:spPr>
      </p:pic>
      <p:pic>
        <p:nvPicPr>
          <p:cNvPr id="121" name="Resim 120"/>
          <p:cNvPicPr/>
          <p:nvPr/>
        </p:nvPicPr>
        <p:blipFill>
          <a:blip r:embed="rId4"/>
          <a:stretch/>
        </p:blipFill>
        <p:spPr>
          <a:xfrm>
            <a:off x="5029200" y="3840480"/>
            <a:ext cx="3818880" cy="230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Resim 124"/>
          <p:cNvPicPr/>
          <p:nvPr/>
        </p:nvPicPr>
        <p:blipFill>
          <a:blip r:embed="rId2"/>
          <a:stretch/>
        </p:blipFill>
        <p:spPr>
          <a:xfrm>
            <a:off x="1030680" y="91440"/>
            <a:ext cx="6009840" cy="4114440"/>
          </a:xfrm>
          <a:prstGeom prst="rect">
            <a:avLst/>
          </a:prstGeom>
          <a:ln>
            <a:noFill/>
          </a:ln>
        </p:spPr>
      </p:pic>
      <p:pic>
        <p:nvPicPr>
          <p:cNvPr id="126" name="Resim 125"/>
          <p:cNvPicPr/>
          <p:nvPr/>
        </p:nvPicPr>
        <p:blipFill>
          <a:blip r:embed="rId3"/>
          <a:stretch/>
        </p:blipFill>
        <p:spPr>
          <a:xfrm>
            <a:off x="3383280" y="4846320"/>
            <a:ext cx="4571640" cy="131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0" name="Resim 129"/>
          <p:cNvPicPr/>
          <p:nvPr/>
        </p:nvPicPr>
        <p:blipFill>
          <a:blip r:embed="rId2"/>
          <a:stretch/>
        </p:blipFill>
        <p:spPr>
          <a:xfrm>
            <a:off x="33840" y="274320"/>
            <a:ext cx="10046520" cy="1208880"/>
          </a:xfrm>
          <a:prstGeom prst="rect">
            <a:avLst/>
          </a:prstGeom>
          <a:ln>
            <a:noFill/>
          </a:ln>
        </p:spPr>
      </p:pic>
      <p:pic>
        <p:nvPicPr>
          <p:cNvPr id="131" name="Resim 130"/>
          <p:cNvPicPr/>
          <p:nvPr/>
        </p:nvPicPr>
        <p:blipFill>
          <a:blip r:embed="rId3"/>
          <a:stretch/>
        </p:blipFill>
        <p:spPr>
          <a:xfrm>
            <a:off x="136800" y="1483560"/>
            <a:ext cx="9943560" cy="1442160"/>
          </a:xfrm>
          <a:prstGeom prst="rect">
            <a:avLst/>
          </a:prstGeom>
          <a:ln>
            <a:noFill/>
          </a:ln>
        </p:spPr>
      </p:pic>
      <p:pic>
        <p:nvPicPr>
          <p:cNvPr id="132" name="Resim 131"/>
          <p:cNvPicPr/>
          <p:nvPr/>
        </p:nvPicPr>
        <p:blipFill>
          <a:blip r:embed="rId4"/>
          <a:stretch/>
        </p:blipFill>
        <p:spPr>
          <a:xfrm>
            <a:off x="450000" y="3017520"/>
            <a:ext cx="3573000" cy="427572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5212080" y="338328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TestExceptionChild.java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7" name="Resim 136"/>
          <p:cNvPicPr/>
          <p:nvPr/>
        </p:nvPicPr>
        <p:blipFill>
          <a:blip r:embed="rId2"/>
          <a:stretch/>
        </p:blipFill>
        <p:spPr>
          <a:xfrm>
            <a:off x="33840" y="274320"/>
            <a:ext cx="10046520" cy="120888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5212080" y="338328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TestExceptionChild1.java</a:t>
            </a:r>
          </a:p>
        </p:txBody>
      </p:sp>
      <p:pic>
        <p:nvPicPr>
          <p:cNvPr id="139" name="Resim 138"/>
          <p:cNvPicPr/>
          <p:nvPr/>
        </p:nvPicPr>
        <p:blipFill>
          <a:blip r:embed="rId3"/>
          <a:stretch/>
        </p:blipFill>
        <p:spPr>
          <a:xfrm>
            <a:off x="274320" y="1490040"/>
            <a:ext cx="9765000" cy="887040"/>
          </a:xfrm>
          <a:prstGeom prst="rect">
            <a:avLst/>
          </a:prstGeom>
          <a:ln>
            <a:noFill/>
          </a:ln>
        </p:spPr>
      </p:pic>
      <p:pic>
        <p:nvPicPr>
          <p:cNvPr id="140" name="Resim 139"/>
          <p:cNvPicPr/>
          <p:nvPr/>
        </p:nvPicPr>
        <p:blipFill>
          <a:blip r:embed="rId4"/>
          <a:stretch/>
        </p:blipFill>
        <p:spPr>
          <a:xfrm>
            <a:off x="548640" y="2377440"/>
            <a:ext cx="3931560" cy="529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5212080" y="3383280"/>
            <a:ext cx="33829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TestExceptionChild2.java</a:t>
            </a:r>
          </a:p>
        </p:txBody>
      </p:sp>
      <p:pic>
        <p:nvPicPr>
          <p:cNvPr id="145" name="Resim 144"/>
          <p:cNvPicPr/>
          <p:nvPr/>
        </p:nvPicPr>
        <p:blipFill>
          <a:blip r:embed="rId2"/>
          <a:stretch/>
        </p:blipFill>
        <p:spPr>
          <a:xfrm>
            <a:off x="274320" y="244080"/>
            <a:ext cx="9326520" cy="1950120"/>
          </a:xfrm>
          <a:prstGeom prst="rect">
            <a:avLst/>
          </a:prstGeom>
          <a:ln>
            <a:noFill/>
          </a:ln>
        </p:spPr>
      </p:pic>
      <p:pic>
        <p:nvPicPr>
          <p:cNvPr id="146" name="Resim 145"/>
          <p:cNvPicPr/>
          <p:nvPr/>
        </p:nvPicPr>
        <p:blipFill>
          <a:blip r:embed="rId3"/>
          <a:stretch/>
        </p:blipFill>
        <p:spPr>
          <a:xfrm>
            <a:off x="204120" y="2234880"/>
            <a:ext cx="5007600" cy="498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0" name="Resim 149"/>
          <p:cNvPicPr/>
          <p:nvPr/>
        </p:nvPicPr>
        <p:blipFill>
          <a:blip r:embed="rId2"/>
          <a:stretch/>
        </p:blipFill>
        <p:spPr>
          <a:xfrm>
            <a:off x="351000" y="182880"/>
            <a:ext cx="7603920" cy="624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" name="Resim 153"/>
          <p:cNvPicPr/>
          <p:nvPr/>
        </p:nvPicPr>
        <p:blipFill>
          <a:blip r:embed="rId2"/>
          <a:stretch/>
        </p:blipFill>
        <p:spPr>
          <a:xfrm>
            <a:off x="457200" y="274320"/>
            <a:ext cx="8686440" cy="682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" name="Resim 157"/>
          <p:cNvPicPr/>
          <p:nvPr/>
        </p:nvPicPr>
        <p:blipFill>
          <a:blip r:embed="rId2"/>
          <a:stretch/>
        </p:blipFill>
        <p:spPr>
          <a:xfrm>
            <a:off x="608040" y="365760"/>
            <a:ext cx="8078400" cy="6899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6492240" y="338328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3"/>
          <p:cNvSpPr/>
          <p:nvPr/>
        </p:nvSpPr>
        <p:spPr>
          <a:xfrm>
            <a:off x="3017520" y="310896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Resim 161"/>
          <p:cNvPicPr/>
          <p:nvPr/>
        </p:nvPicPr>
        <p:blipFill>
          <a:blip r:embed="rId2"/>
          <a:stretch/>
        </p:blipFill>
        <p:spPr>
          <a:xfrm>
            <a:off x="0" y="457200"/>
            <a:ext cx="10553760" cy="212004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274320" y="3749040"/>
            <a:ext cx="585180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TestCustomException1.java</a:t>
            </a:r>
          </a:p>
          <a:p>
            <a:r>
              <a:rPr lang="en-US" sz="1800" b="0" strike="noStrike" spc="-1">
                <a:latin typeface="Arial"/>
              </a:rPr>
              <a:t>InvalidAgeException.java</a:t>
            </a: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https://www.javatpoint.com/custom-exception</a:t>
            </a:r>
          </a:p>
          <a:p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720000" y="657720"/>
            <a:ext cx="82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in Java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" name="Resim 45"/>
          <p:cNvPicPr/>
          <p:nvPr/>
        </p:nvPicPr>
        <p:blipFill>
          <a:blip r:embed="rId2"/>
          <a:stretch/>
        </p:blipFill>
        <p:spPr>
          <a:xfrm>
            <a:off x="548640" y="1371600"/>
            <a:ext cx="9211680" cy="364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720000" y="657720"/>
            <a:ext cx="82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in Java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9" name="Resim 48"/>
          <p:cNvPicPr/>
          <p:nvPr/>
        </p:nvPicPr>
        <p:blipFill>
          <a:blip r:embed="rId2"/>
          <a:stretch/>
        </p:blipFill>
        <p:spPr>
          <a:xfrm>
            <a:off x="1920240" y="1330200"/>
            <a:ext cx="5807880" cy="296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720000" y="657720"/>
            <a:ext cx="82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in Java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2" name="Resim 51"/>
          <p:cNvPicPr/>
          <p:nvPr/>
        </p:nvPicPr>
        <p:blipFill>
          <a:blip r:embed="rId2"/>
          <a:stretch/>
        </p:blipFill>
        <p:spPr>
          <a:xfrm>
            <a:off x="1088280" y="1260000"/>
            <a:ext cx="6409440" cy="2437560"/>
          </a:xfrm>
          <a:prstGeom prst="rect">
            <a:avLst/>
          </a:prstGeom>
          <a:ln>
            <a:noFill/>
          </a:ln>
        </p:spPr>
      </p:pic>
      <p:pic>
        <p:nvPicPr>
          <p:cNvPr id="53" name="Resim 52"/>
          <p:cNvPicPr/>
          <p:nvPr/>
        </p:nvPicPr>
        <p:blipFill>
          <a:blip r:embed="rId3"/>
          <a:stretch/>
        </p:blipFill>
        <p:spPr>
          <a:xfrm>
            <a:off x="1209960" y="4507560"/>
            <a:ext cx="5190480" cy="116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720000" y="657720"/>
            <a:ext cx="82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in Java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6" name="Resim 55"/>
          <p:cNvPicPr/>
          <p:nvPr/>
        </p:nvPicPr>
        <p:blipFill>
          <a:blip r:embed="rId2"/>
          <a:stretch/>
        </p:blipFill>
        <p:spPr>
          <a:xfrm>
            <a:off x="1154880" y="1188720"/>
            <a:ext cx="6525720" cy="501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720000" y="657720"/>
            <a:ext cx="82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in Java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9" name="Resim 58"/>
          <p:cNvPicPr/>
          <p:nvPr/>
        </p:nvPicPr>
        <p:blipFill>
          <a:blip r:embed="rId2"/>
          <a:stretch/>
        </p:blipFill>
        <p:spPr>
          <a:xfrm>
            <a:off x="1101240" y="1371600"/>
            <a:ext cx="5939280" cy="501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720000" y="657720"/>
            <a:ext cx="82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in Java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2" name="Resim 61"/>
          <p:cNvPicPr/>
          <p:nvPr/>
        </p:nvPicPr>
        <p:blipFill>
          <a:blip r:embed="rId2"/>
          <a:stretch/>
        </p:blipFill>
        <p:spPr>
          <a:xfrm>
            <a:off x="640080" y="1027080"/>
            <a:ext cx="7314840" cy="583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720000" y="1260000"/>
            <a:ext cx="8459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"/>
          <p:cNvSpPr/>
          <p:nvPr/>
        </p:nvSpPr>
        <p:spPr>
          <a:xfrm>
            <a:off x="720000" y="657720"/>
            <a:ext cx="8279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Exception Handling in Java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5" name="Resim 64"/>
          <p:cNvPicPr/>
          <p:nvPr/>
        </p:nvPicPr>
        <p:blipFill>
          <a:blip r:embed="rId2"/>
          <a:stretch/>
        </p:blipFill>
        <p:spPr>
          <a:xfrm>
            <a:off x="457200" y="1188720"/>
            <a:ext cx="8847720" cy="1482840"/>
          </a:xfrm>
          <a:prstGeom prst="rect">
            <a:avLst/>
          </a:prstGeom>
          <a:ln>
            <a:noFill/>
          </a:ln>
        </p:spPr>
      </p:pic>
      <p:pic>
        <p:nvPicPr>
          <p:cNvPr id="66" name="Resim 65"/>
          <p:cNvPicPr/>
          <p:nvPr/>
        </p:nvPicPr>
        <p:blipFill>
          <a:blip r:embed="rId3"/>
          <a:stretch/>
        </p:blipFill>
        <p:spPr>
          <a:xfrm>
            <a:off x="1005840" y="2895840"/>
            <a:ext cx="5266440" cy="396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54</Words>
  <Application>Microsoft Office PowerPoint</Application>
  <PresentationFormat>Özel</PresentationFormat>
  <Paragraphs>23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3" baseType="lpstr">
      <vt:lpstr>Arial</vt:lpstr>
      <vt:lpstr>DejaVu Sans</vt:lpstr>
      <vt:lpstr>Symbol</vt:lpstr>
      <vt:lpstr>Wingdings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/>
  <dc:description/>
  <cp:lastModifiedBy>aelbirytu</cp:lastModifiedBy>
  <cp:revision>21</cp:revision>
  <dcterms:created xsi:type="dcterms:W3CDTF">2009-04-16T11:32:32Z</dcterms:created>
  <dcterms:modified xsi:type="dcterms:W3CDTF">2018-03-30T08:13:28Z</dcterms:modified>
  <dc:language>en-US</dc:language>
</cp:coreProperties>
</file>