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  <p:sldId id="258" r:id="rId8"/>
    <p:sldId id="259" r:id="rId9"/>
    <p:sldId id="260" r:id="rId10"/>
    <p:sldId id="261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ADOÇÃO UAST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734376"/>
            <a:ext cx="7630224" cy="267519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734376"/>
            <a:ext cx="679993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741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882781"/>
            <a:ext cx="6799934" cy="237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75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39" y="1882781"/>
            <a:ext cx="5992482" cy="237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100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246"/>
            <a:ext cx="9144000" cy="2200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" y="1780681"/>
            <a:ext cx="9144000" cy="207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#1: Reuniões Diárias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000" b="1" dirty="0"/>
              <a:t>O que foi bem </a:t>
            </a:r>
            <a:endParaRPr lang="pt-BR" sz="2000" dirty="0"/>
          </a:p>
          <a:p>
            <a:r>
              <a:rPr lang="pt-BR" sz="1100" dirty="0"/>
              <a:t>	</a:t>
            </a:r>
            <a:r>
              <a:rPr lang="pt-BR" dirty="0"/>
              <a:t>A equipe não teve dificuldades na Implementação das funcionalidades desta Sprint.</a:t>
            </a:r>
          </a:p>
          <a:p>
            <a:r>
              <a:rPr lang="pt-BR" sz="1100" dirty="0"/>
              <a:t> 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000" b="1" dirty="0"/>
              <a:t>O que não foi tão bem</a:t>
            </a:r>
            <a:endParaRPr lang="pt-BR" sz="2000" dirty="0"/>
          </a:p>
          <a:p>
            <a:r>
              <a:rPr lang="pt-BR" dirty="0"/>
              <a:t>	Mudanças nas regras de negócios causou transição de Telas e </a:t>
            </a:r>
            <a:r>
              <a:rPr lang="pt-BR" dirty="0" err="1"/>
              <a:t>refatoração</a:t>
            </a:r>
            <a:r>
              <a:rPr lang="pt-BR" dirty="0"/>
              <a:t> do código.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000" b="1" dirty="0"/>
              <a:t>Melhoras</a:t>
            </a:r>
            <a:endParaRPr lang="pt-BR" sz="2000" dirty="0"/>
          </a:p>
          <a:p>
            <a:r>
              <a:rPr lang="pt-BR"/>
              <a:t>	Elaborar </a:t>
            </a:r>
            <a:r>
              <a:rPr lang="pt-BR" dirty="0"/>
              <a:t>uma revisão do sistema para evitar erros futuros e possíveis mudanças.</a:t>
            </a:r>
          </a:p>
          <a:p>
            <a:pPr marL="457200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30</Words>
  <Application>Microsoft Office PowerPoint</Application>
  <PresentationFormat>Apresentação na tela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Breno Pinheiro</cp:lastModifiedBy>
  <cp:revision>10</cp:revision>
  <dcterms:modified xsi:type="dcterms:W3CDTF">2016-10-25T19:54:59Z</dcterms:modified>
  <dc:language>pt-BR</dc:language>
</cp:coreProperties>
</file>