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ADOÇÃO UAST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</a:t>
            </a:r>
            <a:r>
              <a:rPr lang="pt-BR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#1: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10" y="1684961"/>
            <a:ext cx="7875142" cy="27740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4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7244"/>
            <a:ext cx="8229240" cy="149887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5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992"/>
            <a:ext cx="9143640" cy="22960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#1: Reuniões Diárias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 que foi feito desde a nossa última reunião diária.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 que eu pretendo realizar entre hoje e nossa próxima Reunião Diária.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 que (se houver) está impedindo o meu progresso.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Reunião I  - 11/11/1111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Reunião II - 11/11/1111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Reunião III  - 11/11/1111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Reunião III  - 11/11/1111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#2: Retrospectiva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lvl="0" indent="-285750" fontAlgn="base">
              <a:buFont typeface="Wingdings" panose="05000000000000000000" pitchFamily="2" charset="2"/>
              <a:buChar char="§"/>
            </a:pPr>
            <a:r>
              <a:rPr lang="pt-BR" sz="1400" b="1" dirty="0"/>
              <a:t>O que foi bem </a:t>
            </a:r>
            <a:endParaRPr lang="pt-BR" sz="1400" u="none" strike="noStrike" dirty="0" smtClean="0">
              <a:effectLst/>
            </a:endParaRPr>
          </a:p>
          <a:p>
            <a:pPr algn="just"/>
            <a:r>
              <a:rPr lang="pt-BR" sz="1400" dirty="0" smtClean="0">
                <a:effectLst/>
              </a:rPr>
              <a:t>	- O trabalho em relação ao código que foi definido na Sprint-2 foi realizado de acordo com os pontos fortes de cada participante, com está divisão o trabalho em equipe para junção das partes ocorreu muito bem.</a:t>
            </a:r>
          </a:p>
          <a:p>
            <a:pPr algn="just"/>
            <a:endParaRPr lang="pt-BR" sz="1400" dirty="0" smtClean="0">
              <a:effectLst/>
            </a:endParaRPr>
          </a:p>
          <a:p>
            <a:pPr marL="285750" lvl="0" indent="-285750" fontAlgn="base">
              <a:buFont typeface="Wingdings" panose="05000000000000000000" pitchFamily="2" charset="2"/>
              <a:buChar char="§"/>
            </a:pPr>
            <a:r>
              <a:rPr lang="pt-BR" sz="1400" b="1" dirty="0"/>
              <a:t> O que não foi tão bem</a:t>
            </a:r>
            <a:endParaRPr lang="pt-BR" sz="1400" u="none" strike="noStrike" dirty="0" smtClean="0">
              <a:effectLst/>
            </a:endParaRPr>
          </a:p>
          <a:p>
            <a:pPr algn="just"/>
            <a:r>
              <a:rPr lang="pt-BR" sz="1400" dirty="0" smtClean="0"/>
              <a:t>	- A </a:t>
            </a:r>
            <a:r>
              <a:rPr lang="pt-BR" sz="1400" dirty="0"/>
              <a:t>Questão de um participante não está em condições de participar de algumas reuniões e desenvolvimento nesta Sprint, acabou que dificultando o cumprimento do prazo.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marL="285750" lvl="0" indent="-285750" fontAlgn="base">
              <a:buFont typeface="Wingdings" panose="05000000000000000000" pitchFamily="2" charset="2"/>
              <a:buChar char="§"/>
            </a:pPr>
            <a:r>
              <a:rPr lang="pt-BR" sz="1400" b="1" dirty="0"/>
              <a:t>Melhoras</a:t>
            </a:r>
            <a:endParaRPr lang="pt-BR" sz="1400" u="none" strike="noStrike" dirty="0" smtClean="0">
              <a:effectLst/>
            </a:endParaRPr>
          </a:p>
          <a:p>
            <a:pPr algn="just"/>
            <a:r>
              <a:rPr lang="pt-BR" sz="1400" dirty="0" smtClean="0"/>
              <a:t>	- A </a:t>
            </a:r>
            <a:r>
              <a:rPr lang="pt-BR" sz="1400" dirty="0"/>
              <a:t>equipe busca desenvolver um maior número de tarefas com início na próxima Sprint, em vista disso pretendemos manter o equilíbrio em relação ao prazo de entrega.</a:t>
            </a:r>
          </a:p>
          <a:p>
            <a:pPr marL="457200"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82</Words>
  <Application>Microsoft Office PowerPoint</Application>
  <PresentationFormat>Apresentação na tela (16:9)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Daniel Ericles</cp:lastModifiedBy>
  <cp:revision>3</cp:revision>
  <dcterms:modified xsi:type="dcterms:W3CDTF">2016-09-27T19:46:44Z</dcterms:modified>
  <dc:language>pt-BR</dc:language>
</cp:coreProperties>
</file>