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63" r:id="rId5"/>
    <p:sldId id="264" r:id="rId6"/>
    <p:sldId id="265" r:id="rId7"/>
    <p:sldId id="258" r:id="rId8"/>
    <p:sldId id="259" r:id="rId9"/>
    <p:sldId id="261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ADOT DOG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9" y="1734376"/>
            <a:ext cx="763022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631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734376"/>
            <a:ext cx="679993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8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882781"/>
            <a:ext cx="6799934" cy="2378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006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882781"/>
            <a:ext cx="6799934" cy="2378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032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47"/>
          <p:cNvPicPr/>
          <p:nvPr/>
        </p:nvPicPr>
        <p:blipFill>
          <a:blip r:embed="rId2"/>
          <a:stretch/>
        </p:blipFill>
        <p:spPr>
          <a:xfrm>
            <a:off x="457200" y="2041560"/>
            <a:ext cx="8229240" cy="183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884"/>
            <a:ext cx="9143640" cy="224023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 fontAlgn="base"/>
            <a:r>
              <a:rPr lang="pt-BR" b="1" dirty="0"/>
              <a:t>O que foi bem </a:t>
            </a:r>
            <a:endParaRPr lang="pt-BR" sz="1400" u="none" strike="noStrike" dirty="0">
              <a:effectLst/>
            </a:endParaRPr>
          </a:p>
          <a:p>
            <a:r>
              <a:rPr lang="pt-BR" dirty="0"/>
              <a:t>A equipe não teve muita dificuldade e desenvolveu a Sprint de forma entrosada e com boa comunicação, como também buscamos verificar com atenção os processos pra encontrar bugs.</a:t>
            </a:r>
          </a:p>
          <a:p>
            <a:r>
              <a:rPr lang="pt-BR" dirty="0"/>
              <a:t> </a:t>
            </a:r>
          </a:p>
          <a:p>
            <a:pPr lvl="0" fontAlgn="base"/>
            <a:r>
              <a:rPr lang="pt-BR" b="1" dirty="0"/>
              <a:t> O que não foi tão bem</a:t>
            </a:r>
            <a:endParaRPr lang="pt-BR" sz="1400" u="none" strike="noStrike" dirty="0">
              <a:effectLst/>
            </a:endParaRPr>
          </a:p>
          <a:p>
            <a:r>
              <a:rPr lang="pt-BR" dirty="0"/>
              <a:t>Parte da Sprint teve foco em manipulação de arquivos, como tínhamos pouca experiência atrasou um pouco na implementação.</a:t>
            </a:r>
          </a:p>
          <a:p>
            <a:r>
              <a:rPr lang="pt-BR" dirty="0"/>
              <a:t> </a:t>
            </a:r>
          </a:p>
          <a:p>
            <a:pPr lvl="0" fontAlgn="base"/>
            <a:r>
              <a:rPr lang="pt-BR" b="1" dirty="0"/>
              <a:t>Melhoras</a:t>
            </a:r>
            <a:endParaRPr lang="pt-BR" sz="1400" u="none" strike="noStrike" dirty="0">
              <a:effectLst/>
            </a:endParaRPr>
          </a:p>
          <a:p>
            <a:r>
              <a:rPr lang="pt-BR" dirty="0"/>
              <a:t>Buscar continuar/aumentar o ritmo de desenvolvimento que a equipe está, e rever o sistema por completo para investigar se há ausência de requisitos.</a:t>
            </a:r>
          </a:p>
          <a:p>
            <a:pPr marL="457200"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55</Words>
  <Application>Microsoft Office PowerPoint</Application>
  <PresentationFormat>Apresentação na tela (16:9)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Danilo Matheus</cp:lastModifiedBy>
  <cp:revision>3</cp:revision>
  <dcterms:modified xsi:type="dcterms:W3CDTF">2016-11-02T03:33:28Z</dcterms:modified>
  <dc:language>pt-BR</dc:language>
</cp:coreProperties>
</file>