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2" r:id="rId4"/>
    <p:sldId id="263" r:id="rId5"/>
    <p:sldId id="264" r:id="rId6"/>
    <p:sldId id="265" r:id="rId7"/>
    <p:sldId id="266" r:id="rId8"/>
    <p:sldId id="268" r:id="rId9"/>
    <p:sldId id="258" r:id="rId10"/>
    <p:sldId id="259" r:id="rId11"/>
    <p:sldId id="261" r:id="rId12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Imagem 35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37" name="Imagem 36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Imagem 73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75" name="Imagem 74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9143640" cy="35179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0" y="3496680"/>
            <a:ext cx="9143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867680"/>
            <a:ext cx="7772040" cy="1648440"/>
          </a:xfrm>
          <a:prstGeom prst="rect">
            <a:avLst/>
          </a:prstGeom>
        </p:spPr>
        <p:txBody>
          <a:bodyPr tIns="91440" bIns="91440" anchor="b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9143640" cy="114948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0" y="1127880"/>
            <a:ext cx="9143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685800" y="1867680"/>
            <a:ext cx="7772040" cy="164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72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ADOT DOG</a:t>
            </a:r>
          </a:p>
          <a:p>
            <a:pPr>
              <a:lnSpc>
                <a:spcPct val="10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685800" y="3627000"/>
            <a:ext cx="7772040" cy="774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23000"/>
              </a:lnSpc>
            </a:pPr>
            <a:r>
              <a:rPr lang="pt-BR" sz="2400" b="1" strike="noStrike" spc="-1">
                <a:solidFill>
                  <a:srgbClr val="009FD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Artefatos e Atividades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3"/>
          <p:cNvSpPr txBox="1"/>
          <p:nvPr/>
        </p:nvSpPr>
        <p:spPr>
          <a:xfrm>
            <a:off x="685800" y="704880"/>
            <a:ext cx="3634200" cy="1455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Processo de Desenvolvimentos Software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Atividade #2: Retrospectiva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lvl="0" algn="just" fontAlgn="base"/>
            <a:r>
              <a:rPr lang="pt-BR" b="1" dirty="0"/>
              <a:t>O que foi bem </a:t>
            </a:r>
            <a:endParaRPr lang="pt-BR" dirty="0"/>
          </a:p>
          <a:p>
            <a:pPr algn="just"/>
            <a:r>
              <a:rPr lang="pt-BR" dirty="0"/>
              <a:t>	A equipe conseguiu concluir tudo que se propôs, e produziu um software utilizável, onde todas boas práticas faladas em aula foram implementadas.</a:t>
            </a:r>
          </a:p>
          <a:p>
            <a:pPr algn="just"/>
            <a:endParaRPr lang="pt-BR" dirty="0"/>
          </a:p>
          <a:p>
            <a:pPr lvl="0" algn="just" fontAlgn="base"/>
            <a:r>
              <a:rPr lang="pt-BR" b="1" dirty="0"/>
              <a:t> O que não foi tão bem</a:t>
            </a:r>
            <a:endParaRPr lang="pt-BR" dirty="0"/>
          </a:p>
          <a:p>
            <a:pPr algn="just"/>
            <a:r>
              <a:rPr lang="pt-BR" dirty="0"/>
              <a:t>	Devido ao tempo de paralisação, o team perdeu o contato com o projeto, com isso dificultou a finalização do desenvolvimento.</a:t>
            </a:r>
          </a:p>
          <a:p>
            <a:pPr algn="just"/>
            <a:endParaRPr lang="pt-BR" dirty="0"/>
          </a:p>
          <a:p>
            <a:pPr lvl="0" algn="just" fontAlgn="base"/>
            <a:r>
              <a:rPr lang="pt-BR" b="1" dirty="0"/>
              <a:t>Melhoras</a:t>
            </a:r>
            <a:endParaRPr lang="pt-BR" dirty="0"/>
          </a:p>
          <a:p>
            <a:pPr algn="just"/>
            <a:r>
              <a:rPr lang="pt-BR" dirty="0"/>
              <a:t>	A equipe alcançou todos os objetivos e desenvolvemos um bom trabalho em equipe.</a:t>
            </a:r>
          </a:p>
          <a:p>
            <a:pPr marL="457200"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#1: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Product</a:t>
            </a: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Backlog</a:t>
            </a:r>
            <a:endParaRPr kumimoji="0" lang="pt-BR" sz="1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Shap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9" y="1734376"/>
            <a:ext cx="7630224" cy="267519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56318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#1: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Product</a:t>
            </a: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Backlog</a:t>
            </a:r>
            <a:endParaRPr kumimoji="0" lang="pt-BR" sz="1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Shap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14" y="1734376"/>
            <a:ext cx="6799934" cy="267519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88302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#1: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Product</a:t>
            </a: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Backlog</a:t>
            </a:r>
            <a:endParaRPr kumimoji="0" lang="pt-BR" sz="1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Shap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14" y="1951394"/>
            <a:ext cx="6799934" cy="224115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0066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#1: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Product</a:t>
            </a: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Backlog</a:t>
            </a:r>
            <a:endParaRPr kumimoji="0" lang="pt-BR" sz="1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Shap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14" y="1893473"/>
            <a:ext cx="6799934" cy="235699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80328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#1: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Product</a:t>
            </a: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Backlog</a:t>
            </a:r>
            <a:endParaRPr kumimoji="0" lang="pt-BR" sz="1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Shap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66" y="2431784"/>
            <a:ext cx="6390830" cy="12803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93795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#1: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Product</a:t>
            </a: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Backlog</a:t>
            </a:r>
            <a:endParaRPr kumimoji="0" lang="pt-BR" sz="1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Shap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80" y="1360968"/>
            <a:ext cx="8569842" cy="34981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37719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#2: Sprint Backlog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Shape 4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5" y="1616149"/>
            <a:ext cx="8644270" cy="318976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Artefato #3: Gráfico Burndown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Shape 5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74" y="2047518"/>
            <a:ext cx="8335566" cy="246068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25</Words>
  <Application>Microsoft Office PowerPoint</Application>
  <PresentationFormat>Apresentação na tela (16:9)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Danilo Matheus</cp:lastModifiedBy>
  <cp:revision>8</cp:revision>
  <dcterms:modified xsi:type="dcterms:W3CDTF">2017-03-14T22:30:09Z</dcterms:modified>
  <dc:language>pt-BR</dc:language>
</cp:coreProperties>
</file>