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Nome do Projeto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3000"/>
              </a:lnSpc>
            </a:pPr>
            <a:r>
              <a:rPr b="1" lang="pt-BR" sz="2400" spc="-1" strike="noStrike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#1: Product Backlog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 descr=""/>
          <p:cNvPicPr/>
          <p:nvPr/>
        </p:nvPicPr>
        <p:blipFill>
          <a:blip r:embed="rId1"/>
          <a:stretch/>
        </p:blipFill>
        <p:spPr>
          <a:xfrm>
            <a:off x="855720" y="1200240"/>
            <a:ext cx="719748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#2: Sprint Backlog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47" descr=""/>
          <p:cNvPicPr/>
          <p:nvPr/>
        </p:nvPicPr>
        <p:blipFill>
          <a:blip r:embed="rId1"/>
          <a:stretch/>
        </p:blipFill>
        <p:spPr>
          <a:xfrm>
            <a:off x="457200" y="2041560"/>
            <a:ext cx="8229240" cy="18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53" descr=""/>
          <p:cNvPicPr/>
          <p:nvPr/>
        </p:nvPicPr>
        <p:blipFill>
          <a:blip r:embed="rId1"/>
          <a:stretch/>
        </p:blipFill>
        <p:spPr>
          <a:xfrm>
            <a:off x="0" y="1889280"/>
            <a:ext cx="9143640" cy="24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#1: Reuniões Diárias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 que foi feito desde a nossa última reunião diária.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 que eu pretendo realizar entre hoje e nossa próxima Reunião Diária.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 que (se houver) está impedindo o meu progresso.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Reunião I  - 11/11/1111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Reunião II - 11/11/1111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Reunião III  - 11/11/1111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Reunião III  - 11/11/1111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#2: Retrospectiva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1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foi bem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Todas as tarefas definidas na reunião de planejamento foram atingidas.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Bom relacionamento e comprometimento dos membros da equipe.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333333"/>
              </a:buClr>
              <a:buFont typeface="Arial"/>
              <a:buChar char="➔"/>
            </a:pPr>
            <a:r>
              <a:rPr b="1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não foi tão bem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Dificuldades de comunicação (Team geograficamente disperso).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Ferramentas de modelagem (Hydra - feature model) e framework (ScrumHalf) limitados.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Gerenciamento do tempo ineficiente.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333333"/>
              </a:buClr>
              <a:buFont typeface="Arial"/>
              <a:buChar char="➔"/>
            </a:pPr>
            <a:r>
              <a:rPr b="1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Melhoras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Estabelecer estratégias para o melhor gerenciamento da comunicação e de tempo do Team, afim de remover dificuldades.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2016-09-07T19:34:49Z</dcterms:modified>
  <cp:revision>1</cp:revision>
  <dc:subject/>
  <dc:title/>
</cp:coreProperties>
</file>