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1" r:id="rId1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ADOT DOG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lvl="0" fontAlgn="base"/>
            <a:r>
              <a:rPr lang="pt-BR" sz="1600" b="1" dirty="0"/>
              <a:t>O que foi bem </a:t>
            </a:r>
            <a:endParaRPr lang="pt-BR" sz="1600" dirty="0"/>
          </a:p>
          <a:p>
            <a:r>
              <a:rPr lang="pt-BR" sz="1600" dirty="0"/>
              <a:t>	Todos os bugs e problemas encontrados no código foram resolvidos, melhorando a legibilidade do código e qualidade do software.</a:t>
            </a:r>
          </a:p>
          <a:p>
            <a:r>
              <a:rPr lang="pt-BR" sz="1600" dirty="0"/>
              <a:t>Diagramas e Documentação atualizados, aumentando a confiabilidade caso seja necessária uma busca futura, como referência.</a:t>
            </a:r>
          </a:p>
          <a:p>
            <a:r>
              <a:rPr lang="pt-BR" sz="1600" b="1" dirty="0"/>
              <a:t> </a:t>
            </a:r>
            <a:endParaRPr lang="pt-BR" sz="1600" dirty="0"/>
          </a:p>
          <a:p>
            <a:pPr lvl="0" fontAlgn="base"/>
            <a:r>
              <a:rPr lang="pt-BR" sz="1600" b="1" dirty="0"/>
              <a:t> O que não foi tão bem</a:t>
            </a:r>
            <a:endParaRPr lang="pt-BR" sz="1600" dirty="0"/>
          </a:p>
          <a:p>
            <a:r>
              <a:rPr lang="pt-BR" sz="1600" dirty="0"/>
              <a:t>	A equipe teve um pouco de dificuldade com as informações acumuladas que precisavam ser implementadas nos diagramas, que por consequências passadas estavam devidamente atrasados.</a:t>
            </a:r>
          </a:p>
          <a:p>
            <a:pPr lvl="0" fontAlgn="base"/>
            <a:r>
              <a:rPr lang="pt-BR" sz="1600" b="1" dirty="0"/>
              <a:t>Melhoras</a:t>
            </a:r>
            <a:endParaRPr lang="pt-BR" sz="1600" dirty="0"/>
          </a:p>
          <a:p>
            <a:r>
              <a:rPr lang="pt-BR" sz="1600"/>
              <a:t>	Continuar </a:t>
            </a:r>
            <a:r>
              <a:rPr lang="pt-BR" sz="1600" dirty="0"/>
              <a:t>a desenvolver o software junto com a documentação, para que ambos estejam sempre atualizados. Como também buscar a comunicação com o team para possíveis implementações das ideias finais.</a:t>
            </a:r>
          </a:p>
          <a:p>
            <a:pPr marL="45720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9" y="1734376"/>
            <a:ext cx="763022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631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734376"/>
            <a:ext cx="679993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8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951394"/>
            <a:ext cx="6799934" cy="224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006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893473"/>
            <a:ext cx="6799934" cy="23569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032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6" y="1938649"/>
            <a:ext cx="6390830" cy="22666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37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kumimoji="0" lang="pt-BR" sz="3600" b="1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kumimoji="0" lang="pt-BR" sz="3600" b="1" i="0" u="none" strike="noStrike" kern="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kumimoji="0" lang="pt-BR" sz="1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6" y="1979238"/>
            <a:ext cx="6390830" cy="2185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41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4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32" y="2041560"/>
            <a:ext cx="6224975" cy="183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518"/>
            <a:ext cx="9143640" cy="211496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25</Words>
  <Application>Microsoft Office PowerPoint</Application>
  <PresentationFormat>Apresentação na tela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Danilo Matheus</cp:lastModifiedBy>
  <cp:revision>5</cp:revision>
  <dcterms:modified xsi:type="dcterms:W3CDTF">2016-11-09T01:24:04Z</dcterms:modified>
  <dc:language>pt-BR</dc:language>
</cp:coreProperties>
</file>