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5" name="Imagem 74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3640" cy="35179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34966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867680"/>
            <a:ext cx="7772040" cy="164844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640" cy="114948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880"/>
            <a:ext cx="9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lstStyle/>
          <a:p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685800" y="1867680"/>
            <a:ext cx="7772040" cy="164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72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ADOÇÃO UAST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85800" y="3627000"/>
            <a:ext cx="7772040" cy="7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23000"/>
              </a:lnSpc>
            </a:pPr>
            <a:r>
              <a:rPr lang="pt-BR" sz="2400" b="1" strike="noStrike" spc="-1">
                <a:solidFill>
                  <a:srgbClr val="009FDA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Artefatos e Atividades</a:t>
            </a: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85800" y="704880"/>
            <a:ext cx="3634200" cy="1455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Processo de Desenvolvimentos Software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</a:t>
            </a:r>
            <a:r>
              <a:rPr lang="pt-BR" sz="3600" b="1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#1: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Product</a:t>
            </a:r>
            <a:r>
              <a:rPr lang="pt-BR" sz="36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pt-BR" sz="3600" b="1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Backlog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Shape 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9" y="1684961"/>
            <a:ext cx="7630224" cy="277402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Artefato #2: Sprint Backlog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Shape 4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404000"/>
            <a:ext cx="8028000" cy="345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Artefato #3: Gráfico Burndown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Shape 5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0772"/>
            <a:ext cx="9143640" cy="22084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Atividade #1: Reuniões Diárias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 que foi feito desde a nossa última reunião diária.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 que eu pretendo realizar entre hoje e nossa próxima Reunião Diária.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36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O que (se houver) está impedindo o meu progresso.</a:t>
            </a: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36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pt-BR" sz="3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Atividade #2: Retrospectiva</a:t>
            </a:r>
            <a:endParaRPr lang="pt-B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lvl="0" indent="-285750" fontAlgn="base">
              <a:buFont typeface="Wingdings" panose="05000000000000000000" pitchFamily="2" charset="2"/>
              <a:buChar char="§"/>
            </a:pPr>
            <a:r>
              <a:rPr lang="pt-BR" sz="1400" b="1" dirty="0"/>
              <a:t>O que foi bem </a:t>
            </a:r>
            <a:endParaRPr lang="pt-BR" sz="1400" dirty="0"/>
          </a:p>
          <a:p>
            <a:pPr algn="just"/>
            <a:r>
              <a:rPr lang="pt-BR" sz="1400" dirty="0" smtClean="0"/>
              <a:t>	A </a:t>
            </a:r>
            <a:r>
              <a:rPr lang="pt-BR" sz="1400" dirty="0"/>
              <a:t>equipe teve uma boa comunicação, sendo assim foi definido a divisão nessa Sprint por </a:t>
            </a:r>
            <a:r>
              <a:rPr lang="pt-BR" sz="1400" dirty="0" smtClean="0"/>
              <a:t>	história</a:t>
            </a:r>
            <a:r>
              <a:rPr lang="pt-BR" sz="1400" dirty="0"/>
              <a:t>, por essa razão cada membro da equipe desenvolveu mais responsabilidade pelas </a:t>
            </a:r>
            <a:r>
              <a:rPr lang="pt-BR" sz="1400" dirty="0" smtClean="0"/>
              <a:t>	tarefas</a:t>
            </a:r>
            <a:r>
              <a:rPr lang="pt-BR" sz="1400" dirty="0"/>
              <a:t>.</a:t>
            </a:r>
          </a:p>
          <a:p>
            <a:pPr marL="285750" lvl="0" indent="-285750" fontAlgn="base">
              <a:buFont typeface="Wingdings" panose="05000000000000000000" pitchFamily="2" charset="2"/>
              <a:buChar char="§"/>
            </a:pPr>
            <a:r>
              <a:rPr lang="pt-BR" sz="1400" b="1" dirty="0"/>
              <a:t> O que não foi tão bem</a:t>
            </a:r>
            <a:endParaRPr lang="pt-BR" sz="1400" dirty="0"/>
          </a:p>
          <a:p>
            <a:pPr algn="just"/>
            <a:r>
              <a:rPr lang="pt-BR" sz="1400" dirty="0" smtClean="0"/>
              <a:t>	A </a:t>
            </a:r>
            <a:r>
              <a:rPr lang="pt-BR" sz="1400" dirty="0"/>
              <a:t>equipe teve um pouco de dificuldade em dividir a carga horária diariamente para </a:t>
            </a:r>
            <a:r>
              <a:rPr lang="pt-BR" sz="1400" dirty="0" smtClean="0"/>
              <a:t>	trabalhar </a:t>
            </a:r>
            <a:r>
              <a:rPr lang="pt-BR" sz="1400" dirty="0"/>
              <a:t>com o projeto, devido a inúmeras tarefas que foram definidas na Sprint-3.</a:t>
            </a:r>
          </a:p>
          <a:p>
            <a:pPr marL="285750" lvl="0" indent="-285750" fontAlgn="base">
              <a:buFont typeface="Wingdings" panose="05000000000000000000" pitchFamily="2" charset="2"/>
              <a:buChar char="§"/>
            </a:pPr>
            <a:r>
              <a:rPr lang="pt-BR" sz="1400" b="1" dirty="0"/>
              <a:t>Melhoras</a:t>
            </a:r>
            <a:endParaRPr lang="pt-BR" sz="1400" dirty="0"/>
          </a:p>
          <a:p>
            <a:pPr algn="just"/>
            <a:r>
              <a:rPr lang="pt-BR" sz="1400" dirty="0" smtClean="0"/>
              <a:t>	A </a:t>
            </a:r>
            <a:r>
              <a:rPr lang="pt-BR" sz="1400" dirty="0"/>
              <a:t>equipe busca uma melhor performance com o modelo Scrum, sem dificuldades e um </a:t>
            </a:r>
            <a:r>
              <a:rPr lang="pt-BR" sz="1400" dirty="0" smtClean="0"/>
              <a:t>	desenvolvimento </a:t>
            </a:r>
            <a:r>
              <a:rPr lang="pt-BR" sz="1400" dirty="0"/>
              <a:t>rápido e eficiente.</a:t>
            </a:r>
          </a:p>
          <a:p>
            <a:pPr marL="457200">
              <a:lnSpc>
                <a:spcPct val="100000"/>
              </a:lnSpc>
            </a:pPr>
            <a:endParaRPr lang="pt-BR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66</Words>
  <Application>Microsoft Office PowerPoint</Application>
  <PresentationFormat>Apresentação na tela (16:9)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Daniel Ericles</cp:lastModifiedBy>
  <cp:revision>5</cp:revision>
  <dcterms:modified xsi:type="dcterms:W3CDTF">2016-10-04T17:04:25Z</dcterms:modified>
  <dc:language>pt-BR</dc:language>
</cp:coreProperties>
</file>