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3" r:id="rId6"/>
    <p:sldId id="264" r:id="rId7"/>
    <p:sldId id="258" r:id="rId8"/>
    <p:sldId id="259" r:id="rId9"/>
    <p:sldId id="260" r:id="rId10"/>
    <p:sldId id="261" r:id="rId1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ADOÇÃO UAST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</a:t>
            </a:r>
            <a:r>
              <a:rPr lang="pt-BR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#1: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9" y="1734376"/>
            <a:ext cx="7630224" cy="267519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</a:t>
            </a:r>
            <a:r>
              <a:rPr lang="pt-BR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#1: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734376"/>
            <a:ext cx="6799934" cy="2675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7412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</a:t>
            </a:r>
            <a:r>
              <a:rPr lang="pt-BR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#1: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4" y="1882781"/>
            <a:ext cx="6799934" cy="2378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75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</a:t>
            </a:r>
            <a:r>
              <a:rPr lang="pt-BR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#1: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39" y="1882781"/>
            <a:ext cx="5992482" cy="2378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100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4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58" y="2406025"/>
            <a:ext cx="6958284" cy="145194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9316"/>
            <a:ext cx="9144000" cy="2131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#1: Reuniões Diárias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Acessar o documento Reuniões dentro da pasta da Sprint-5</a:t>
            </a:r>
            <a:endParaRPr lang="pt-BR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#2: Retrospectiva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pt-BR" sz="1400" b="1" dirty="0"/>
              <a:t>O que foi bem </a:t>
            </a:r>
            <a:endParaRPr lang="pt-BR" sz="1400" dirty="0"/>
          </a:p>
          <a:p>
            <a:pPr algn="just"/>
            <a:r>
              <a:rPr lang="pt-BR" sz="1400" dirty="0" smtClean="0"/>
              <a:t>	A </a:t>
            </a:r>
            <a:r>
              <a:rPr lang="pt-BR" sz="1400" dirty="0"/>
              <a:t>equipe alcançou os objetivos propostos.</a:t>
            </a:r>
          </a:p>
          <a:p>
            <a:pPr algn="just"/>
            <a:r>
              <a:rPr lang="pt-BR" sz="1400" dirty="0" smtClean="0"/>
              <a:t>	A </a:t>
            </a:r>
            <a:r>
              <a:rPr lang="pt-BR" sz="1400" dirty="0"/>
              <a:t>equipe fez um bom planejamento da Sprint, definindo bem os objetivos e o tempo </a:t>
            </a:r>
            <a:r>
              <a:rPr lang="pt-BR" sz="1400" dirty="0" smtClean="0"/>
              <a:t>	necessário</a:t>
            </a:r>
            <a:r>
              <a:rPr lang="pt-BR" sz="1400" dirty="0"/>
              <a:t>.</a:t>
            </a:r>
          </a:p>
          <a:p>
            <a:pPr algn="just"/>
            <a:r>
              <a:rPr lang="pt-BR" sz="1400" dirty="0" smtClean="0"/>
              <a:t>	As </a:t>
            </a:r>
            <a:r>
              <a:rPr lang="pt-BR" sz="1400" dirty="0"/>
              <a:t>reuniões da equipe foram efetivas durante o desenvolvimento na Sprint.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pt-BR" sz="1400" b="1" dirty="0" smtClean="0"/>
              <a:t>O </a:t>
            </a:r>
            <a:r>
              <a:rPr lang="pt-BR" sz="1400" b="1" dirty="0"/>
              <a:t>que não foi tão bem</a:t>
            </a:r>
            <a:endParaRPr lang="pt-BR" sz="1400" dirty="0"/>
          </a:p>
          <a:p>
            <a:pPr algn="just"/>
            <a:r>
              <a:rPr lang="pt-BR" sz="1400" dirty="0" smtClean="0"/>
              <a:t>	A </a:t>
            </a:r>
            <a:r>
              <a:rPr lang="pt-BR" sz="1400" dirty="0"/>
              <a:t>equipe se limitou a fazer um trabalho mais leve, pela indisponibilidade de tempo por </a:t>
            </a:r>
            <a:r>
              <a:rPr lang="pt-BR" sz="1400" dirty="0" smtClean="0"/>
              <a:t>	parte </a:t>
            </a:r>
            <a:r>
              <a:rPr lang="pt-BR" sz="1400" dirty="0"/>
              <a:t>dos integrantes.</a:t>
            </a:r>
          </a:p>
          <a:p>
            <a:pPr algn="just"/>
            <a:r>
              <a:rPr lang="pt-BR" sz="1400" dirty="0" smtClean="0"/>
              <a:t>	Breno </a:t>
            </a:r>
            <a:r>
              <a:rPr lang="pt-BR" sz="1400" dirty="0"/>
              <a:t>– estava preparando e organizando o material para a oficina que dará na II Jornada </a:t>
            </a:r>
            <a:r>
              <a:rPr lang="pt-BR" sz="1400" dirty="0" smtClean="0"/>
              <a:t>	de </a:t>
            </a:r>
            <a:r>
              <a:rPr lang="pt-BR" sz="1400" dirty="0"/>
              <a:t>Atualização de Tecnologia da Informação.</a:t>
            </a:r>
          </a:p>
          <a:p>
            <a:pPr algn="just"/>
            <a:r>
              <a:rPr lang="pt-BR" sz="1400" dirty="0" smtClean="0"/>
              <a:t>	Danilo </a:t>
            </a:r>
            <a:r>
              <a:rPr lang="pt-BR" sz="1400" dirty="0"/>
              <a:t>– Não disponibilidade às tardes por estar realizando treinamento de Jovem </a:t>
            </a:r>
            <a:r>
              <a:rPr lang="pt-BR" sz="1400" dirty="0" smtClean="0"/>
              <a:t>	Aprendiz</a:t>
            </a:r>
            <a:r>
              <a:rPr lang="pt-BR" sz="1400" dirty="0"/>
              <a:t>.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pt-BR" sz="1400" b="1" dirty="0"/>
              <a:t>Melhoras</a:t>
            </a:r>
            <a:endParaRPr lang="pt-BR" sz="1400" dirty="0"/>
          </a:p>
          <a:p>
            <a:pPr algn="just"/>
            <a:r>
              <a:rPr lang="pt-BR" sz="1400" dirty="0" smtClean="0"/>
              <a:t>	Buscar </a:t>
            </a:r>
            <a:r>
              <a:rPr lang="pt-BR" sz="1400" dirty="0"/>
              <a:t>formas mais produtivas e efetivas de desenvolvimento, pois a partir dessa Sprint o </a:t>
            </a:r>
            <a:r>
              <a:rPr lang="pt-BR" sz="1400" dirty="0" smtClean="0"/>
              <a:t>	tempo </a:t>
            </a:r>
            <a:r>
              <a:rPr lang="pt-BR" sz="1400" dirty="0"/>
              <a:t>disponível para desenvolvimento será mais limitado.</a:t>
            </a:r>
          </a:p>
          <a:p>
            <a:pPr marL="457200">
              <a:lnSpc>
                <a:spcPct val="100000"/>
              </a:lnSpc>
            </a:pPr>
            <a:endParaRPr lang="pt-BR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39</Words>
  <Application>Microsoft Office PowerPoint</Application>
  <PresentationFormat>Apresentação na tela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Danilo Matheus</cp:lastModifiedBy>
  <cp:revision>9</cp:revision>
  <dcterms:modified xsi:type="dcterms:W3CDTF">2016-10-19T01:54:54Z</dcterms:modified>
  <dc:language>pt-BR</dc:language>
</cp:coreProperties>
</file>