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1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ADOT DOG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3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938649"/>
            <a:ext cx="6799934" cy="2266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06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9" y="1882781"/>
            <a:ext cx="5785384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2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9" y="1976292"/>
            <a:ext cx="5785384" cy="21913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12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08" y="2041560"/>
            <a:ext cx="6553623" cy="18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1" y="2168525"/>
            <a:ext cx="8892578" cy="18729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 fontAlgn="base"/>
            <a:r>
              <a:rPr lang="pt-BR" b="1" dirty="0"/>
              <a:t>O que foi bem 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A equipe não teve muita dificuldade e desenvolveu a Sprint de forma entrosada e com boa comunicação, como também buscamos verificar com atenção os processos pra encontrar bugs.</a:t>
            </a:r>
          </a:p>
          <a:p>
            <a:r>
              <a:rPr lang="pt-BR" dirty="0"/>
              <a:t> </a:t>
            </a:r>
          </a:p>
          <a:p>
            <a:pPr lvl="0" fontAlgn="base"/>
            <a:r>
              <a:rPr lang="pt-BR" b="1" dirty="0"/>
              <a:t> O que não foi tão bem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Parte da Sprint teve foco em manipulação de arquivos, como tínhamos pouca experiência atrasou um pouco na implementação.</a:t>
            </a:r>
          </a:p>
          <a:p>
            <a:r>
              <a:rPr lang="pt-BR" dirty="0"/>
              <a:t> </a:t>
            </a:r>
          </a:p>
          <a:p>
            <a:pPr lvl="0" fontAlgn="base"/>
            <a:r>
              <a:rPr lang="pt-BR" b="1" dirty="0"/>
              <a:t>Melhoras</a:t>
            </a:r>
            <a:endParaRPr lang="pt-BR" sz="1400" u="none" strike="noStrike" dirty="0">
              <a:effectLst/>
            </a:endParaRPr>
          </a:p>
          <a:p>
            <a:r>
              <a:rPr lang="pt-BR" dirty="0"/>
              <a:t>Buscar continuar/aumentar o ritmo de desenvolvimento que a equipe está, e rever o sistema por completo para investigar se há ausência de requisitos.</a:t>
            </a:r>
          </a:p>
          <a:p>
            <a:pPr marL="457200"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55</Words>
  <Application>Microsoft Office PowerPoint</Application>
  <PresentationFormat>Apresentação na tela (16:9)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7</cp:revision>
  <dcterms:modified xsi:type="dcterms:W3CDTF">2017-02-21T22:28:31Z</dcterms:modified>
  <dc:language>pt-BR</dc:language>
</cp:coreProperties>
</file>